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65" r:id="rId5"/>
    <p:sldId id="266" r:id="rId6"/>
    <p:sldId id="267" r:id="rId7"/>
    <p:sldId id="289" r:id="rId8"/>
    <p:sldId id="290" r:id="rId9"/>
    <p:sldId id="288" r:id="rId10"/>
    <p:sldId id="315" r:id="rId11"/>
    <p:sldId id="294" r:id="rId12"/>
    <p:sldId id="298" r:id="rId13"/>
    <p:sldId id="278" r:id="rId14"/>
    <p:sldId id="279" r:id="rId15"/>
    <p:sldId id="312" r:id="rId16"/>
    <p:sldId id="280" r:id="rId17"/>
    <p:sldId id="271" r:id="rId18"/>
    <p:sldId id="282" r:id="rId19"/>
    <p:sldId id="300" r:id="rId20"/>
    <p:sldId id="301" r:id="rId21"/>
    <p:sldId id="302" r:id="rId22"/>
    <p:sldId id="318" r:id="rId23"/>
    <p:sldId id="319" r:id="rId24"/>
    <p:sldId id="316" r:id="rId25"/>
    <p:sldId id="317" r:id="rId26"/>
    <p:sldId id="314" r:id="rId27"/>
    <p:sldId id="303" r:id="rId28"/>
    <p:sldId id="304" r:id="rId29"/>
    <p:sldId id="305" r:id="rId30"/>
    <p:sldId id="277" r:id="rId31"/>
    <p:sldId id="292" r:id="rId32"/>
    <p:sldId id="296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1" autoAdjust="0"/>
  </p:normalViewPr>
  <p:slideViewPr>
    <p:cSldViewPr snapToGrid="0" showGuides="1">
      <p:cViewPr varScale="1">
        <p:scale>
          <a:sx n="75" d="100"/>
          <a:sy n="75" d="100"/>
        </p:scale>
        <p:origin x="3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Curve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0742912814970144"/>
          <c:y val="0.133460083356368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Sheet1!$B$2:$B$301</c:f>
              <c:numCache>
                <c:formatCode>General</c:formatCode>
                <c:ptCount val="300"/>
                <c:pt idx="0">
                  <c:v>0.53100000000000003</c:v>
                </c:pt>
                <c:pt idx="1">
                  <c:v>0.55700000000000005</c:v>
                </c:pt>
                <c:pt idx="2">
                  <c:v>0.621</c:v>
                </c:pt>
                <c:pt idx="3">
                  <c:v>0.64500000000000002</c:v>
                </c:pt>
                <c:pt idx="4">
                  <c:v>0.66600000000000004</c:v>
                </c:pt>
                <c:pt idx="5">
                  <c:v>0.68</c:v>
                </c:pt>
                <c:pt idx="6">
                  <c:v>0.68600000000000005</c:v>
                </c:pt>
                <c:pt idx="7">
                  <c:v>0.67400000000000004</c:v>
                </c:pt>
                <c:pt idx="8">
                  <c:v>0.67200000000000004</c:v>
                </c:pt>
                <c:pt idx="9">
                  <c:v>0.65500000000000003</c:v>
                </c:pt>
                <c:pt idx="10">
                  <c:v>0.66300000000000003</c:v>
                </c:pt>
                <c:pt idx="11">
                  <c:v>0.66</c:v>
                </c:pt>
                <c:pt idx="12">
                  <c:v>0.66200000000000003</c:v>
                </c:pt>
                <c:pt idx="13">
                  <c:v>0.66</c:v>
                </c:pt>
                <c:pt idx="14">
                  <c:v>0.65300000000000002</c:v>
                </c:pt>
                <c:pt idx="15">
                  <c:v>0.65900000000000003</c:v>
                </c:pt>
                <c:pt idx="16">
                  <c:v>0.65200000000000002</c:v>
                </c:pt>
                <c:pt idx="17">
                  <c:v>0.66200000000000003</c:v>
                </c:pt>
                <c:pt idx="18">
                  <c:v>0.66200000000000003</c:v>
                </c:pt>
                <c:pt idx="19">
                  <c:v>0.66300000000000003</c:v>
                </c:pt>
                <c:pt idx="20">
                  <c:v>0.66400000000000003</c:v>
                </c:pt>
                <c:pt idx="21">
                  <c:v>0.65800000000000003</c:v>
                </c:pt>
                <c:pt idx="22">
                  <c:v>0.65900000000000003</c:v>
                </c:pt>
                <c:pt idx="23">
                  <c:v>0.66800000000000004</c:v>
                </c:pt>
                <c:pt idx="24">
                  <c:v>0.67400000000000004</c:v>
                </c:pt>
                <c:pt idx="25">
                  <c:v>0.68</c:v>
                </c:pt>
                <c:pt idx="26">
                  <c:v>0.69</c:v>
                </c:pt>
                <c:pt idx="27">
                  <c:v>0.69699999999999995</c:v>
                </c:pt>
                <c:pt idx="28">
                  <c:v>0.70699999999999996</c:v>
                </c:pt>
                <c:pt idx="29">
                  <c:v>0.71299999999999997</c:v>
                </c:pt>
                <c:pt idx="30">
                  <c:v>0.72299999999999998</c:v>
                </c:pt>
                <c:pt idx="31">
                  <c:v>0.73</c:v>
                </c:pt>
                <c:pt idx="32">
                  <c:v>0.73899999999999999</c:v>
                </c:pt>
                <c:pt idx="33">
                  <c:v>0.746</c:v>
                </c:pt>
                <c:pt idx="34">
                  <c:v>0.751</c:v>
                </c:pt>
                <c:pt idx="35">
                  <c:v>0.755</c:v>
                </c:pt>
                <c:pt idx="36">
                  <c:v>0.76</c:v>
                </c:pt>
                <c:pt idx="37">
                  <c:v>0.76300000000000001</c:v>
                </c:pt>
                <c:pt idx="38">
                  <c:v>0.76700000000000002</c:v>
                </c:pt>
                <c:pt idx="39">
                  <c:v>0.77100000000000002</c:v>
                </c:pt>
                <c:pt idx="40">
                  <c:v>0.77400000000000002</c:v>
                </c:pt>
                <c:pt idx="41">
                  <c:v>0.77900000000000003</c:v>
                </c:pt>
                <c:pt idx="42">
                  <c:v>0.78300000000000003</c:v>
                </c:pt>
                <c:pt idx="43">
                  <c:v>0.78800000000000003</c:v>
                </c:pt>
                <c:pt idx="44">
                  <c:v>0.79200000000000004</c:v>
                </c:pt>
                <c:pt idx="45">
                  <c:v>0.79600000000000004</c:v>
                </c:pt>
                <c:pt idx="46">
                  <c:v>0.79900000000000004</c:v>
                </c:pt>
                <c:pt idx="47">
                  <c:v>0.80100000000000005</c:v>
                </c:pt>
                <c:pt idx="48">
                  <c:v>0.80300000000000005</c:v>
                </c:pt>
                <c:pt idx="49">
                  <c:v>0.80500000000000005</c:v>
                </c:pt>
                <c:pt idx="50">
                  <c:v>0.80500000000000005</c:v>
                </c:pt>
                <c:pt idx="51">
                  <c:v>0.80800000000000005</c:v>
                </c:pt>
                <c:pt idx="52">
                  <c:v>0.80900000000000005</c:v>
                </c:pt>
                <c:pt idx="53">
                  <c:v>0.81200000000000006</c:v>
                </c:pt>
                <c:pt idx="54">
                  <c:v>0.81499999999999995</c:v>
                </c:pt>
                <c:pt idx="55">
                  <c:v>0.81699999999999995</c:v>
                </c:pt>
                <c:pt idx="56">
                  <c:v>0.82</c:v>
                </c:pt>
                <c:pt idx="57">
                  <c:v>0.82199999999999995</c:v>
                </c:pt>
                <c:pt idx="58">
                  <c:v>0.82399999999999995</c:v>
                </c:pt>
                <c:pt idx="59">
                  <c:v>0.82599999999999996</c:v>
                </c:pt>
                <c:pt idx="60">
                  <c:v>0.82899999999999996</c:v>
                </c:pt>
                <c:pt idx="61">
                  <c:v>0.83099999999999996</c:v>
                </c:pt>
                <c:pt idx="62">
                  <c:v>0.83399999999999996</c:v>
                </c:pt>
                <c:pt idx="63">
                  <c:v>0.83499999999999996</c:v>
                </c:pt>
                <c:pt idx="64">
                  <c:v>0.83699999999999997</c:v>
                </c:pt>
                <c:pt idx="65">
                  <c:v>0.83799999999999997</c:v>
                </c:pt>
                <c:pt idx="66">
                  <c:v>0.83899999999999997</c:v>
                </c:pt>
                <c:pt idx="67">
                  <c:v>0.84199999999999997</c:v>
                </c:pt>
                <c:pt idx="68">
                  <c:v>0.84399999999999997</c:v>
                </c:pt>
                <c:pt idx="69">
                  <c:v>0.84599999999999997</c:v>
                </c:pt>
                <c:pt idx="70">
                  <c:v>0.84799999999999998</c:v>
                </c:pt>
                <c:pt idx="71">
                  <c:v>0.85</c:v>
                </c:pt>
                <c:pt idx="72">
                  <c:v>0.85199999999999998</c:v>
                </c:pt>
                <c:pt idx="73">
                  <c:v>0.85399999999999998</c:v>
                </c:pt>
                <c:pt idx="74">
                  <c:v>0.85599999999999998</c:v>
                </c:pt>
                <c:pt idx="75">
                  <c:v>0.85699999999999998</c:v>
                </c:pt>
                <c:pt idx="76">
                  <c:v>0.85899999999999999</c:v>
                </c:pt>
                <c:pt idx="77">
                  <c:v>0.86</c:v>
                </c:pt>
                <c:pt idx="78">
                  <c:v>0.86099999999999999</c:v>
                </c:pt>
                <c:pt idx="79">
                  <c:v>0.86299999999999999</c:v>
                </c:pt>
                <c:pt idx="80">
                  <c:v>0.86399999999999999</c:v>
                </c:pt>
                <c:pt idx="81">
                  <c:v>0.86599999999999999</c:v>
                </c:pt>
                <c:pt idx="82">
                  <c:v>0.86699999999999999</c:v>
                </c:pt>
                <c:pt idx="83">
                  <c:v>0.86899999999999999</c:v>
                </c:pt>
                <c:pt idx="84">
                  <c:v>0.87</c:v>
                </c:pt>
                <c:pt idx="85">
                  <c:v>0.872</c:v>
                </c:pt>
                <c:pt idx="86">
                  <c:v>0.873</c:v>
                </c:pt>
                <c:pt idx="87">
                  <c:v>0.874</c:v>
                </c:pt>
                <c:pt idx="88">
                  <c:v>0.875</c:v>
                </c:pt>
                <c:pt idx="89">
                  <c:v>0.877</c:v>
                </c:pt>
                <c:pt idx="90">
                  <c:v>0.878</c:v>
                </c:pt>
                <c:pt idx="91">
                  <c:v>0.879</c:v>
                </c:pt>
                <c:pt idx="92">
                  <c:v>0.88</c:v>
                </c:pt>
                <c:pt idx="93">
                  <c:v>0.88100000000000001</c:v>
                </c:pt>
                <c:pt idx="94">
                  <c:v>0.88200000000000001</c:v>
                </c:pt>
                <c:pt idx="95">
                  <c:v>0.88300000000000001</c:v>
                </c:pt>
                <c:pt idx="96">
                  <c:v>0.88400000000000001</c:v>
                </c:pt>
                <c:pt idx="97">
                  <c:v>0.88600000000000001</c:v>
                </c:pt>
                <c:pt idx="98">
                  <c:v>0.88700000000000001</c:v>
                </c:pt>
                <c:pt idx="99">
                  <c:v>0.88800000000000001</c:v>
                </c:pt>
                <c:pt idx="100">
                  <c:v>0.88900000000000001</c:v>
                </c:pt>
                <c:pt idx="101">
                  <c:v>0.88900000000000001</c:v>
                </c:pt>
                <c:pt idx="102">
                  <c:v>0.89100000000000001</c:v>
                </c:pt>
                <c:pt idx="103">
                  <c:v>0.89200000000000002</c:v>
                </c:pt>
                <c:pt idx="104">
                  <c:v>0.89300000000000002</c:v>
                </c:pt>
                <c:pt idx="105">
                  <c:v>0.89400000000000002</c:v>
                </c:pt>
                <c:pt idx="106">
                  <c:v>0.89400000000000002</c:v>
                </c:pt>
                <c:pt idx="107">
                  <c:v>0.89500000000000002</c:v>
                </c:pt>
                <c:pt idx="108">
                  <c:v>0.89600000000000002</c:v>
                </c:pt>
                <c:pt idx="109">
                  <c:v>0.89700000000000002</c:v>
                </c:pt>
                <c:pt idx="110">
                  <c:v>0.89800000000000002</c:v>
                </c:pt>
                <c:pt idx="111">
                  <c:v>0.89900000000000002</c:v>
                </c:pt>
                <c:pt idx="112">
                  <c:v>0.9</c:v>
                </c:pt>
                <c:pt idx="113">
                  <c:v>0.90100000000000002</c:v>
                </c:pt>
                <c:pt idx="114">
                  <c:v>0.90100000000000002</c:v>
                </c:pt>
                <c:pt idx="115">
                  <c:v>0.90100000000000002</c:v>
                </c:pt>
                <c:pt idx="116">
                  <c:v>0.90200000000000002</c:v>
                </c:pt>
                <c:pt idx="117">
                  <c:v>0.90300000000000002</c:v>
                </c:pt>
                <c:pt idx="118">
                  <c:v>0.90400000000000003</c:v>
                </c:pt>
                <c:pt idx="119">
                  <c:v>0.90400000000000003</c:v>
                </c:pt>
                <c:pt idx="120">
                  <c:v>0.90500000000000003</c:v>
                </c:pt>
                <c:pt idx="121">
                  <c:v>0.90500000000000003</c:v>
                </c:pt>
                <c:pt idx="122">
                  <c:v>0.90600000000000003</c:v>
                </c:pt>
                <c:pt idx="123">
                  <c:v>0.90700000000000003</c:v>
                </c:pt>
                <c:pt idx="124">
                  <c:v>0.90700000000000003</c:v>
                </c:pt>
                <c:pt idx="125">
                  <c:v>0.90800000000000003</c:v>
                </c:pt>
                <c:pt idx="126">
                  <c:v>0.90900000000000003</c:v>
                </c:pt>
                <c:pt idx="127">
                  <c:v>0.91</c:v>
                </c:pt>
                <c:pt idx="128">
                  <c:v>0.91</c:v>
                </c:pt>
                <c:pt idx="129">
                  <c:v>0.91100000000000003</c:v>
                </c:pt>
                <c:pt idx="130">
                  <c:v>0.91200000000000003</c:v>
                </c:pt>
                <c:pt idx="131">
                  <c:v>0.91200000000000003</c:v>
                </c:pt>
                <c:pt idx="132">
                  <c:v>0.91300000000000003</c:v>
                </c:pt>
                <c:pt idx="133">
                  <c:v>0.91400000000000003</c:v>
                </c:pt>
                <c:pt idx="134">
                  <c:v>0.91400000000000003</c:v>
                </c:pt>
                <c:pt idx="135">
                  <c:v>0.91500000000000004</c:v>
                </c:pt>
                <c:pt idx="136">
                  <c:v>0.91500000000000004</c:v>
                </c:pt>
                <c:pt idx="137">
                  <c:v>0.91600000000000004</c:v>
                </c:pt>
                <c:pt idx="138">
                  <c:v>0.91600000000000004</c:v>
                </c:pt>
                <c:pt idx="139">
                  <c:v>0.91700000000000004</c:v>
                </c:pt>
                <c:pt idx="140">
                  <c:v>0.91700000000000004</c:v>
                </c:pt>
                <c:pt idx="141">
                  <c:v>0.91800000000000004</c:v>
                </c:pt>
                <c:pt idx="142">
                  <c:v>0.91800000000000004</c:v>
                </c:pt>
                <c:pt idx="143">
                  <c:v>0.91900000000000004</c:v>
                </c:pt>
                <c:pt idx="144">
                  <c:v>0.91900000000000004</c:v>
                </c:pt>
                <c:pt idx="145">
                  <c:v>0.92</c:v>
                </c:pt>
                <c:pt idx="146">
                  <c:v>0.92</c:v>
                </c:pt>
                <c:pt idx="147">
                  <c:v>0.92100000000000004</c:v>
                </c:pt>
                <c:pt idx="148">
                  <c:v>0.92100000000000004</c:v>
                </c:pt>
                <c:pt idx="149">
                  <c:v>0.92200000000000004</c:v>
                </c:pt>
                <c:pt idx="150">
                  <c:v>0.92200000000000004</c:v>
                </c:pt>
                <c:pt idx="151">
                  <c:v>0.92300000000000004</c:v>
                </c:pt>
                <c:pt idx="152">
                  <c:v>0.92300000000000004</c:v>
                </c:pt>
                <c:pt idx="153">
                  <c:v>0.92400000000000004</c:v>
                </c:pt>
                <c:pt idx="154">
                  <c:v>0.92400000000000004</c:v>
                </c:pt>
                <c:pt idx="155">
                  <c:v>0.92400000000000004</c:v>
                </c:pt>
                <c:pt idx="156">
                  <c:v>0.92500000000000004</c:v>
                </c:pt>
                <c:pt idx="157">
                  <c:v>0.92500000000000004</c:v>
                </c:pt>
                <c:pt idx="158">
                  <c:v>0.92600000000000005</c:v>
                </c:pt>
                <c:pt idx="159">
                  <c:v>0.92600000000000005</c:v>
                </c:pt>
                <c:pt idx="160">
                  <c:v>0.92700000000000005</c:v>
                </c:pt>
                <c:pt idx="161">
                  <c:v>0.92700000000000005</c:v>
                </c:pt>
                <c:pt idx="162">
                  <c:v>0.92700000000000005</c:v>
                </c:pt>
                <c:pt idx="163">
                  <c:v>0.92800000000000005</c:v>
                </c:pt>
                <c:pt idx="164">
                  <c:v>0.92800000000000005</c:v>
                </c:pt>
                <c:pt idx="165">
                  <c:v>0.92900000000000005</c:v>
                </c:pt>
                <c:pt idx="166">
                  <c:v>0.92900000000000005</c:v>
                </c:pt>
                <c:pt idx="167">
                  <c:v>0.93</c:v>
                </c:pt>
                <c:pt idx="168">
                  <c:v>0.93</c:v>
                </c:pt>
                <c:pt idx="169">
                  <c:v>0.93</c:v>
                </c:pt>
                <c:pt idx="170">
                  <c:v>0.93100000000000005</c:v>
                </c:pt>
                <c:pt idx="171">
                  <c:v>0.93100000000000005</c:v>
                </c:pt>
                <c:pt idx="172">
                  <c:v>0.93100000000000005</c:v>
                </c:pt>
                <c:pt idx="173">
                  <c:v>0.93200000000000005</c:v>
                </c:pt>
                <c:pt idx="174">
                  <c:v>0.93200000000000005</c:v>
                </c:pt>
                <c:pt idx="175">
                  <c:v>0.93200000000000005</c:v>
                </c:pt>
                <c:pt idx="176">
                  <c:v>0.93300000000000005</c:v>
                </c:pt>
                <c:pt idx="177">
                  <c:v>0.93300000000000005</c:v>
                </c:pt>
                <c:pt idx="178">
                  <c:v>0.93300000000000005</c:v>
                </c:pt>
                <c:pt idx="179">
                  <c:v>0.93400000000000005</c:v>
                </c:pt>
                <c:pt idx="180">
                  <c:v>0.93400000000000005</c:v>
                </c:pt>
                <c:pt idx="181">
                  <c:v>0.93400000000000005</c:v>
                </c:pt>
                <c:pt idx="182">
                  <c:v>0.93400000000000005</c:v>
                </c:pt>
                <c:pt idx="183">
                  <c:v>0.93500000000000005</c:v>
                </c:pt>
                <c:pt idx="184">
                  <c:v>0.93500000000000005</c:v>
                </c:pt>
                <c:pt idx="185">
                  <c:v>0.93500000000000005</c:v>
                </c:pt>
                <c:pt idx="186">
                  <c:v>0.93500000000000005</c:v>
                </c:pt>
                <c:pt idx="187">
                  <c:v>0.93600000000000005</c:v>
                </c:pt>
                <c:pt idx="188">
                  <c:v>0.93600000000000005</c:v>
                </c:pt>
                <c:pt idx="189">
                  <c:v>0.93600000000000005</c:v>
                </c:pt>
                <c:pt idx="190">
                  <c:v>0.93700000000000006</c:v>
                </c:pt>
                <c:pt idx="191">
                  <c:v>0.93700000000000006</c:v>
                </c:pt>
                <c:pt idx="192">
                  <c:v>0.93700000000000006</c:v>
                </c:pt>
                <c:pt idx="193">
                  <c:v>0.93700000000000006</c:v>
                </c:pt>
                <c:pt idx="194">
                  <c:v>0.93700000000000006</c:v>
                </c:pt>
                <c:pt idx="195">
                  <c:v>0.93799999999999994</c:v>
                </c:pt>
                <c:pt idx="196">
                  <c:v>0.93799999999999994</c:v>
                </c:pt>
                <c:pt idx="197">
                  <c:v>0.93799999999999994</c:v>
                </c:pt>
                <c:pt idx="198">
                  <c:v>0.93799999999999994</c:v>
                </c:pt>
                <c:pt idx="199">
                  <c:v>0.93899999999999995</c:v>
                </c:pt>
                <c:pt idx="200">
                  <c:v>0.93899999999999995</c:v>
                </c:pt>
                <c:pt idx="201">
                  <c:v>0.93899999999999995</c:v>
                </c:pt>
                <c:pt idx="202">
                  <c:v>0.94</c:v>
                </c:pt>
                <c:pt idx="203">
                  <c:v>0.94</c:v>
                </c:pt>
                <c:pt idx="204">
                  <c:v>0.94</c:v>
                </c:pt>
                <c:pt idx="205">
                  <c:v>0.94</c:v>
                </c:pt>
                <c:pt idx="206">
                  <c:v>0.94099999999999995</c:v>
                </c:pt>
                <c:pt idx="207">
                  <c:v>0.94099999999999995</c:v>
                </c:pt>
                <c:pt idx="208">
                  <c:v>0.94099999999999995</c:v>
                </c:pt>
                <c:pt idx="209">
                  <c:v>0.94099999999999995</c:v>
                </c:pt>
                <c:pt idx="210">
                  <c:v>0.94199999999999995</c:v>
                </c:pt>
                <c:pt idx="211">
                  <c:v>0.94199999999999995</c:v>
                </c:pt>
                <c:pt idx="212">
                  <c:v>0.94199999999999995</c:v>
                </c:pt>
                <c:pt idx="213">
                  <c:v>0.94299999999999995</c:v>
                </c:pt>
                <c:pt idx="214">
                  <c:v>0.94299999999999995</c:v>
                </c:pt>
                <c:pt idx="215">
                  <c:v>0.94299999999999995</c:v>
                </c:pt>
                <c:pt idx="216">
                  <c:v>0.94299999999999995</c:v>
                </c:pt>
                <c:pt idx="217">
                  <c:v>0.94399999999999995</c:v>
                </c:pt>
                <c:pt idx="218">
                  <c:v>0.94399999999999995</c:v>
                </c:pt>
                <c:pt idx="219">
                  <c:v>0.94399999999999995</c:v>
                </c:pt>
                <c:pt idx="220">
                  <c:v>0.94399999999999995</c:v>
                </c:pt>
                <c:pt idx="221">
                  <c:v>0.94499999999999995</c:v>
                </c:pt>
                <c:pt idx="222">
                  <c:v>0.94499999999999995</c:v>
                </c:pt>
                <c:pt idx="223">
                  <c:v>0.94499999999999995</c:v>
                </c:pt>
                <c:pt idx="224">
                  <c:v>0.94499999999999995</c:v>
                </c:pt>
                <c:pt idx="225">
                  <c:v>0.94599999999999995</c:v>
                </c:pt>
                <c:pt idx="226">
                  <c:v>0.94599999999999995</c:v>
                </c:pt>
                <c:pt idx="227">
                  <c:v>0.94599999999999995</c:v>
                </c:pt>
                <c:pt idx="228">
                  <c:v>0.94599999999999995</c:v>
                </c:pt>
                <c:pt idx="229">
                  <c:v>0.94699999999999995</c:v>
                </c:pt>
                <c:pt idx="230">
                  <c:v>0.94699999999999995</c:v>
                </c:pt>
                <c:pt idx="231">
                  <c:v>0.94699999999999995</c:v>
                </c:pt>
                <c:pt idx="232">
                  <c:v>0.94699999999999995</c:v>
                </c:pt>
                <c:pt idx="233">
                  <c:v>0.94699999999999995</c:v>
                </c:pt>
                <c:pt idx="234">
                  <c:v>0.94799999999999995</c:v>
                </c:pt>
                <c:pt idx="235">
                  <c:v>0.94799999999999995</c:v>
                </c:pt>
                <c:pt idx="236">
                  <c:v>0.94799999999999995</c:v>
                </c:pt>
                <c:pt idx="237">
                  <c:v>0.94799999999999995</c:v>
                </c:pt>
                <c:pt idx="238">
                  <c:v>0.94899999999999995</c:v>
                </c:pt>
                <c:pt idx="239">
                  <c:v>0.94899999999999995</c:v>
                </c:pt>
                <c:pt idx="240">
                  <c:v>0.94899999999999995</c:v>
                </c:pt>
                <c:pt idx="241">
                  <c:v>0.94899999999999995</c:v>
                </c:pt>
                <c:pt idx="242">
                  <c:v>0.94899999999999995</c:v>
                </c:pt>
                <c:pt idx="243">
                  <c:v>0.95</c:v>
                </c:pt>
                <c:pt idx="244">
                  <c:v>0.95</c:v>
                </c:pt>
                <c:pt idx="245">
                  <c:v>0.95</c:v>
                </c:pt>
                <c:pt idx="246">
                  <c:v>0.95</c:v>
                </c:pt>
                <c:pt idx="247">
                  <c:v>0.95</c:v>
                </c:pt>
                <c:pt idx="248">
                  <c:v>0.95099999999999996</c:v>
                </c:pt>
                <c:pt idx="249">
                  <c:v>0.95099999999999996</c:v>
                </c:pt>
                <c:pt idx="250">
                  <c:v>0.95099999999999996</c:v>
                </c:pt>
                <c:pt idx="251">
                  <c:v>0.95099999999999996</c:v>
                </c:pt>
                <c:pt idx="252">
                  <c:v>0.95099999999999996</c:v>
                </c:pt>
                <c:pt idx="253">
                  <c:v>0.95199999999999996</c:v>
                </c:pt>
                <c:pt idx="254">
                  <c:v>0.95199999999999996</c:v>
                </c:pt>
                <c:pt idx="255">
                  <c:v>0.95199999999999996</c:v>
                </c:pt>
                <c:pt idx="256">
                  <c:v>0.95199999999999996</c:v>
                </c:pt>
                <c:pt idx="257">
                  <c:v>0.95199999999999996</c:v>
                </c:pt>
                <c:pt idx="258">
                  <c:v>0.95199999999999996</c:v>
                </c:pt>
                <c:pt idx="259">
                  <c:v>0.95299999999999996</c:v>
                </c:pt>
                <c:pt idx="260">
                  <c:v>0.95299999999999996</c:v>
                </c:pt>
                <c:pt idx="261">
                  <c:v>0.95299999999999996</c:v>
                </c:pt>
                <c:pt idx="262">
                  <c:v>0.95299999999999996</c:v>
                </c:pt>
                <c:pt idx="263">
                  <c:v>0.95299999999999996</c:v>
                </c:pt>
                <c:pt idx="264">
                  <c:v>0.95299999999999996</c:v>
                </c:pt>
                <c:pt idx="265">
                  <c:v>0.95399999999999996</c:v>
                </c:pt>
                <c:pt idx="266">
                  <c:v>0.95399999999999996</c:v>
                </c:pt>
                <c:pt idx="267">
                  <c:v>0.95399999999999996</c:v>
                </c:pt>
                <c:pt idx="268">
                  <c:v>0.95450000000000002</c:v>
                </c:pt>
                <c:pt idx="269">
                  <c:v>0.95399999999999996</c:v>
                </c:pt>
                <c:pt idx="270">
                  <c:v>0.95399999999999996</c:v>
                </c:pt>
                <c:pt idx="271">
                  <c:v>0.95499999999999996</c:v>
                </c:pt>
                <c:pt idx="272">
                  <c:v>0.95499999999999996</c:v>
                </c:pt>
                <c:pt idx="273">
                  <c:v>0.95499999999999996</c:v>
                </c:pt>
                <c:pt idx="274">
                  <c:v>0.95499999999999996</c:v>
                </c:pt>
                <c:pt idx="275">
                  <c:v>0.95499999999999996</c:v>
                </c:pt>
                <c:pt idx="276">
                  <c:v>0.95499999999999996</c:v>
                </c:pt>
                <c:pt idx="277">
                  <c:v>0.95499999999999996</c:v>
                </c:pt>
                <c:pt idx="278">
                  <c:v>0.95599999999999996</c:v>
                </c:pt>
                <c:pt idx="279">
                  <c:v>0.95599999999999996</c:v>
                </c:pt>
                <c:pt idx="280">
                  <c:v>0.95599999999999996</c:v>
                </c:pt>
                <c:pt idx="281">
                  <c:v>0.95599999999999996</c:v>
                </c:pt>
                <c:pt idx="282">
                  <c:v>0.95599999999999996</c:v>
                </c:pt>
                <c:pt idx="283">
                  <c:v>0.95599999999999996</c:v>
                </c:pt>
                <c:pt idx="284">
                  <c:v>0.95599999999999996</c:v>
                </c:pt>
                <c:pt idx="285">
                  <c:v>0.95599999999999996</c:v>
                </c:pt>
                <c:pt idx="286">
                  <c:v>0.95699999999999996</c:v>
                </c:pt>
                <c:pt idx="287">
                  <c:v>0.95699999999999996</c:v>
                </c:pt>
                <c:pt idx="288">
                  <c:v>0.95699999999999996</c:v>
                </c:pt>
                <c:pt idx="289">
                  <c:v>0.95699999999999996</c:v>
                </c:pt>
                <c:pt idx="290">
                  <c:v>0.95699999999999996</c:v>
                </c:pt>
                <c:pt idx="291">
                  <c:v>0.95699999999999996</c:v>
                </c:pt>
                <c:pt idx="292">
                  <c:v>0.95699999999999996</c:v>
                </c:pt>
                <c:pt idx="293">
                  <c:v>0.95799999999999996</c:v>
                </c:pt>
                <c:pt idx="294">
                  <c:v>0.95799999999999996</c:v>
                </c:pt>
                <c:pt idx="295">
                  <c:v>0.95799999999999996</c:v>
                </c:pt>
                <c:pt idx="296">
                  <c:v>0.95799999999999996</c:v>
                </c:pt>
                <c:pt idx="297">
                  <c:v>0.95799999999999996</c:v>
                </c:pt>
                <c:pt idx="298">
                  <c:v>0.95799999999999996</c:v>
                </c:pt>
                <c:pt idx="299">
                  <c:v>0.96299999999999997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Sheet1!$C$2:$C$301</c:f>
              <c:numCache>
                <c:formatCode>General</c:formatCode>
                <c:ptCount val="300"/>
                <c:pt idx="0">
                  <c:v>0.625</c:v>
                </c:pt>
                <c:pt idx="1">
                  <c:v>0.71799999999999997</c:v>
                </c:pt>
                <c:pt idx="2">
                  <c:v>0.70799999999999996</c:v>
                </c:pt>
                <c:pt idx="3">
                  <c:v>0.69499999999999995</c:v>
                </c:pt>
                <c:pt idx="4">
                  <c:v>0.68700000000000006</c:v>
                </c:pt>
                <c:pt idx="5">
                  <c:v>0.68200000000000005</c:v>
                </c:pt>
                <c:pt idx="6">
                  <c:v>0.6875</c:v>
                </c:pt>
                <c:pt idx="7">
                  <c:v>0.69140000000000001</c:v>
                </c:pt>
                <c:pt idx="8">
                  <c:v>0.68869999999999998</c:v>
                </c:pt>
                <c:pt idx="9">
                  <c:v>0.66349999999999998</c:v>
                </c:pt>
                <c:pt idx="10">
                  <c:v>0.66290000000000004</c:v>
                </c:pt>
                <c:pt idx="11">
                  <c:v>0.67269999999999996</c:v>
                </c:pt>
                <c:pt idx="12">
                  <c:v>0.67390000000000005</c:v>
                </c:pt>
                <c:pt idx="13">
                  <c:v>0.66739999999999999</c:v>
                </c:pt>
                <c:pt idx="14">
                  <c:v>0.66249999999999998</c:v>
                </c:pt>
                <c:pt idx="15">
                  <c:v>0.65820000000000001</c:v>
                </c:pt>
                <c:pt idx="16">
                  <c:v>0.66359999999999997</c:v>
                </c:pt>
                <c:pt idx="17">
                  <c:v>0.67010000000000003</c:v>
                </c:pt>
                <c:pt idx="18">
                  <c:v>0.66279999999999994</c:v>
                </c:pt>
                <c:pt idx="19">
                  <c:v>0.66869999999999996</c:v>
                </c:pt>
                <c:pt idx="20">
                  <c:v>0.67859999999999998</c:v>
                </c:pt>
                <c:pt idx="21">
                  <c:v>0.68889999999999996</c:v>
                </c:pt>
                <c:pt idx="22">
                  <c:v>0.69430000000000003</c:v>
                </c:pt>
                <c:pt idx="23">
                  <c:v>0.70699999999999996</c:v>
                </c:pt>
                <c:pt idx="24">
                  <c:v>0.71630000000000005</c:v>
                </c:pt>
                <c:pt idx="25">
                  <c:v>0.72599999999999998</c:v>
                </c:pt>
                <c:pt idx="26">
                  <c:v>0.73029999999999995</c:v>
                </c:pt>
                <c:pt idx="27">
                  <c:v>0.73880000000000001</c:v>
                </c:pt>
                <c:pt idx="28">
                  <c:v>0.74780000000000002</c:v>
                </c:pt>
                <c:pt idx="29">
                  <c:v>0.75209999999999999</c:v>
                </c:pt>
                <c:pt idx="30">
                  <c:v>0.7581</c:v>
                </c:pt>
                <c:pt idx="31">
                  <c:v>0.76070000000000004</c:v>
                </c:pt>
                <c:pt idx="32">
                  <c:v>0.76700000000000002</c:v>
                </c:pt>
                <c:pt idx="33">
                  <c:v>0.77110000000000001</c:v>
                </c:pt>
                <c:pt idx="34">
                  <c:v>0.77769999999999995</c:v>
                </c:pt>
                <c:pt idx="35">
                  <c:v>0.78300000000000003</c:v>
                </c:pt>
                <c:pt idx="36">
                  <c:v>0.78720000000000001</c:v>
                </c:pt>
                <c:pt idx="37">
                  <c:v>0.79279999999999995</c:v>
                </c:pt>
                <c:pt idx="38">
                  <c:v>0.79730000000000001</c:v>
                </c:pt>
                <c:pt idx="39">
                  <c:v>0.80230000000000001</c:v>
                </c:pt>
                <c:pt idx="40">
                  <c:v>0.80640000000000001</c:v>
                </c:pt>
                <c:pt idx="41">
                  <c:v>0.81100000000000005</c:v>
                </c:pt>
                <c:pt idx="42">
                  <c:v>0.81469999999999998</c:v>
                </c:pt>
                <c:pt idx="43">
                  <c:v>0.81889999999999996</c:v>
                </c:pt>
                <c:pt idx="44">
                  <c:v>0.82220000000000004</c:v>
                </c:pt>
                <c:pt idx="45">
                  <c:v>0.82469999999999999</c:v>
                </c:pt>
                <c:pt idx="46">
                  <c:v>0.82709999999999995</c:v>
                </c:pt>
                <c:pt idx="47">
                  <c:v>0.83009999999999995</c:v>
                </c:pt>
                <c:pt idx="48">
                  <c:v>0.83350000000000002</c:v>
                </c:pt>
                <c:pt idx="49">
                  <c:v>0.83689999999999998</c:v>
                </c:pt>
                <c:pt idx="50">
                  <c:v>0.83950000000000002</c:v>
                </c:pt>
                <c:pt idx="51">
                  <c:v>0.84130000000000005</c:v>
                </c:pt>
                <c:pt idx="52">
                  <c:v>0.84430000000000005</c:v>
                </c:pt>
                <c:pt idx="53">
                  <c:v>0.84719999999999995</c:v>
                </c:pt>
                <c:pt idx="54">
                  <c:v>0.85</c:v>
                </c:pt>
                <c:pt idx="55">
                  <c:v>0.85270000000000001</c:v>
                </c:pt>
                <c:pt idx="56">
                  <c:v>0.85470000000000002</c:v>
                </c:pt>
                <c:pt idx="57">
                  <c:v>0.85719999999999996</c:v>
                </c:pt>
                <c:pt idx="58">
                  <c:v>0.85960000000000003</c:v>
                </c:pt>
                <c:pt idx="59">
                  <c:v>0.86199999999999999</c:v>
                </c:pt>
                <c:pt idx="60">
                  <c:v>0.8629</c:v>
                </c:pt>
                <c:pt idx="61">
                  <c:v>0.86509999999999998</c:v>
                </c:pt>
                <c:pt idx="62">
                  <c:v>0.86670000000000003</c:v>
                </c:pt>
                <c:pt idx="63">
                  <c:v>0.86880000000000002</c:v>
                </c:pt>
                <c:pt idx="64">
                  <c:v>0.87039999999999995</c:v>
                </c:pt>
                <c:pt idx="65">
                  <c:v>0.87229999999999996</c:v>
                </c:pt>
                <c:pt idx="66">
                  <c:v>0.87419999999999998</c:v>
                </c:pt>
                <c:pt idx="67">
                  <c:v>0.87609999999999999</c:v>
                </c:pt>
                <c:pt idx="68">
                  <c:v>0.87790000000000001</c:v>
                </c:pt>
                <c:pt idx="69">
                  <c:v>0.87960000000000005</c:v>
                </c:pt>
                <c:pt idx="70">
                  <c:v>0.88129999999999997</c:v>
                </c:pt>
                <c:pt idx="71">
                  <c:v>0.88300000000000001</c:v>
                </c:pt>
                <c:pt idx="72">
                  <c:v>0.88370000000000004</c:v>
                </c:pt>
                <c:pt idx="73">
                  <c:v>0.88490000000000002</c:v>
                </c:pt>
                <c:pt idx="74">
                  <c:v>0.88639999999999997</c:v>
                </c:pt>
                <c:pt idx="75">
                  <c:v>0.88790000000000002</c:v>
                </c:pt>
                <c:pt idx="76">
                  <c:v>0.88929999999999998</c:v>
                </c:pt>
                <c:pt idx="77">
                  <c:v>0.89080000000000004</c:v>
                </c:pt>
                <c:pt idx="78">
                  <c:v>0.89170000000000005</c:v>
                </c:pt>
                <c:pt idx="79">
                  <c:v>0.8931</c:v>
                </c:pt>
                <c:pt idx="80">
                  <c:v>0.89400000000000002</c:v>
                </c:pt>
                <c:pt idx="81">
                  <c:v>0.89529999999999998</c:v>
                </c:pt>
                <c:pt idx="82">
                  <c:v>0.89659999999999995</c:v>
                </c:pt>
                <c:pt idx="83">
                  <c:v>0.89780000000000004</c:v>
                </c:pt>
                <c:pt idx="84">
                  <c:v>0.89900000000000002</c:v>
                </c:pt>
                <c:pt idx="85">
                  <c:v>0.9002</c:v>
                </c:pt>
                <c:pt idx="86">
                  <c:v>0.90100000000000002</c:v>
                </c:pt>
                <c:pt idx="87">
                  <c:v>0.90210000000000001</c:v>
                </c:pt>
                <c:pt idx="88">
                  <c:v>0.9032</c:v>
                </c:pt>
                <c:pt idx="89">
                  <c:v>0.90429999999999999</c:v>
                </c:pt>
                <c:pt idx="90">
                  <c:v>0.90529999999999999</c:v>
                </c:pt>
                <c:pt idx="91">
                  <c:v>0.90600000000000003</c:v>
                </c:pt>
                <c:pt idx="92">
                  <c:v>0.90700000000000003</c:v>
                </c:pt>
                <c:pt idx="93">
                  <c:v>0.90800000000000003</c:v>
                </c:pt>
                <c:pt idx="94">
                  <c:v>0.90900000000000003</c:v>
                </c:pt>
                <c:pt idx="95">
                  <c:v>0.90990000000000004</c:v>
                </c:pt>
                <c:pt idx="96">
                  <c:v>0.91090000000000004</c:v>
                </c:pt>
                <c:pt idx="97">
                  <c:v>0.91149999999999998</c:v>
                </c:pt>
                <c:pt idx="98">
                  <c:v>0.91239999999999999</c:v>
                </c:pt>
                <c:pt idx="99">
                  <c:v>0.91239999999999999</c:v>
                </c:pt>
                <c:pt idx="100">
                  <c:v>0.9133</c:v>
                </c:pt>
                <c:pt idx="101">
                  <c:v>0.91410000000000002</c:v>
                </c:pt>
                <c:pt idx="102">
                  <c:v>0.91490000000000005</c:v>
                </c:pt>
                <c:pt idx="103">
                  <c:v>0.91520000000000001</c:v>
                </c:pt>
                <c:pt idx="104">
                  <c:v>0.91539999999999999</c:v>
                </c:pt>
                <c:pt idx="105">
                  <c:v>0.91590000000000005</c:v>
                </c:pt>
                <c:pt idx="106">
                  <c:v>0.91669999999999996</c:v>
                </c:pt>
                <c:pt idx="107">
                  <c:v>0.91739999999999999</c:v>
                </c:pt>
                <c:pt idx="108">
                  <c:v>0.91820000000000002</c:v>
                </c:pt>
                <c:pt idx="109">
                  <c:v>0.91839999999999999</c:v>
                </c:pt>
                <c:pt idx="110">
                  <c:v>0.91910000000000003</c:v>
                </c:pt>
                <c:pt idx="111">
                  <c:v>0.91910000000000003</c:v>
                </c:pt>
                <c:pt idx="112">
                  <c:v>0.91949999999999998</c:v>
                </c:pt>
                <c:pt idx="113">
                  <c:v>0.92020000000000002</c:v>
                </c:pt>
                <c:pt idx="114">
                  <c:v>0.92090000000000005</c:v>
                </c:pt>
                <c:pt idx="115">
                  <c:v>0.92159999999999997</c:v>
                </c:pt>
                <c:pt idx="116">
                  <c:v>0.92230000000000001</c:v>
                </c:pt>
                <c:pt idx="117">
                  <c:v>0.92269999999999996</c:v>
                </c:pt>
                <c:pt idx="118">
                  <c:v>0.92330000000000001</c:v>
                </c:pt>
                <c:pt idx="119">
                  <c:v>0.92320000000000002</c:v>
                </c:pt>
                <c:pt idx="120">
                  <c:v>0.92359999999999998</c:v>
                </c:pt>
                <c:pt idx="121">
                  <c:v>0.92390000000000005</c:v>
                </c:pt>
                <c:pt idx="122">
                  <c:v>0.92449999999999999</c:v>
                </c:pt>
                <c:pt idx="123">
                  <c:v>0.92520000000000002</c:v>
                </c:pt>
                <c:pt idx="124">
                  <c:v>0.92530000000000001</c:v>
                </c:pt>
                <c:pt idx="125">
                  <c:v>0.92559999999999998</c:v>
                </c:pt>
                <c:pt idx="126">
                  <c:v>0.92620000000000002</c:v>
                </c:pt>
                <c:pt idx="127">
                  <c:v>0.92679999999999996</c:v>
                </c:pt>
                <c:pt idx="128">
                  <c:v>0.92710000000000004</c:v>
                </c:pt>
                <c:pt idx="129">
                  <c:v>0.9274</c:v>
                </c:pt>
                <c:pt idx="130">
                  <c:v>0.92749999999999999</c:v>
                </c:pt>
                <c:pt idx="131">
                  <c:v>0.92779999999999996</c:v>
                </c:pt>
                <c:pt idx="132">
                  <c:v>0.92830000000000001</c:v>
                </c:pt>
                <c:pt idx="133">
                  <c:v>0.92889999999999995</c:v>
                </c:pt>
                <c:pt idx="134">
                  <c:v>0.9294</c:v>
                </c:pt>
                <c:pt idx="135">
                  <c:v>0.92949999999999999</c:v>
                </c:pt>
                <c:pt idx="136">
                  <c:v>0.92969999999999997</c:v>
                </c:pt>
                <c:pt idx="137">
                  <c:v>0.93030000000000002</c:v>
                </c:pt>
                <c:pt idx="138">
                  <c:v>0.93049999999999999</c:v>
                </c:pt>
                <c:pt idx="139">
                  <c:v>0.93100000000000005</c:v>
                </c:pt>
                <c:pt idx="140">
                  <c:v>0.93149999999999999</c:v>
                </c:pt>
                <c:pt idx="141">
                  <c:v>0.93200000000000005</c:v>
                </c:pt>
                <c:pt idx="142">
                  <c:v>0.9325</c:v>
                </c:pt>
                <c:pt idx="143">
                  <c:v>0.93269999999999997</c:v>
                </c:pt>
                <c:pt idx="144">
                  <c:v>0.93320000000000003</c:v>
                </c:pt>
                <c:pt idx="145">
                  <c:v>0.93359999999999999</c:v>
                </c:pt>
                <c:pt idx="146">
                  <c:v>0.93410000000000004</c:v>
                </c:pt>
                <c:pt idx="147">
                  <c:v>0.9345</c:v>
                </c:pt>
                <c:pt idx="148">
                  <c:v>0.93500000000000005</c:v>
                </c:pt>
                <c:pt idx="149">
                  <c:v>0.93540000000000001</c:v>
                </c:pt>
                <c:pt idx="150">
                  <c:v>0.93579999999999997</c:v>
                </c:pt>
                <c:pt idx="151">
                  <c:v>0.93630000000000002</c:v>
                </c:pt>
                <c:pt idx="152">
                  <c:v>0.93669999999999998</c:v>
                </c:pt>
                <c:pt idx="153">
                  <c:v>0.93710000000000004</c:v>
                </c:pt>
                <c:pt idx="154">
                  <c:v>0.9375</c:v>
                </c:pt>
                <c:pt idx="155">
                  <c:v>0.93769999999999998</c:v>
                </c:pt>
                <c:pt idx="156">
                  <c:v>0.93810000000000004</c:v>
                </c:pt>
                <c:pt idx="157">
                  <c:v>0.9385</c:v>
                </c:pt>
                <c:pt idx="158">
                  <c:v>0.93889999999999996</c:v>
                </c:pt>
                <c:pt idx="159">
                  <c:v>0.93930000000000002</c:v>
                </c:pt>
                <c:pt idx="160">
                  <c:v>0.93959999999999999</c:v>
                </c:pt>
                <c:pt idx="161">
                  <c:v>0.94</c:v>
                </c:pt>
                <c:pt idx="162">
                  <c:v>0.94040000000000001</c:v>
                </c:pt>
                <c:pt idx="163">
                  <c:v>0.94069999999999998</c:v>
                </c:pt>
                <c:pt idx="164">
                  <c:v>0.94110000000000005</c:v>
                </c:pt>
                <c:pt idx="165">
                  <c:v>0.94152000000000002</c:v>
                </c:pt>
                <c:pt idx="166">
                  <c:v>0.94181999999999999</c:v>
                </c:pt>
                <c:pt idx="167">
                  <c:v>0.94221999999999995</c:v>
                </c:pt>
                <c:pt idx="168">
                  <c:v>0.94252000000000002</c:v>
                </c:pt>
                <c:pt idx="169">
                  <c:v>0.94281999999999999</c:v>
                </c:pt>
                <c:pt idx="170">
                  <c:v>0.94321999999999995</c:v>
                </c:pt>
                <c:pt idx="171">
                  <c:v>0.94352000000000003</c:v>
                </c:pt>
                <c:pt idx="172">
                  <c:v>0.94381999999999999</c:v>
                </c:pt>
                <c:pt idx="173">
                  <c:v>0.94411999999999996</c:v>
                </c:pt>
                <c:pt idx="174">
                  <c:v>0.94452000000000003</c:v>
                </c:pt>
                <c:pt idx="175">
                  <c:v>0.94481999999999999</c:v>
                </c:pt>
                <c:pt idx="176">
                  <c:v>0.94511999999999996</c:v>
                </c:pt>
                <c:pt idx="177">
                  <c:v>0.94542000000000004</c:v>
                </c:pt>
                <c:pt idx="178">
                  <c:v>0.94572000000000001</c:v>
                </c:pt>
                <c:pt idx="179">
                  <c:v>0.94601999999999997</c:v>
                </c:pt>
                <c:pt idx="180">
                  <c:v>0.94611999999999996</c:v>
                </c:pt>
                <c:pt idx="181">
                  <c:v>0.94642000000000004</c:v>
                </c:pt>
                <c:pt idx="182">
                  <c:v>0.94672000000000001</c:v>
                </c:pt>
                <c:pt idx="183">
                  <c:v>0.94701999999999997</c:v>
                </c:pt>
                <c:pt idx="184">
                  <c:v>0.94732000000000005</c:v>
                </c:pt>
                <c:pt idx="185">
                  <c:v>0.94762000000000002</c:v>
                </c:pt>
                <c:pt idx="186">
                  <c:v>0.94791999999999998</c:v>
                </c:pt>
                <c:pt idx="187">
                  <c:v>0.94811999999999996</c:v>
                </c:pt>
                <c:pt idx="188">
                  <c:v>0.94842000000000004</c:v>
                </c:pt>
                <c:pt idx="189">
                  <c:v>0.94872000000000001</c:v>
                </c:pt>
                <c:pt idx="190">
                  <c:v>0.94901999999999997</c:v>
                </c:pt>
                <c:pt idx="191">
                  <c:v>0.94921999999999995</c:v>
                </c:pt>
                <c:pt idx="192">
                  <c:v>0.94952000000000003</c:v>
                </c:pt>
                <c:pt idx="193">
                  <c:v>0.94972000000000001</c:v>
                </c:pt>
                <c:pt idx="194">
                  <c:v>0.95001999999999998</c:v>
                </c:pt>
                <c:pt idx="195">
                  <c:v>0.95032000000000005</c:v>
                </c:pt>
                <c:pt idx="196">
                  <c:v>0.95052000000000003</c:v>
                </c:pt>
                <c:pt idx="197">
                  <c:v>0.95082</c:v>
                </c:pt>
                <c:pt idx="198">
                  <c:v>0.95101999999999998</c:v>
                </c:pt>
                <c:pt idx="199">
                  <c:v>0.95132000000000005</c:v>
                </c:pt>
                <c:pt idx="200">
                  <c:v>0.95152000000000003</c:v>
                </c:pt>
                <c:pt idx="201">
                  <c:v>0.95172000000000001</c:v>
                </c:pt>
                <c:pt idx="202">
                  <c:v>0.95201999999999998</c:v>
                </c:pt>
                <c:pt idx="203">
                  <c:v>0.95221999999999996</c:v>
                </c:pt>
                <c:pt idx="204">
                  <c:v>0.95242000000000004</c:v>
                </c:pt>
                <c:pt idx="205">
                  <c:v>0.95272000000000001</c:v>
                </c:pt>
                <c:pt idx="206">
                  <c:v>0.95291999999999999</c:v>
                </c:pt>
                <c:pt idx="207">
                  <c:v>0.95311999999999997</c:v>
                </c:pt>
                <c:pt idx="208">
                  <c:v>0.95331999999999995</c:v>
                </c:pt>
                <c:pt idx="209">
                  <c:v>0.95362000000000002</c:v>
                </c:pt>
                <c:pt idx="210">
                  <c:v>0.95382</c:v>
                </c:pt>
                <c:pt idx="211">
                  <c:v>0.95401999999999998</c:v>
                </c:pt>
                <c:pt idx="212">
                  <c:v>0.95421999999999996</c:v>
                </c:pt>
                <c:pt idx="213">
                  <c:v>0.95442000000000005</c:v>
                </c:pt>
                <c:pt idx="214">
                  <c:v>0.95472000000000001</c:v>
                </c:pt>
                <c:pt idx="215">
                  <c:v>0.95491999999999999</c:v>
                </c:pt>
                <c:pt idx="216">
                  <c:v>0.95511999999999997</c:v>
                </c:pt>
                <c:pt idx="217">
                  <c:v>0.95531999999999995</c:v>
                </c:pt>
                <c:pt idx="218">
                  <c:v>0.95552000000000004</c:v>
                </c:pt>
                <c:pt idx="219">
                  <c:v>0.95572000000000001</c:v>
                </c:pt>
                <c:pt idx="220">
                  <c:v>0.95591999999999999</c:v>
                </c:pt>
                <c:pt idx="221">
                  <c:v>0.95611999999999997</c:v>
                </c:pt>
                <c:pt idx="222">
                  <c:v>0.95631999999999995</c:v>
                </c:pt>
                <c:pt idx="223">
                  <c:v>0.95652000000000004</c:v>
                </c:pt>
                <c:pt idx="224">
                  <c:v>0.95672000000000001</c:v>
                </c:pt>
                <c:pt idx="225">
                  <c:v>0.95691999999999999</c:v>
                </c:pt>
                <c:pt idx="226">
                  <c:v>0.95701999999999998</c:v>
                </c:pt>
                <c:pt idx="227">
                  <c:v>0.95721999999999996</c:v>
                </c:pt>
                <c:pt idx="228">
                  <c:v>0.95742000000000005</c:v>
                </c:pt>
                <c:pt idx="229">
                  <c:v>0.95762000000000003</c:v>
                </c:pt>
                <c:pt idx="230">
                  <c:v>0.95782</c:v>
                </c:pt>
                <c:pt idx="231">
                  <c:v>0.95801999999999998</c:v>
                </c:pt>
                <c:pt idx="232">
                  <c:v>0.95821999999999996</c:v>
                </c:pt>
                <c:pt idx="233">
                  <c:v>0.95831999999999995</c:v>
                </c:pt>
                <c:pt idx="234">
                  <c:v>0.95852000000000004</c:v>
                </c:pt>
                <c:pt idx="235">
                  <c:v>0.95872000000000002</c:v>
                </c:pt>
                <c:pt idx="236">
                  <c:v>0.95891999999999999</c:v>
                </c:pt>
                <c:pt idx="237">
                  <c:v>0.95901999999999998</c:v>
                </c:pt>
                <c:pt idx="238">
                  <c:v>0.95921999999999996</c:v>
                </c:pt>
                <c:pt idx="239">
                  <c:v>0.95942000000000005</c:v>
                </c:pt>
                <c:pt idx="240">
                  <c:v>0.95952000000000004</c:v>
                </c:pt>
                <c:pt idx="241">
                  <c:v>0.95972000000000002</c:v>
                </c:pt>
                <c:pt idx="242">
                  <c:v>0.95972000000000002</c:v>
                </c:pt>
                <c:pt idx="243">
                  <c:v>0.95992</c:v>
                </c:pt>
                <c:pt idx="244">
                  <c:v>0.96011999999999997</c:v>
                </c:pt>
                <c:pt idx="245">
                  <c:v>0.96021999999999996</c:v>
                </c:pt>
                <c:pt idx="246">
                  <c:v>0.96042000000000005</c:v>
                </c:pt>
                <c:pt idx="247">
                  <c:v>0.96062000000000003</c:v>
                </c:pt>
                <c:pt idx="248">
                  <c:v>0.96072000000000002</c:v>
                </c:pt>
                <c:pt idx="249">
                  <c:v>0.96092</c:v>
                </c:pt>
                <c:pt idx="250">
                  <c:v>0.96101999999999999</c:v>
                </c:pt>
                <c:pt idx="251">
                  <c:v>0.96121999999999996</c:v>
                </c:pt>
                <c:pt idx="252">
                  <c:v>0.96131999999999995</c:v>
                </c:pt>
                <c:pt idx="253">
                  <c:v>0.96152000000000004</c:v>
                </c:pt>
                <c:pt idx="254">
                  <c:v>0.96162000000000003</c:v>
                </c:pt>
                <c:pt idx="255">
                  <c:v>0.96182000000000001</c:v>
                </c:pt>
                <c:pt idx="256">
                  <c:v>0.96192</c:v>
                </c:pt>
                <c:pt idx="257">
                  <c:v>0.96211999999999998</c:v>
                </c:pt>
                <c:pt idx="258">
                  <c:v>0.96221999999999996</c:v>
                </c:pt>
                <c:pt idx="259">
                  <c:v>0.96242000000000005</c:v>
                </c:pt>
                <c:pt idx="260">
                  <c:v>0.96252000000000004</c:v>
                </c:pt>
                <c:pt idx="261">
                  <c:v>0.96272000000000002</c:v>
                </c:pt>
                <c:pt idx="262">
                  <c:v>0.96272000000000002</c:v>
                </c:pt>
                <c:pt idx="263">
                  <c:v>0.96282000000000001</c:v>
                </c:pt>
                <c:pt idx="264">
                  <c:v>0.96301999999999999</c:v>
                </c:pt>
                <c:pt idx="265">
                  <c:v>0.96311999999999998</c:v>
                </c:pt>
                <c:pt idx="266">
                  <c:v>0.96321999999999997</c:v>
                </c:pt>
                <c:pt idx="267">
                  <c:v>0.96342000000000005</c:v>
                </c:pt>
                <c:pt idx="268">
                  <c:v>0.96352000000000004</c:v>
                </c:pt>
                <c:pt idx="269">
                  <c:v>0.96372000000000002</c:v>
                </c:pt>
                <c:pt idx="270">
                  <c:v>0.96382000000000001</c:v>
                </c:pt>
                <c:pt idx="271">
                  <c:v>0.96382000000000001</c:v>
                </c:pt>
                <c:pt idx="272">
                  <c:v>0.96392</c:v>
                </c:pt>
                <c:pt idx="273">
                  <c:v>0.96411999999999998</c:v>
                </c:pt>
                <c:pt idx="274">
                  <c:v>0.96421999999999997</c:v>
                </c:pt>
                <c:pt idx="275">
                  <c:v>0.96431999999999995</c:v>
                </c:pt>
                <c:pt idx="276">
                  <c:v>0.96450000000000002</c:v>
                </c:pt>
                <c:pt idx="277">
                  <c:v>0.96462000000000003</c:v>
                </c:pt>
                <c:pt idx="278">
                  <c:v>0.96472000000000002</c:v>
                </c:pt>
                <c:pt idx="279">
                  <c:v>0.96482000000000001</c:v>
                </c:pt>
                <c:pt idx="280">
                  <c:v>0.96501999999999999</c:v>
                </c:pt>
                <c:pt idx="281">
                  <c:v>0.96511999999999998</c:v>
                </c:pt>
                <c:pt idx="282">
                  <c:v>0.96521999999999997</c:v>
                </c:pt>
                <c:pt idx="283">
                  <c:v>0.96531999999999996</c:v>
                </c:pt>
                <c:pt idx="284">
                  <c:v>0.96552000000000004</c:v>
                </c:pt>
                <c:pt idx="285">
                  <c:v>0.96562000000000003</c:v>
                </c:pt>
                <c:pt idx="286">
                  <c:v>0.96562000000000003</c:v>
                </c:pt>
                <c:pt idx="287">
                  <c:v>0.96572000000000002</c:v>
                </c:pt>
                <c:pt idx="288">
                  <c:v>0.96582000000000001</c:v>
                </c:pt>
                <c:pt idx="289">
                  <c:v>0.96592</c:v>
                </c:pt>
                <c:pt idx="290">
                  <c:v>0.96611999999999998</c:v>
                </c:pt>
                <c:pt idx="291">
                  <c:v>0.96621999999999997</c:v>
                </c:pt>
                <c:pt idx="292">
                  <c:v>0.96631999999999996</c:v>
                </c:pt>
                <c:pt idx="293">
                  <c:v>0.96641999999999995</c:v>
                </c:pt>
                <c:pt idx="294">
                  <c:v>0.96652000000000005</c:v>
                </c:pt>
                <c:pt idx="295">
                  <c:v>0.96662000000000003</c:v>
                </c:pt>
                <c:pt idx="296">
                  <c:v>0.96662000000000003</c:v>
                </c:pt>
                <c:pt idx="297">
                  <c:v>0.96682000000000001</c:v>
                </c:pt>
                <c:pt idx="298">
                  <c:v>0.96692</c:v>
                </c:pt>
                <c:pt idx="299">
                  <c:v>0.96699999999999997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Sheet1!$D$2:$D$301</c:f>
              <c:numCache>
                <c:formatCode>General</c:formatCode>
                <c:ptCount val="300"/>
                <c:pt idx="0">
                  <c:v>0.312</c:v>
                </c:pt>
                <c:pt idx="1">
                  <c:v>0.45300000000000001</c:v>
                </c:pt>
                <c:pt idx="2">
                  <c:v>0.51</c:v>
                </c:pt>
                <c:pt idx="3">
                  <c:v>0.57030000000000003</c:v>
                </c:pt>
                <c:pt idx="4">
                  <c:v>0.58699999999999997</c:v>
                </c:pt>
                <c:pt idx="5">
                  <c:v>0.63500000000000001</c:v>
                </c:pt>
                <c:pt idx="6">
                  <c:v>0.625</c:v>
                </c:pt>
                <c:pt idx="7">
                  <c:v>0.628</c:v>
                </c:pt>
                <c:pt idx="8">
                  <c:v>0.628</c:v>
                </c:pt>
                <c:pt idx="9">
                  <c:v>0.624</c:v>
                </c:pt>
                <c:pt idx="10">
                  <c:v>0.621</c:v>
                </c:pt>
                <c:pt idx="11">
                  <c:v>0.626</c:v>
                </c:pt>
                <c:pt idx="12">
                  <c:v>0.624</c:v>
                </c:pt>
                <c:pt idx="13">
                  <c:v>0.63700000000000001</c:v>
                </c:pt>
                <c:pt idx="14">
                  <c:v>0.64500000000000002</c:v>
                </c:pt>
                <c:pt idx="15">
                  <c:v>0.64900000000000002</c:v>
                </c:pt>
                <c:pt idx="16">
                  <c:v>0.64400000000000002</c:v>
                </c:pt>
                <c:pt idx="17">
                  <c:v>0.64100000000000001</c:v>
                </c:pt>
                <c:pt idx="18">
                  <c:v>0.64500000000000002</c:v>
                </c:pt>
                <c:pt idx="19">
                  <c:v>0.64200000000000002</c:v>
                </c:pt>
                <c:pt idx="20">
                  <c:v>0.63500000000000001</c:v>
                </c:pt>
                <c:pt idx="21">
                  <c:v>0.64200000000000002</c:v>
                </c:pt>
                <c:pt idx="22">
                  <c:v>0.64700000000000002</c:v>
                </c:pt>
                <c:pt idx="23">
                  <c:v>0.64600000000000002</c:v>
                </c:pt>
                <c:pt idx="24">
                  <c:v>0.64900000000000002</c:v>
                </c:pt>
                <c:pt idx="25">
                  <c:v>0.64200000000000002</c:v>
                </c:pt>
                <c:pt idx="26">
                  <c:v>0.64700000000000002</c:v>
                </c:pt>
                <c:pt idx="27">
                  <c:v>0.64800000000000002</c:v>
                </c:pt>
                <c:pt idx="28">
                  <c:v>0.64600000000000002</c:v>
                </c:pt>
                <c:pt idx="29">
                  <c:v>0.64700000000000002</c:v>
                </c:pt>
                <c:pt idx="30">
                  <c:v>0.64700000000000002</c:v>
                </c:pt>
                <c:pt idx="31">
                  <c:v>0.64500000000000002</c:v>
                </c:pt>
                <c:pt idx="32">
                  <c:v>0.64400000000000002</c:v>
                </c:pt>
                <c:pt idx="33">
                  <c:v>0.64900000000000002</c:v>
                </c:pt>
                <c:pt idx="34">
                  <c:v>0.65200000000000002</c:v>
                </c:pt>
                <c:pt idx="35">
                  <c:v>0.64900000000000002</c:v>
                </c:pt>
                <c:pt idx="36">
                  <c:v>0.64900000000000002</c:v>
                </c:pt>
                <c:pt idx="37">
                  <c:v>0.64700000000000002</c:v>
                </c:pt>
                <c:pt idx="38">
                  <c:v>0.65100000000000002</c:v>
                </c:pt>
                <c:pt idx="39">
                  <c:v>0.65200000000000002</c:v>
                </c:pt>
                <c:pt idx="40">
                  <c:v>0.65600000000000003</c:v>
                </c:pt>
                <c:pt idx="41">
                  <c:v>0.65700000000000003</c:v>
                </c:pt>
                <c:pt idx="42">
                  <c:v>0.65600000000000003</c:v>
                </c:pt>
                <c:pt idx="43">
                  <c:v>0.65700000000000003</c:v>
                </c:pt>
                <c:pt idx="44">
                  <c:v>0.65200000000000002</c:v>
                </c:pt>
                <c:pt idx="45">
                  <c:v>0.65400000000000003</c:v>
                </c:pt>
                <c:pt idx="46">
                  <c:v>0.65300000000000002</c:v>
                </c:pt>
                <c:pt idx="47">
                  <c:v>0.65400000000000003</c:v>
                </c:pt>
                <c:pt idx="48">
                  <c:v>0.65500000000000003</c:v>
                </c:pt>
                <c:pt idx="49">
                  <c:v>0.65500000000000003</c:v>
                </c:pt>
                <c:pt idx="50">
                  <c:v>0.65500000000000003</c:v>
                </c:pt>
                <c:pt idx="51">
                  <c:v>0.65700000000000003</c:v>
                </c:pt>
                <c:pt idx="52">
                  <c:v>0.65900000000000003</c:v>
                </c:pt>
                <c:pt idx="53">
                  <c:v>0.65800000000000003</c:v>
                </c:pt>
                <c:pt idx="54">
                  <c:v>0.65900000000000003</c:v>
                </c:pt>
                <c:pt idx="55">
                  <c:v>0.66500000000000004</c:v>
                </c:pt>
                <c:pt idx="56">
                  <c:v>0.66800000000000004</c:v>
                </c:pt>
                <c:pt idx="57">
                  <c:v>0.67300000000000004</c:v>
                </c:pt>
                <c:pt idx="58">
                  <c:v>0.67700000000000005</c:v>
                </c:pt>
                <c:pt idx="59">
                  <c:v>0.68</c:v>
                </c:pt>
                <c:pt idx="60">
                  <c:v>0.68300000000000005</c:v>
                </c:pt>
                <c:pt idx="61">
                  <c:v>0.68899999999999995</c:v>
                </c:pt>
                <c:pt idx="62">
                  <c:v>0.69299999999999995</c:v>
                </c:pt>
                <c:pt idx="63">
                  <c:v>0.69599999999999995</c:v>
                </c:pt>
                <c:pt idx="64">
                  <c:v>0.70099999999999996</c:v>
                </c:pt>
                <c:pt idx="65">
                  <c:v>0.70599999999999996</c:v>
                </c:pt>
                <c:pt idx="66">
                  <c:v>0.71</c:v>
                </c:pt>
                <c:pt idx="67">
                  <c:v>0.71399999999999997</c:v>
                </c:pt>
                <c:pt idx="68">
                  <c:v>0.71799999999999997</c:v>
                </c:pt>
                <c:pt idx="69">
                  <c:v>0.72199999999999998</c:v>
                </c:pt>
                <c:pt idx="70">
                  <c:v>0.72599999999999998</c:v>
                </c:pt>
                <c:pt idx="71">
                  <c:v>0.73</c:v>
                </c:pt>
                <c:pt idx="72">
                  <c:v>0.73299999999999998</c:v>
                </c:pt>
                <c:pt idx="73">
                  <c:v>0.73599999999999999</c:v>
                </c:pt>
                <c:pt idx="74">
                  <c:v>0.73899999999999999</c:v>
                </c:pt>
                <c:pt idx="75">
                  <c:v>0.74299999999999999</c:v>
                </c:pt>
                <c:pt idx="76">
                  <c:v>0.745</c:v>
                </c:pt>
                <c:pt idx="77">
                  <c:v>0.748</c:v>
                </c:pt>
                <c:pt idx="78">
                  <c:v>0.751</c:v>
                </c:pt>
                <c:pt idx="79">
                  <c:v>0.753</c:v>
                </c:pt>
                <c:pt idx="80">
                  <c:v>0.75600000000000001</c:v>
                </c:pt>
                <c:pt idx="81">
                  <c:v>0.75900000000000001</c:v>
                </c:pt>
                <c:pt idx="82">
                  <c:v>0.76200000000000001</c:v>
                </c:pt>
                <c:pt idx="83">
                  <c:v>0.76500000000000001</c:v>
                </c:pt>
                <c:pt idx="84">
                  <c:v>0.76600000000000001</c:v>
                </c:pt>
                <c:pt idx="85">
                  <c:v>0.76800000000000002</c:v>
                </c:pt>
                <c:pt idx="86">
                  <c:v>0.77100000000000002</c:v>
                </c:pt>
                <c:pt idx="87">
                  <c:v>0.77300000000000002</c:v>
                </c:pt>
                <c:pt idx="88">
                  <c:v>0.77500000000000002</c:v>
                </c:pt>
                <c:pt idx="89">
                  <c:v>0.77600000000000002</c:v>
                </c:pt>
                <c:pt idx="90">
                  <c:v>0.77800000000000002</c:v>
                </c:pt>
                <c:pt idx="91">
                  <c:v>0.78100000000000003</c:v>
                </c:pt>
                <c:pt idx="92">
                  <c:v>0.78200000000000003</c:v>
                </c:pt>
                <c:pt idx="93">
                  <c:v>0.78400000000000003</c:v>
                </c:pt>
                <c:pt idx="94">
                  <c:v>0.78700000000000003</c:v>
                </c:pt>
                <c:pt idx="95">
                  <c:v>0.78900000000000003</c:v>
                </c:pt>
                <c:pt idx="96">
                  <c:v>0.79</c:v>
                </c:pt>
                <c:pt idx="97">
                  <c:v>0.79200000000000004</c:v>
                </c:pt>
                <c:pt idx="98">
                  <c:v>0.79300000000000004</c:v>
                </c:pt>
                <c:pt idx="99">
                  <c:v>0.79500000000000004</c:v>
                </c:pt>
                <c:pt idx="100">
                  <c:v>0.79800000000000004</c:v>
                </c:pt>
                <c:pt idx="101">
                  <c:v>0.79900000000000004</c:v>
                </c:pt>
                <c:pt idx="102">
                  <c:v>0.80100000000000005</c:v>
                </c:pt>
                <c:pt idx="103">
                  <c:v>0.80100000000000005</c:v>
                </c:pt>
                <c:pt idx="104">
                  <c:v>0.80300000000000005</c:v>
                </c:pt>
                <c:pt idx="105">
                  <c:v>0.80500000000000005</c:v>
                </c:pt>
                <c:pt idx="106">
                  <c:v>0.80600000000000005</c:v>
                </c:pt>
                <c:pt idx="107">
                  <c:v>0.80800000000000005</c:v>
                </c:pt>
                <c:pt idx="108">
                  <c:v>0.81</c:v>
                </c:pt>
                <c:pt idx="109">
                  <c:v>0.81100000000000005</c:v>
                </c:pt>
                <c:pt idx="110">
                  <c:v>0.81299999999999994</c:v>
                </c:pt>
                <c:pt idx="111">
                  <c:v>0.81399999999999995</c:v>
                </c:pt>
                <c:pt idx="112">
                  <c:v>0.81599999999999995</c:v>
                </c:pt>
                <c:pt idx="113">
                  <c:v>0.81699999999999995</c:v>
                </c:pt>
                <c:pt idx="114">
                  <c:v>0.81899999999999995</c:v>
                </c:pt>
                <c:pt idx="115">
                  <c:v>0.82</c:v>
                </c:pt>
                <c:pt idx="116">
                  <c:v>0.82199999999999995</c:v>
                </c:pt>
                <c:pt idx="117">
                  <c:v>0.82299999999999995</c:v>
                </c:pt>
                <c:pt idx="118">
                  <c:v>0.82499999999999996</c:v>
                </c:pt>
                <c:pt idx="119">
                  <c:v>0.82599999999999996</c:v>
                </c:pt>
                <c:pt idx="120">
                  <c:v>0.82799999999999996</c:v>
                </c:pt>
                <c:pt idx="121">
                  <c:v>0.82899999999999996</c:v>
                </c:pt>
                <c:pt idx="122">
                  <c:v>0.83099999999999996</c:v>
                </c:pt>
                <c:pt idx="123">
                  <c:v>0.83199999999999996</c:v>
                </c:pt>
                <c:pt idx="124">
                  <c:v>0.83299999999999996</c:v>
                </c:pt>
                <c:pt idx="125">
                  <c:v>0.83399999999999996</c:v>
                </c:pt>
                <c:pt idx="126">
                  <c:v>0.83499999999999996</c:v>
                </c:pt>
                <c:pt idx="127">
                  <c:v>0.83599999999999997</c:v>
                </c:pt>
                <c:pt idx="128">
                  <c:v>0.83799999999999997</c:v>
                </c:pt>
                <c:pt idx="129">
                  <c:v>0.83899999999999997</c:v>
                </c:pt>
                <c:pt idx="130">
                  <c:v>0.84</c:v>
                </c:pt>
                <c:pt idx="131">
                  <c:v>0.84099999999999997</c:v>
                </c:pt>
                <c:pt idx="132">
                  <c:v>0.84299999999999997</c:v>
                </c:pt>
                <c:pt idx="133">
                  <c:v>0.84399999999999997</c:v>
                </c:pt>
                <c:pt idx="134">
                  <c:v>0.84499999999999997</c:v>
                </c:pt>
                <c:pt idx="135">
                  <c:v>0.84599999999999997</c:v>
                </c:pt>
                <c:pt idx="136">
                  <c:v>0.84699999999999998</c:v>
                </c:pt>
                <c:pt idx="137">
                  <c:v>0.84799999999999998</c:v>
                </c:pt>
                <c:pt idx="138">
                  <c:v>0.84899999999999998</c:v>
                </c:pt>
                <c:pt idx="139">
                  <c:v>0.85</c:v>
                </c:pt>
                <c:pt idx="140">
                  <c:v>0.85199999999999998</c:v>
                </c:pt>
                <c:pt idx="141">
                  <c:v>0.85299999999999998</c:v>
                </c:pt>
                <c:pt idx="142">
                  <c:v>0.85399999999999998</c:v>
                </c:pt>
                <c:pt idx="143">
                  <c:v>0.85399999999999998</c:v>
                </c:pt>
                <c:pt idx="144">
                  <c:v>0.85499999999999998</c:v>
                </c:pt>
                <c:pt idx="145">
                  <c:v>0.85599999999999998</c:v>
                </c:pt>
                <c:pt idx="146">
                  <c:v>0.85699999999999998</c:v>
                </c:pt>
                <c:pt idx="147">
                  <c:v>0.85799999999999998</c:v>
                </c:pt>
                <c:pt idx="148">
                  <c:v>0.85899999999999999</c:v>
                </c:pt>
                <c:pt idx="149">
                  <c:v>0.86</c:v>
                </c:pt>
                <c:pt idx="150">
                  <c:v>0.86099999999999999</c:v>
                </c:pt>
                <c:pt idx="151">
                  <c:v>0.86199999999999999</c:v>
                </c:pt>
                <c:pt idx="152">
                  <c:v>0.86199999999999999</c:v>
                </c:pt>
                <c:pt idx="153">
                  <c:v>0.86299999999999999</c:v>
                </c:pt>
                <c:pt idx="154">
                  <c:v>0.86399999999999999</c:v>
                </c:pt>
                <c:pt idx="155">
                  <c:v>0.86499999999999999</c:v>
                </c:pt>
                <c:pt idx="156">
                  <c:v>0.86599999999999999</c:v>
                </c:pt>
                <c:pt idx="157">
                  <c:v>0.86699999999999999</c:v>
                </c:pt>
                <c:pt idx="158">
                  <c:v>0.86799999999999999</c:v>
                </c:pt>
                <c:pt idx="159">
                  <c:v>0.86799999999999999</c:v>
                </c:pt>
                <c:pt idx="160">
                  <c:v>0.86899999999999999</c:v>
                </c:pt>
                <c:pt idx="161">
                  <c:v>0.87</c:v>
                </c:pt>
                <c:pt idx="162">
                  <c:v>0.871</c:v>
                </c:pt>
                <c:pt idx="163">
                  <c:v>0.872</c:v>
                </c:pt>
                <c:pt idx="164">
                  <c:v>0.872</c:v>
                </c:pt>
                <c:pt idx="165">
                  <c:v>0.873</c:v>
                </c:pt>
                <c:pt idx="166">
                  <c:v>0.874</c:v>
                </c:pt>
                <c:pt idx="167">
                  <c:v>0.874</c:v>
                </c:pt>
                <c:pt idx="168">
                  <c:v>0.875</c:v>
                </c:pt>
                <c:pt idx="169">
                  <c:v>0.876</c:v>
                </c:pt>
                <c:pt idx="170">
                  <c:v>0.877</c:v>
                </c:pt>
                <c:pt idx="171">
                  <c:v>0.877</c:v>
                </c:pt>
                <c:pt idx="172">
                  <c:v>0.878</c:v>
                </c:pt>
                <c:pt idx="173">
                  <c:v>0.879</c:v>
                </c:pt>
                <c:pt idx="174">
                  <c:v>0.879</c:v>
                </c:pt>
                <c:pt idx="175">
                  <c:v>0.88</c:v>
                </c:pt>
                <c:pt idx="176">
                  <c:v>0.88100000000000001</c:v>
                </c:pt>
                <c:pt idx="177">
                  <c:v>0.88100000000000001</c:v>
                </c:pt>
                <c:pt idx="178">
                  <c:v>0.88200000000000001</c:v>
                </c:pt>
                <c:pt idx="179">
                  <c:v>0.88300000000000001</c:v>
                </c:pt>
                <c:pt idx="180">
                  <c:v>0.88300000000000001</c:v>
                </c:pt>
                <c:pt idx="181">
                  <c:v>0.88400000000000001</c:v>
                </c:pt>
                <c:pt idx="182">
                  <c:v>0.88500000000000001</c:v>
                </c:pt>
                <c:pt idx="183">
                  <c:v>0.88500000000000001</c:v>
                </c:pt>
                <c:pt idx="184">
                  <c:v>0.88600000000000001</c:v>
                </c:pt>
                <c:pt idx="185">
                  <c:v>0.88600000000000001</c:v>
                </c:pt>
                <c:pt idx="186">
                  <c:v>0.88700000000000001</c:v>
                </c:pt>
                <c:pt idx="187">
                  <c:v>0.88800000000000001</c:v>
                </c:pt>
                <c:pt idx="188">
                  <c:v>0.88800000000000001</c:v>
                </c:pt>
                <c:pt idx="189">
                  <c:v>0.88900000000000001</c:v>
                </c:pt>
                <c:pt idx="190">
                  <c:v>0.88900000000000001</c:v>
                </c:pt>
                <c:pt idx="191">
                  <c:v>0.89</c:v>
                </c:pt>
                <c:pt idx="192">
                  <c:v>0.89100000000000001</c:v>
                </c:pt>
                <c:pt idx="193">
                  <c:v>0.89100000000000001</c:v>
                </c:pt>
                <c:pt idx="194">
                  <c:v>0.89200000000000002</c:v>
                </c:pt>
                <c:pt idx="195">
                  <c:v>0.89200000000000002</c:v>
                </c:pt>
                <c:pt idx="196">
                  <c:v>0.89300000000000002</c:v>
                </c:pt>
                <c:pt idx="197">
                  <c:v>0.89300000000000002</c:v>
                </c:pt>
                <c:pt idx="198">
                  <c:v>0.89400000000000002</c:v>
                </c:pt>
                <c:pt idx="199">
                  <c:v>0.89400000000000002</c:v>
                </c:pt>
                <c:pt idx="200">
                  <c:v>0.89500000000000002</c:v>
                </c:pt>
                <c:pt idx="201">
                  <c:v>0.89500000000000002</c:v>
                </c:pt>
                <c:pt idx="202">
                  <c:v>0.89500000000000002</c:v>
                </c:pt>
                <c:pt idx="203">
                  <c:v>0.89600000000000002</c:v>
                </c:pt>
                <c:pt idx="204">
                  <c:v>0.89700000000000002</c:v>
                </c:pt>
                <c:pt idx="205">
                  <c:v>0.89700000000000002</c:v>
                </c:pt>
                <c:pt idx="206">
                  <c:v>0.89700000000000002</c:v>
                </c:pt>
                <c:pt idx="207">
                  <c:v>0.89800000000000002</c:v>
                </c:pt>
                <c:pt idx="208">
                  <c:v>0.89800000000000002</c:v>
                </c:pt>
                <c:pt idx="209">
                  <c:v>0.89939999999999998</c:v>
                </c:pt>
                <c:pt idx="210">
                  <c:v>0.89900000000000002</c:v>
                </c:pt>
                <c:pt idx="211">
                  <c:v>0.9</c:v>
                </c:pt>
                <c:pt idx="212">
                  <c:v>0.9</c:v>
                </c:pt>
                <c:pt idx="213">
                  <c:v>0.90100000000000002</c:v>
                </c:pt>
                <c:pt idx="214">
                  <c:v>0.90100000000000002</c:v>
                </c:pt>
                <c:pt idx="215">
                  <c:v>0.90200000000000002</c:v>
                </c:pt>
                <c:pt idx="216">
                  <c:v>0.90200000000000002</c:v>
                </c:pt>
                <c:pt idx="217">
                  <c:v>0.90300000000000002</c:v>
                </c:pt>
                <c:pt idx="218">
                  <c:v>0.90300000000000002</c:v>
                </c:pt>
                <c:pt idx="219">
                  <c:v>0.90400000000000003</c:v>
                </c:pt>
                <c:pt idx="220">
                  <c:v>0.90400000000000003</c:v>
                </c:pt>
                <c:pt idx="221">
                  <c:v>0.90400000000000003</c:v>
                </c:pt>
                <c:pt idx="222">
                  <c:v>0.90500000000000003</c:v>
                </c:pt>
                <c:pt idx="223">
                  <c:v>0.90500000000000003</c:v>
                </c:pt>
                <c:pt idx="224">
                  <c:v>0.90600000000000003</c:v>
                </c:pt>
                <c:pt idx="225">
                  <c:v>0.90600000000000003</c:v>
                </c:pt>
                <c:pt idx="226">
                  <c:v>0.90600000000000003</c:v>
                </c:pt>
                <c:pt idx="227">
                  <c:v>0.90700000000000003</c:v>
                </c:pt>
                <c:pt idx="228">
                  <c:v>0.90700000000000003</c:v>
                </c:pt>
                <c:pt idx="229">
                  <c:v>0.90800000000000003</c:v>
                </c:pt>
                <c:pt idx="230">
                  <c:v>0.90800000000000003</c:v>
                </c:pt>
                <c:pt idx="231">
                  <c:v>0.90800000000000003</c:v>
                </c:pt>
                <c:pt idx="232">
                  <c:v>0.90900000000000003</c:v>
                </c:pt>
                <c:pt idx="233">
                  <c:v>0.90900000000000003</c:v>
                </c:pt>
                <c:pt idx="234">
                  <c:v>0.91</c:v>
                </c:pt>
                <c:pt idx="235">
                  <c:v>0.91</c:v>
                </c:pt>
                <c:pt idx="236">
                  <c:v>0.91</c:v>
                </c:pt>
                <c:pt idx="237">
                  <c:v>0.91100000000000003</c:v>
                </c:pt>
                <c:pt idx="238">
                  <c:v>0.91100000000000003</c:v>
                </c:pt>
                <c:pt idx="239">
                  <c:v>0.91200000000000003</c:v>
                </c:pt>
                <c:pt idx="240">
                  <c:v>0.91200000000000003</c:v>
                </c:pt>
                <c:pt idx="241">
                  <c:v>0.91200000000000003</c:v>
                </c:pt>
                <c:pt idx="242">
                  <c:v>0.91300000000000003</c:v>
                </c:pt>
                <c:pt idx="243">
                  <c:v>0.91300000000000003</c:v>
                </c:pt>
                <c:pt idx="244">
                  <c:v>0.91300000000000003</c:v>
                </c:pt>
                <c:pt idx="245">
                  <c:v>0.91400000000000003</c:v>
                </c:pt>
                <c:pt idx="246">
                  <c:v>0.91400000000000003</c:v>
                </c:pt>
                <c:pt idx="247">
                  <c:v>0.91400000000000003</c:v>
                </c:pt>
                <c:pt idx="248">
                  <c:v>0.91500000000000004</c:v>
                </c:pt>
                <c:pt idx="249">
                  <c:v>0.91500000000000004</c:v>
                </c:pt>
                <c:pt idx="250">
                  <c:v>0.91500000000000004</c:v>
                </c:pt>
                <c:pt idx="251">
                  <c:v>0.91600000000000004</c:v>
                </c:pt>
                <c:pt idx="252">
                  <c:v>0.91600000000000004</c:v>
                </c:pt>
                <c:pt idx="253">
                  <c:v>0.91600000000000004</c:v>
                </c:pt>
                <c:pt idx="254">
                  <c:v>0.91700000000000004</c:v>
                </c:pt>
                <c:pt idx="255">
                  <c:v>0.91700000000000004</c:v>
                </c:pt>
                <c:pt idx="256">
                  <c:v>0.91700000000000004</c:v>
                </c:pt>
                <c:pt idx="257">
                  <c:v>0.91800000000000004</c:v>
                </c:pt>
                <c:pt idx="258">
                  <c:v>0.91800000000000004</c:v>
                </c:pt>
                <c:pt idx="259">
                  <c:v>0.91800000000000004</c:v>
                </c:pt>
                <c:pt idx="260">
                  <c:v>0.91900000000000004</c:v>
                </c:pt>
                <c:pt idx="261">
                  <c:v>0.91900000000000004</c:v>
                </c:pt>
                <c:pt idx="262">
                  <c:v>0.91900000000000004</c:v>
                </c:pt>
                <c:pt idx="263">
                  <c:v>0.92</c:v>
                </c:pt>
                <c:pt idx="264">
                  <c:v>0.92</c:v>
                </c:pt>
                <c:pt idx="265">
                  <c:v>0.92</c:v>
                </c:pt>
                <c:pt idx="266">
                  <c:v>0.92</c:v>
                </c:pt>
                <c:pt idx="267">
                  <c:v>0.92100000000000004</c:v>
                </c:pt>
                <c:pt idx="268">
                  <c:v>0.92100000000000004</c:v>
                </c:pt>
                <c:pt idx="269">
                  <c:v>0.92100000000000004</c:v>
                </c:pt>
                <c:pt idx="270">
                  <c:v>0.92200000000000004</c:v>
                </c:pt>
                <c:pt idx="271">
                  <c:v>0.92200000000000004</c:v>
                </c:pt>
                <c:pt idx="272">
                  <c:v>0.92200000000000004</c:v>
                </c:pt>
                <c:pt idx="273">
                  <c:v>0.92200000000000004</c:v>
                </c:pt>
                <c:pt idx="274">
                  <c:v>0.92300000000000004</c:v>
                </c:pt>
                <c:pt idx="275">
                  <c:v>0.92300000000000004</c:v>
                </c:pt>
                <c:pt idx="276">
                  <c:v>0.92300000000000004</c:v>
                </c:pt>
                <c:pt idx="277">
                  <c:v>0.92400000000000004</c:v>
                </c:pt>
                <c:pt idx="278">
                  <c:v>0.92400000000000004</c:v>
                </c:pt>
                <c:pt idx="279">
                  <c:v>0.92400000000000004</c:v>
                </c:pt>
                <c:pt idx="280">
                  <c:v>0.92400000000000004</c:v>
                </c:pt>
                <c:pt idx="281">
                  <c:v>0.92500000000000004</c:v>
                </c:pt>
                <c:pt idx="282">
                  <c:v>0.92500000000000004</c:v>
                </c:pt>
                <c:pt idx="283">
                  <c:v>0.92500000000000004</c:v>
                </c:pt>
                <c:pt idx="284">
                  <c:v>0.92589999999999995</c:v>
                </c:pt>
                <c:pt idx="285">
                  <c:v>0.92600000000000005</c:v>
                </c:pt>
                <c:pt idx="286">
                  <c:v>0.92600000000000005</c:v>
                </c:pt>
                <c:pt idx="287">
                  <c:v>0.92600000000000005</c:v>
                </c:pt>
                <c:pt idx="288">
                  <c:v>0.92600000000000005</c:v>
                </c:pt>
                <c:pt idx="289">
                  <c:v>0.92700000000000005</c:v>
                </c:pt>
                <c:pt idx="290">
                  <c:v>0.92700000000000005</c:v>
                </c:pt>
                <c:pt idx="291">
                  <c:v>0.92700000000000005</c:v>
                </c:pt>
                <c:pt idx="292">
                  <c:v>0.92700000000000005</c:v>
                </c:pt>
                <c:pt idx="293">
                  <c:v>0.92800000000000005</c:v>
                </c:pt>
                <c:pt idx="294">
                  <c:v>0.92800000000000005</c:v>
                </c:pt>
                <c:pt idx="295">
                  <c:v>0.92800000000000005</c:v>
                </c:pt>
                <c:pt idx="296">
                  <c:v>0.92800000000000005</c:v>
                </c:pt>
                <c:pt idx="297">
                  <c:v>0.92900000000000005</c:v>
                </c:pt>
                <c:pt idx="298">
                  <c:v>0.92900000000000005</c:v>
                </c:pt>
                <c:pt idx="299">
                  <c:v>0.93200000000000005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17376"/>
        <c:axId val="194913568"/>
      </c:lineChart>
      <c:catAx>
        <c:axId val="194917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Images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13568"/>
        <c:crosses val="autoZero"/>
        <c:auto val="1"/>
        <c:lblAlgn val="ctr"/>
        <c:lblOffset val="100"/>
        <c:tickLblSkip val="20"/>
        <c:noMultiLvlLbl val="0"/>
      </c:catAx>
      <c:valAx>
        <c:axId val="194913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17376"/>
        <c:crosses val="autoZero"/>
        <c:crossBetween val="between"/>
      </c:valAx>
      <c:spPr>
        <a:noFill/>
        <a:ln>
          <a:solidFill>
            <a:schemeClr val="accent1">
              <a:alpha val="93000"/>
            </a:schemeClr>
          </a:solidFill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Curve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0819582334816844"/>
          <c:y val="0.119815278771971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Sheet1!$B$2:$B$301</c:f>
              <c:numCache>
                <c:formatCode>General</c:formatCode>
                <c:ptCount val="300"/>
                <c:pt idx="0">
                  <c:v>0.56200000000000006</c:v>
                </c:pt>
                <c:pt idx="1">
                  <c:v>0.59299999999999997</c:v>
                </c:pt>
                <c:pt idx="2">
                  <c:v>0.61399999999999999</c:v>
                </c:pt>
                <c:pt idx="3">
                  <c:v>0.65600000000000003</c:v>
                </c:pt>
                <c:pt idx="4">
                  <c:v>0.67500000000000004</c:v>
                </c:pt>
                <c:pt idx="5">
                  <c:v>0.68230000000000002</c:v>
                </c:pt>
                <c:pt idx="6">
                  <c:v>0.70089999999999997</c:v>
                </c:pt>
                <c:pt idx="7">
                  <c:v>0.67969999999999997</c:v>
                </c:pt>
                <c:pt idx="8">
                  <c:v>0.66669999999999996</c:v>
                </c:pt>
                <c:pt idx="9">
                  <c:v>0.66249999999999998</c:v>
                </c:pt>
                <c:pt idx="10">
                  <c:v>0.64770000000000005</c:v>
                </c:pt>
                <c:pt idx="11">
                  <c:v>0.66410000000000002</c:v>
                </c:pt>
                <c:pt idx="12">
                  <c:v>0.66349999999999998</c:v>
                </c:pt>
                <c:pt idx="13">
                  <c:v>0.66290000000000004</c:v>
                </c:pt>
                <c:pt idx="14">
                  <c:v>0.6542</c:v>
                </c:pt>
                <c:pt idx="15">
                  <c:v>0.65620000000000001</c:v>
                </c:pt>
                <c:pt idx="16">
                  <c:v>0.66180000000000005</c:v>
                </c:pt>
                <c:pt idx="17">
                  <c:v>0.65620000000000001</c:v>
                </c:pt>
                <c:pt idx="18">
                  <c:v>0.65680000000000005</c:v>
                </c:pt>
                <c:pt idx="19">
                  <c:v>0.66459999999999997</c:v>
                </c:pt>
                <c:pt idx="20">
                  <c:v>0.66569999999999996</c:v>
                </c:pt>
                <c:pt idx="21">
                  <c:v>0.66520000000000001</c:v>
                </c:pt>
                <c:pt idx="22">
                  <c:v>0.66890000000000005</c:v>
                </c:pt>
                <c:pt idx="23">
                  <c:v>0.66579999999999995</c:v>
                </c:pt>
                <c:pt idx="24">
                  <c:v>0.66539999999999999</c:v>
                </c:pt>
                <c:pt idx="25">
                  <c:v>0.66269999999999996</c:v>
                </c:pt>
                <c:pt idx="26">
                  <c:v>0.66010000000000002</c:v>
                </c:pt>
                <c:pt idx="27">
                  <c:v>0.66439999999999999</c:v>
                </c:pt>
                <c:pt idx="28">
                  <c:v>0.66849999999999998</c:v>
                </c:pt>
                <c:pt idx="29">
                  <c:v>0.66700000000000004</c:v>
                </c:pt>
                <c:pt idx="30">
                  <c:v>0.66869999999999996</c:v>
                </c:pt>
                <c:pt idx="31">
                  <c:v>0.6673</c:v>
                </c:pt>
                <c:pt idx="32">
                  <c:v>0.66600000000000004</c:v>
                </c:pt>
                <c:pt idx="33">
                  <c:v>0.66300000000000003</c:v>
                </c:pt>
                <c:pt idx="34">
                  <c:v>0.66010000000000002</c:v>
                </c:pt>
                <c:pt idx="35">
                  <c:v>0.66259999999999997</c:v>
                </c:pt>
                <c:pt idx="36">
                  <c:v>0.66579999999999995</c:v>
                </c:pt>
                <c:pt idx="37">
                  <c:v>0.66800000000000004</c:v>
                </c:pt>
                <c:pt idx="38">
                  <c:v>0.66610000000000003</c:v>
                </c:pt>
                <c:pt idx="39">
                  <c:v>0.66900000000000004</c:v>
                </c:pt>
                <c:pt idx="40">
                  <c:v>0.67100000000000004</c:v>
                </c:pt>
                <c:pt idx="41">
                  <c:v>0.67730000000000001</c:v>
                </c:pt>
                <c:pt idx="42">
                  <c:v>0.68269999999999997</c:v>
                </c:pt>
                <c:pt idx="43">
                  <c:v>0.68799999999999994</c:v>
                </c:pt>
                <c:pt idx="44">
                  <c:v>0.69279999999999997</c:v>
                </c:pt>
                <c:pt idx="45">
                  <c:v>0.69679999999999997</c:v>
                </c:pt>
                <c:pt idx="46">
                  <c:v>0.6986</c:v>
                </c:pt>
                <c:pt idx="47">
                  <c:v>0.70289999999999997</c:v>
                </c:pt>
                <c:pt idx="48">
                  <c:v>0.70579999999999998</c:v>
                </c:pt>
                <c:pt idx="49">
                  <c:v>0.70979999999999999</c:v>
                </c:pt>
                <c:pt idx="50">
                  <c:v>0.71299999999999997</c:v>
                </c:pt>
                <c:pt idx="51">
                  <c:v>0.71209999999999996</c:v>
                </c:pt>
                <c:pt idx="52">
                  <c:v>0.71579999999999999</c:v>
                </c:pt>
                <c:pt idx="53">
                  <c:v>0.72109999999999996</c:v>
                </c:pt>
                <c:pt idx="54">
                  <c:v>0.72389999999999999</c:v>
                </c:pt>
                <c:pt idx="55">
                  <c:v>0.72599999999999998</c:v>
                </c:pt>
                <c:pt idx="56">
                  <c:v>0.72809999999999997</c:v>
                </c:pt>
                <c:pt idx="57">
                  <c:v>0.73060000000000003</c:v>
                </c:pt>
                <c:pt idx="58">
                  <c:v>0.73409999999999997</c:v>
                </c:pt>
                <c:pt idx="59">
                  <c:v>0.73699999999999999</c:v>
                </c:pt>
                <c:pt idx="60">
                  <c:v>0.73860000000000003</c:v>
                </c:pt>
                <c:pt idx="61">
                  <c:v>0.74180000000000001</c:v>
                </c:pt>
                <c:pt idx="62">
                  <c:v>0.74439999999999995</c:v>
                </c:pt>
                <c:pt idx="63">
                  <c:v>0.74639999999999995</c:v>
                </c:pt>
                <c:pt idx="64">
                  <c:v>0.74939999999999996</c:v>
                </c:pt>
                <c:pt idx="65">
                  <c:v>0.75129999999999997</c:v>
                </c:pt>
                <c:pt idx="66">
                  <c:v>0.75360000000000005</c:v>
                </c:pt>
                <c:pt idx="67">
                  <c:v>0.75670000000000004</c:v>
                </c:pt>
                <c:pt idx="68">
                  <c:v>0.75939999999999996</c:v>
                </c:pt>
                <c:pt idx="69">
                  <c:v>0.76149999999999995</c:v>
                </c:pt>
                <c:pt idx="70">
                  <c:v>0.76439999999999997</c:v>
                </c:pt>
                <c:pt idx="71">
                  <c:v>0.76629999999999998</c:v>
                </c:pt>
                <c:pt idx="72">
                  <c:v>0.76739999999999997</c:v>
                </c:pt>
                <c:pt idx="73">
                  <c:v>0.76890000000000003</c:v>
                </c:pt>
                <c:pt idx="74">
                  <c:v>0.76990000000000003</c:v>
                </c:pt>
                <c:pt idx="75">
                  <c:v>0.77170000000000005</c:v>
                </c:pt>
                <c:pt idx="76">
                  <c:v>0.77300000000000002</c:v>
                </c:pt>
                <c:pt idx="77">
                  <c:v>0.77590000000000003</c:v>
                </c:pt>
                <c:pt idx="78">
                  <c:v>0.77829999999999999</c:v>
                </c:pt>
                <c:pt idx="79">
                  <c:v>0.78110000000000002</c:v>
                </c:pt>
                <c:pt idx="80">
                  <c:v>0.78339999999999999</c:v>
                </c:pt>
                <c:pt idx="81">
                  <c:v>0.78490000000000004</c:v>
                </c:pt>
                <c:pt idx="82">
                  <c:v>0.78600000000000003</c:v>
                </c:pt>
                <c:pt idx="83">
                  <c:v>0.78749999999999998</c:v>
                </c:pt>
                <c:pt idx="84">
                  <c:v>0.78879999999999995</c:v>
                </c:pt>
                <c:pt idx="85">
                  <c:v>0.79020000000000001</c:v>
                </c:pt>
                <c:pt idx="86">
                  <c:v>0.79149999999999998</c:v>
                </c:pt>
                <c:pt idx="87">
                  <c:v>0.79359999999999997</c:v>
                </c:pt>
                <c:pt idx="88">
                  <c:v>0.79520000000000002</c:v>
                </c:pt>
                <c:pt idx="89">
                  <c:v>0.79649999999999999</c:v>
                </c:pt>
                <c:pt idx="90">
                  <c:v>0.79700000000000004</c:v>
                </c:pt>
                <c:pt idx="91">
                  <c:v>0.79859999999999998</c:v>
                </c:pt>
                <c:pt idx="92">
                  <c:v>0.80069999999999997</c:v>
                </c:pt>
                <c:pt idx="93">
                  <c:v>0.80220000000000002</c:v>
                </c:pt>
                <c:pt idx="94">
                  <c:v>0.80330000000000001</c:v>
                </c:pt>
                <c:pt idx="95">
                  <c:v>0.80400000000000005</c:v>
                </c:pt>
                <c:pt idx="96">
                  <c:v>0.80479999999999996</c:v>
                </c:pt>
                <c:pt idx="97">
                  <c:v>0.80610000000000004</c:v>
                </c:pt>
                <c:pt idx="98">
                  <c:v>0.80740000000000001</c:v>
                </c:pt>
                <c:pt idx="99">
                  <c:v>0.80940000000000001</c:v>
                </c:pt>
                <c:pt idx="100">
                  <c:v>0.81030000000000002</c:v>
                </c:pt>
                <c:pt idx="101">
                  <c:v>0.81159999999999999</c:v>
                </c:pt>
                <c:pt idx="102">
                  <c:v>0.81310000000000004</c:v>
                </c:pt>
                <c:pt idx="103">
                  <c:v>0.81459999999999999</c:v>
                </c:pt>
                <c:pt idx="104">
                  <c:v>0.81610000000000005</c:v>
                </c:pt>
                <c:pt idx="105">
                  <c:v>0.81689999999999996</c:v>
                </c:pt>
                <c:pt idx="106">
                  <c:v>0.81630000000000003</c:v>
                </c:pt>
                <c:pt idx="107">
                  <c:v>0.81710000000000005</c:v>
                </c:pt>
                <c:pt idx="108">
                  <c:v>0.81789999999999996</c:v>
                </c:pt>
                <c:pt idx="109">
                  <c:v>0.81899999999999995</c:v>
                </c:pt>
                <c:pt idx="110">
                  <c:v>0.81979999999999997</c:v>
                </c:pt>
                <c:pt idx="111">
                  <c:v>0.82140000000000002</c:v>
                </c:pt>
                <c:pt idx="112">
                  <c:v>0.82110000000000005</c:v>
                </c:pt>
                <c:pt idx="113">
                  <c:v>0.82150000000000001</c:v>
                </c:pt>
                <c:pt idx="114">
                  <c:v>0.82230000000000003</c:v>
                </c:pt>
                <c:pt idx="115">
                  <c:v>0.82350000000000001</c:v>
                </c:pt>
                <c:pt idx="116">
                  <c:v>0.82399999999999995</c:v>
                </c:pt>
                <c:pt idx="117">
                  <c:v>0.82489999999999997</c:v>
                </c:pt>
                <c:pt idx="118">
                  <c:v>0.82620000000000005</c:v>
                </c:pt>
                <c:pt idx="119">
                  <c:v>0.82730000000000004</c:v>
                </c:pt>
                <c:pt idx="120">
                  <c:v>0.82799999999999996</c:v>
                </c:pt>
                <c:pt idx="121">
                  <c:v>0.82909999999999995</c:v>
                </c:pt>
                <c:pt idx="122">
                  <c:v>0.83</c:v>
                </c:pt>
                <c:pt idx="123">
                  <c:v>0.83109999999999995</c:v>
                </c:pt>
                <c:pt idx="124">
                  <c:v>0.83199999999999996</c:v>
                </c:pt>
                <c:pt idx="125">
                  <c:v>0.83309999999999995</c:v>
                </c:pt>
                <c:pt idx="126">
                  <c:v>0.83440000000000003</c:v>
                </c:pt>
                <c:pt idx="127">
                  <c:v>0.83540000000000003</c:v>
                </c:pt>
                <c:pt idx="128">
                  <c:v>0.83609999999999995</c:v>
                </c:pt>
                <c:pt idx="129">
                  <c:v>0.83660000000000001</c:v>
                </c:pt>
                <c:pt idx="130">
                  <c:v>0.83720000000000006</c:v>
                </c:pt>
                <c:pt idx="131">
                  <c:v>0.83850000000000002</c:v>
                </c:pt>
                <c:pt idx="132">
                  <c:v>0.8397</c:v>
                </c:pt>
                <c:pt idx="133">
                  <c:v>0.84060000000000001</c:v>
                </c:pt>
                <c:pt idx="134">
                  <c:v>0.84160000000000001</c:v>
                </c:pt>
                <c:pt idx="135">
                  <c:v>0.84279999999999999</c:v>
                </c:pt>
                <c:pt idx="136">
                  <c:v>0.84340000000000004</c:v>
                </c:pt>
                <c:pt idx="137">
                  <c:v>0.84409999999999996</c:v>
                </c:pt>
                <c:pt idx="138">
                  <c:v>0.8448</c:v>
                </c:pt>
                <c:pt idx="139">
                  <c:v>0.84550000000000003</c:v>
                </c:pt>
                <c:pt idx="140">
                  <c:v>0.84609999999999996</c:v>
                </c:pt>
                <c:pt idx="141">
                  <c:v>0.8468</c:v>
                </c:pt>
                <c:pt idx="142">
                  <c:v>0.84740000000000004</c:v>
                </c:pt>
                <c:pt idx="143">
                  <c:v>0.84850000000000003</c:v>
                </c:pt>
                <c:pt idx="144">
                  <c:v>0.84909999999999997</c:v>
                </c:pt>
                <c:pt idx="145">
                  <c:v>0.84950000000000003</c:v>
                </c:pt>
                <c:pt idx="146">
                  <c:v>0.85060000000000002</c:v>
                </c:pt>
                <c:pt idx="147">
                  <c:v>0.85140000000000005</c:v>
                </c:pt>
                <c:pt idx="148">
                  <c:v>0.85189999999999999</c:v>
                </c:pt>
                <c:pt idx="149">
                  <c:v>0.85250000000000004</c:v>
                </c:pt>
                <c:pt idx="150">
                  <c:v>0.85329999999999995</c:v>
                </c:pt>
                <c:pt idx="151">
                  <c:v>0.8538</c:v>
                </c:pt>
                <c:pt idx="152">
                  <c:v>0.8548</c:v>
                </c:pt>
                <c:pt idx="153">
                  <c:v>0.85509999999999997</c:v>
                </c:pt>
                <c:pt idx="154">
                  <c:v>0.85540000000000005</c:v>
                </c:pt>
                <c:pt idx="155">
                  <c:v>0.85640000000000005</c:v>
                </c:pt>
                <c:pt idx="156">
                  <c:v>0.85729999999999995</c:v>
                </c:pt>
                <c:pt idx="157">
                  <c:v>0.85780000000000001</c:v>
                </c:pt>
                <c:pt idx="158">
                  <c:v>0.85829999999999995</c:v>
                </c:pt>
                <c:pt idx="159">
                  <c:v>0.85880000000000001</c:v>
                </c:pt>
                <c:pt idx="160">
                  <c:v>0.85950000000000004</c:v>
                </c:pt>
                <c:pt idx="161">
                  <c:v>0.85940000000000005</c:v>
                </c:pt>
                <c:pt idx="162">
                  <c:v>0.8599</c:v>
                </c:pt>
                <c:pt idx="163">
                  <c:v>0.86070000000000002</c:v>
                </c:pt>
                <c:pt idx="164">
                  <c:v>0.86160000000000003</c:v>
                </c:pt>
                <c:pt idx="165">
                  <c:v>0.86180000000000001</c:v>
                </c:pt>
                <c:pt idx="166">
                  <c:v>0.8619</c:v>
                </c:pt>
                <c:pt idx="167">
                  <c:v>0.86250000000000004</c:v>
                </c:pt>
                <c:pt idx="168">
                  <c:v>0.86339999999999995</c:v>
                </c:pt>
                <c:pt idx="169">
                  <c:v>0.86399999999999999</c:v>
                </c:pt>
                <c:pt idx="170">
                  <c:v>0.86480000000000001</c:v>
                </c:pt>
                <c:pt idx="171">
                  <c:v>0.86560000000000004</c:v>
                </c:pt>
                <c:pt idx="172">
                  <c:v>0.86580000000000001</c:v>
                </c:pt>
                <c:pt idx="173">
                  <c:v>0.86639999999999995</c:v>
                </c:pt>
                <c:pt idx="174">
                  <c:v>0.86639999999999995</c:v>
                </c:pt>
                <c:pt idx="175">
                  <c:v>0.86699999999999999</c:v>
                </c:pt>
                <c:pt idx="176">
                  <c:v>0.86760000000000004</c:v>
                </c:pt>
                <c:pt idx="177">
                  <c:v>0.86780000000000002</c:v>
                </c:pt>
                <c:pt idx="178">
                  <c:v>0.86819999999999997</c:v>
                </c:pt>
                <c:pt idx="179">
                  <c:v>0.86839999999999995</c:v>
                </c:pt>
                <c:pt idx="180">
                  <c:v>0.86899999999999999</c:v>
                </c:pt>
                <c:pt idx="181">
                  <c:v>0.86970000000000003</c:v>
                </c:pt>
                <c:pt idx="182">
                  <c:v>0.87039999999999995</c:v>
                </c:pt>
                <c:pt idx="183">
                  <c:v>0.87060000000000004</c:v>
                </c:pt>
                <c:pt idx="184">
                  <c:v>0.87080000000000002</c:v>
                </c:pt>
                <c:pt idx="185">
                  <c:v>0.87090000000000001</c:v>
                </c:pt>
                <c:pt idx="186">
                  <c:v>0.87150000000000005</c:v>
                </c:pt>
                <c:pt idx="187">
                  <c:v>0.87190000000000001</c:v>
                </c:pt>
                <c:pt idx="188">
                  <c:v>0.87219999999999998</c:v>
                </c:pt>
                <c:pt idx="189">
                  <c:v>0.87239999999999995</c:v>
                </c:pt>
                <c:pt idx="190">
                  <c:v>0.87280000000000002</c:v>
                </c:pt>
                <c:pt idx="191">
                  <c:v>0.87329999999999997</c:v>
                </c:pt>
                <c:pt idx="192">
                  <c:v>0.87390000000000001</c:v>
                </c:pt>
                <c:pt idx="193">
                  <c:v>0.87439999999999996</c:v>
                </c:pt>
                <c:pt idx="194">
                  <c:v>0.87509999999999999</c:v>
                </c:pt>
                <c:pt idx="195">
                  <c:v>0.87570000000000003</c:v>
                </c:pt>
                <c:pt idx="196">
                  <c:v>0.87619999999999998</c:v>
                </c:pt>
                <c:pt idx="197">
                  <c:v>0.87680000000000002</c:v>
                </c:pt>
                <c:pt idx="198">
                  <c:v>0.87709999999999999</c:v>
                </c:pt>
                <c:pt idx="199">
                  <c:v>0.87770000000000004</c:v>
                </c:pt>
                <c:pt idx="200">
                  <c:v>0.87819999999999998</c:v>
                </c:pt>
                <c:pt idx="201">
                  <c:v>0.87880000000000003</c:v>
                </c:pt>
                <c:pt idx="202">
                  <c:v>0.87939999999999996</c:v>
                </c:pt>
                <c:pt idx="203">
                  <c:v>0.87960000000000005</c:v>
                </c:pt>
                <c:pt idx="204">
                  <c:v>0.88019999999999998</c:v>
                </c:pt>
                <c:pt idx="205">
                  <c:v>0.88080000000000003</c:v>
                </c:pt>
                <c:pt idx="206">
                  <c:v>0.88119999999999998</c:v>
                </c:pt>
                <c:pt idx="207">
                  <c:v>0.88180000000000003</c:v>
                </c:pt>
                <c:pt idx="208">
                  <c:v>0.88239999999999996</c:v>
                </c:pt>
                <c:pt idx="209">
                  <c:v>0.88260000000000005</c:v>
                </c:pt>
                <c:pt idx="210">
                  <c:v>0.88300000000000001</c:v>
                </c:pt>
                <c:pt idx="211">
                  <c:v>0.88329999999999997</c:v>
                </c:pt>
                <c:pt idx="212">
                  <c:v>0.88370000000000004</c:v>
                </c:pt>
                <c:pt idx="213">
                  <c:v>0.8841</c:v>
                </c:pt>
                <c:pt idx="214">
                  <c:v>0.88460000000000005</c:v>
                </c:pt>
                <c:pt idx="215">
                  <c:v>0.88519999999999999</c:v>
                </c:pt>
                <c:pt idx="216">
                  <c:v>0.88560000000000005</c:v>
                </c:pt>
                <c:pt idx="217">
                  <c:v>0.88590000000000002</c:v>
                </c:pt>
                <c:pt idx="218">
                  <c:v>0.88649999999999995</c:v>
                </c:pt>
                <c:pt idx="219">
                  <c:v>0.88700000000000001</c:v>
                </c:pt>
                <c:pt idx="220">
                  <c:v>0.88749999999999996</c:v>
                </c:pt>
                <c:pt idx="221">
                  <c:v>0.88759999999999994</c:v>
                </c:pt>
                <c:pt idx="222">
                  <c:v>0.88782000000000005</c:v>
                </c:pt>
                <c:pt idx="223">
                  <c:v>0.88832</c:v>
                </c:pt>
                <c:pt idx="224">
                  <c:v>0.88841999999999999</c:v>
                </c:pt>
                <c:pt idx="225">
                  <c:v>0.88861999999999997</c:v>
                </c:pt>
                <c:pt idx="226">
                  <c:v>0.88912000000000002</c:v>
                </c:pt>
                <c:pt idx="227">
                  <c:v>0.88961999999999997</c:v>
                </c:pt>
                <c:pt idx="228">
                  <c:v>0.89002000000000003</c:v>
                </c:pt>
                <c:pt idx="229">
                  <c:v>0.89032</c:v>
                </c:pt>
                <c:pt idx="230">
                  <c:v>0.89081999999999995</c:v>
                </c:pt>
                <c:pt idx="231">
                  <c:v>0.89132</c:v>
                </c:pt>
                <c:pt idx="232">
                  <c:v>0.89171999999999996</c:v>
                </c:pt>
                <c:pt idx="233">
                  <c:v>0.89202000000000004</c:v>
                </c:pt>
                <c:pt idx="234">
                  <c:v>0.89251999999999998</c:v>
                </c:pt>
                <c:pt idx="235">
                  <c:v>0.89302000000000004</c:v>
                </c:pt>
                <c:pt idx="236">
                  <c:v>0.89332</c:v>
                </c:pt>
                <c:pt idx="237">
                  <c:v>0.89361999999999997</c:v>
                </c:pt>
                <c:pt idx="238">
                  <c:v>0.89402000000000004</c:v>
                </c:pt>
                <c:pt idx="239">
                  <c:v>0.89441999999999999</c:v>
                </c:pt>
                <c:pt idx="240">
                  <c:v>0.89451999999999998</c:v>
                </c:pt>
                <c:pt idx="241">
                  <c:v>0.89481999999999995</c:v>
                </c:pt>
                <c:pt idx="242">
                  <c:v>0.89532</c:v>
                </c:pt>
                <c:pt idx="243">
                  <c:v>0.89571999999999996</c:v>
                </c:pt>
                <c:pt idx="244">
                  <c:v>0.89602000000000004</c:v>
                </c:pt>
                <c:pt idx="245">
                  <c:v>0.89632000000000001</c:v>
                </c:pt>
                <c:pt idx="246">
                  <c:v>0.89661999999999997</c:v>
                </c:pt>
                <c:pt idx="247">
                  <c:v>0.89702000000000004</c:v>
                </c:pt>
                <c:pt idx="248">
                  <c:v>0.89742</c:v>
                </c:pt>
                <c:pt idx="249">
                  <c:v>0.89771999999999996</c:v>
                </c:pt>
                <c:pt idx="250">
                  <c:v>0.89812000000000003</c:v>
                </c:pt>
                <c:pt idx="251">
                  <c:v>0.89851999999999999</c:v>
                </c:pt>
                <c:pt idx="252">
                  <c:v>0.89892000000000005</c:v>
                </c:pt>
                <c:pt idx="253">
                  <c:v>0.89932000000000001</c:v>
                </c:pt>
                <c:pt idx="254">
                  <c:v>0.89971999999999996</c:v>
                </c:pt>
                <c:pt idx="255">
                  <c:v>0.90002000000000004</c:v>
                </c:pt>
                <c:pt idx="256">
                  <c:v>0.90012000000000003</c:v>
                </c:pt>
                <c:pt idx="257">
                  <c:v>0.90051999999999999</c:v>
                </c:pt>
                <c:pt idx="258">
                  <c:v>0.90071999999999997</c:v>
                </c:pt>
                <c:pt idx="259">
                  <c:v>0.90102000000000004</c:v>
                </c:pt>
                <c:pt idx="260">
                  <c:v>0.90142</c:v>
                </c:pt>
                <c:pt idx="261">
                  <c:v>0.90181999999999995</c:v>
                </c:pt>
                <c:pt idx="262">
                  <c:v>0.90181999999999995</c:v>
                </c:pt>
                <c:pt idx="263">
                  <c:v>0.90192000000000005</c:v>
                </c:pt>
                <c:pt idx="264">
                  <c:v>0.90232000000000001</c:v>
                </c:pt>
                <c:pt idx="265">
                  <c:v>0.90251999999999999</c:v>
                </c:pt>
                <c:pt idx="266">
                  <c:v>0.90271999999999997</c:v>
                </c:pt>
                <c:pt idx="267">
                  <c:v>0.90291999999999994</c:v>
                </c:pt>
                <c:pt idx="268">
                  <c:v>0.90322000000000002</c:v>
                </c:pt>
                <c:pt idx="269">
                  <c:v>0.90351999999999999</c:v>
                </c:pt>
                <c:pt idx="270">
                  <c:v>0.90391999999999995</c:v>
                </c:pt>
                <c:pt idx="271">
                  <c:v>0.90432000000000001</c:v>
                </c:pt>
                <c:pt idx="272">
                  <c:v>0.90442</c:v>
                </c:pt>
                <c:pt idx="273">
                  <c:v>0.90461999999999998</c:v>
                </c:pt>
                <c:pt idx="274">
                  <c:v>0.90481999999999996</c:v>
                </c:pt>
                <c:pt idx="275">
                  <c:v>0.90522000000000002</c:v>
                </c:pt>
                <c:pt idx="276">
                  <c:v>0.90512000000000004</c:v>
                </c:pt>
                <c:pt idx="277">
                  <c:v>0.90522000000000002</c:v>
                </c:pt>
                <c:pt idx="278">
                  <c:v>0.90532000000000001</c:v>
                </c:pt>
                <c:pt idx="279">
                  <c:v>0.90551999999999999</c:v>
                </c:pt>
                <c:pt idx="280">
                  <c:v>0.90591999999999995</c:v>
                </c:pt>
                <c:pt idx="281">
                  <c:v>0.90622000000000003</c:v>
                </c:pt>
                <c:pt idx="282">
                  <c:v>0.90642</c:v>
                </c:pt>
                <c:pt idx="283">
                  <c:v>0.90671999999999997</c:v>
                </c:pt>
                <c:pt idx="284">
                  <c:v>0.90702000000000005</c:v>
                </c:pt>
                <c:pt idx="285">
                  <c:v>0.90712000000000004</c:v>
                </c:pt>
                <c:pt idx="286">
                  <c:v>0.90742</c:v>
                </c:pt>
                <c:pt idx="287">
                  <c:v>0.90739999999999998</c:v>
                </c:pt>
                <c:pt idx="288">
                  <c:v>0.90771999999999997</c:v>
                </c:pt>
                <c:pt idx="289">
                  <c:v>0.90802000000000005</c:v>
                </c:pt>
                <c:pt idx="290">
                  <c:v>0.90832000000000002</c:v>
                </c:pt>
                <c:pt idx="291">
                  <c:v>0.90861999999999998</c:v>
                </c:pt>
                <c:pt idx="292">
                  <c:v>0.90871999999999997</c:v>
                </c:pt>
                <c:pt idx="293">
                  <c:v>0.90891999999999995</c:v>
                </c:pt>
                <c:pt idx="294">
                  <c:v>0.90912000000000004</c:v>
                </c:pt>
                <c:pt idx="295">
                  <c:v>0.90932000000000002</c:v>
                </c:pt>
                <c:pt idx="296">
                  <c:v>0.90952</c:v>
                </c:pt>
                <c:pt idx="297">
                  <c:v>0.90971999999999997</c:v>
                </c:pt>
                <c:pt idx="298">
                  <c:v>0.91</c:v>
                </c:pt>
                <c:pt idx="299">
                  <c:v>0.92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Sheet1!$C$2:$C$301</c:f>
              <c:numCache>
                <c:formatCode>General</c:formatCode>
                <c:ptCount val="300"/>
                <c:pt idx="0">
                  <c:v>0.59299999999999997</c:v>
                </c:pt>
                <c:pt idx="1">
                  <c:v>0.64</c:v>
                </c:pt>
                <c:pt idx="2">
                  <c:v>0.67700000000000005</c:v>
                </c:pt>
                <c:pt idx="3">
                  <c:v>0.70299999999999996</c:v>
                </c:pt>
                <c:pt idx="4">
                  <c:v>0.66800000000000004</c:v>
                </c:pt>
                <c:pt idx="5">
                  <c:v>0.65400000000000003</c:v>
                </c:pt>
                <c:pt idx="6">
                  <c:v>0.65</c:v>
                </c:pt>
                <c:pt idx="7">
                  <c:v>0.65400000000000003</c:v>
                </c:pt>
                <c:pt idx="8">
                  <c:v>0.66500000000000004</c:v>
                </c:pt>
                <c:pt idx="9">
                  <c:v>0.66400000000000003</c:v>
                </c:pt>
                <c:pt idx="10">
                  <c:v>0.66600000000000004</c:v>
                </c:pt>
                <c:pt idx="11">
                  <c:v>0.66800000000000004</c:v>
                </c:pt>
                <c:pt idx="12">
                  <c:v>0.66900000000000004</c:v>
                </c:pt>
                <c:pt idx="13">
                  <c:v>0.67300000000000004</c:v>
                </c:pt>
                <c:pt idx="14">
                  <c:v>0.66800000000000004</c:v>
                </c:pt>
                <c:pt idx="15">
                  <c:v>0.66900000000000004</c:v>
                </c:pt>
                <c:pt idx="16">
                  <c:v>0.66900000000000004</c:v>
                </c:pt>
                <c:pt idx="17">
                  <c:v>0.66600000000000004</c:v>
                </c:pt>
                <c:pt idx="18">
                  <c:v>0.66600000000000004</c:v>
                </c:pt>
                <c:pt idx="19">
                  <c:v>0.66500000000000004</c:v>
                </c:pt>
                <c:pt idx="20">
                  <c:v>0.66900000000000004</c:v>
                </c:pt>
                <c:pt idx="21">
                  <c:v>0.66700000000000004</c:v>
                </c:pt>
                <c:pt idx="22">
                  <c:v>0.66800000000000004</c:v>
                </c:pt>
                <c:pt idx="23">
                  <c:v>0.66400000000000003</c:v>
                </c:pt>
                <c:pt idx="24">
                  <c:v>0.66800000000000004</c:v>
                </c:pt>
                <c:pt idx="25">
                  <c:v>0.66400000000000003</c:v>
                </c:pt>
                <c:pt idx="26">
                  <c:v>0.66800000000000004</c:v>
                </c:pt>
                <c:pt idx="27">
                  <c:v>0.66300000000000003</c:v>
                </c:pt>
                <c:pt idx="28">
                  <c:v>0.66100000000000003</c:v>
                </c:pt>
                <c:pt idx="29">
                  <c:v>0.67</c:v>
                </c:pt>
                <c:pt idx="30">
                  <c:v>0.67900000000000005</c:v>
                </c:pt>
                <c:pt idx="31">
                  <c:v>0.68300000000000005</c:v>
                </c:pt>
                <c:pt idx="32">
                  <c:v>0.68</c:v>
                </c:pt>
                <c:pt idx="33">
                  <c:v>0.68700000000000006</c:v>
                </c:pt>
                <c:pt idx="34">
                  <c:v>0.68899999999999995</c:v>
                </c:pt>
                <c:pt idx="35">
                  <c:v>0.69399999999999995</c:v>
                </c:pt>
                <c:pt idx="36">
                  <c:v>0.69699999999999995</c:v>
                </c:pt>
                <c:pt idx="37">
                  <c:v>0.7</c:v>
                </c:pt>
                <c:pt idx="38">
                  <c:v>0.70499999999999996</c:v>
                </c:pt>
                <c:pt idx="39">
                  <c:v>0.70899999999999996</c:v>
                </c:pt>
                <c:pt idx="40">
                  <c:v>0.71299999999999997</c:v>
                </c:pt>
                <c:pt idx="41">
                  <c:v>0.71799999999999997</c:v>
                </c:pt>
                <c:pt idx="42">
                  <c:v>0.72199999999999998</c:v>
                </c:pt>
                <c:pt idx="43">
                  <c:v>0.72499999999999998</c:v>
                </c:pt>
                <c:pt idx="44">
                  <c:v>0.72899999999999998</c:v>
                </c:pt>
                <c:pt idx="45">
                  <c:v>0.72799999999999998</c:v>
                </c:pt>
                <c:pt idx="46">
                  <c:v>0.73299999999999998</c:v>
                </c:pt>
                <c:pt idx="47">
                  <c:v>0.73599999999999999</c:v>
                </c:pt>
                <c:pt idx="48">
                  <c:v>0.73899999999999999</c:v>
                </c:pt>
                <c:pt idx="49">
                  <c:v>0.74</c:v>
                </c:pt>
                <c:pt idx="50">
                  <c:v>0.74299999999999999</c:v>
                </c:pt>
                <c:pt idx="51">
                  <c:v>0.74399999999999999</c:v>
                </c:pt>
                <c:pt idx="52">
                  <c:v>0.746</c:v>
                </c:pt>
                <c:pt idx="53">
                  <c:v>0.748</c:v>
                </c:pt>
                <c:pt idx="54">
                  <c:v>0.752</c:v>
                </c:pt>
                <c:pt idx="55">
                  <c:v>0.755</c:v>
                </c:pt>
                <c:pt idx="56">
                  <c:v>0.75700000000000001</c:v>
                </c:pt>
                <c:pt idx="57">
                  <c:v>0.75800000000000001</c:v>
                </c:pt>
                <c:pt idx="58">
                  <c:v>0.76100000000000001</c:v>
                </c:pt>
                <c:pt idx="59">
                  <c:v>0.76400000000000001</c:v>
                </c:pt>
                <c:pt idx="60">
                  <c:v>0.76500000000000001</c:v>
                </c:pt>
                <c:pt idx="61">
                  <c:v>0.76800000000000002</c:v>
                </c:pt>
                <c:pt idx="62">
                  <c:v>0.77100000000000002</c:v>
                </c:pt>
                <c:pt idx="63">
                  <c:v>0.77200000000000002</c:v>
                </c:pt>
                <c:pt idx="64">
                  <c:v>0.77400000000000002</c:v>
                </c:pt>
                <c:pt idx="65">
                  <c:v>0.77500000000000002</c:v>
                </c:pt>
                <c:pt idx="66">
                  <c:v>0.77900000000000003</c:v>
                </c:pt>
                <c:pt idx="67">
                  <c:v>0.78100000000000003</c:v>
                </c:pt>
                <c:pt idx="68">
                  <c:v>0.78300000000000003</c:v>
                </c:pt>
                <c:pt idx="69">
                  <c:v>0.78500000000000003</c:v>
                </c:pt>
                <c:pt idx="70">
                  <c:v>0.78800000000000003</c:v>
                </c:pt>
                <c:pt idx="71">
                  <c:v>0.79</c:v>
                </c:pt>
                <c:pt idx="72">
                  <c:v>0.79</c:v>
                </c:pt>
                <c:pt idx="73">
                  <c:v>0.79100000000000004</c:v>
                </c:pt>
                <c:pt idx="74">
                  <c:v>0.79300000000000004</c:v>
                </c:pt>
                <c:pt idx="75">
                  <c:v>0.79400000000000004</c:v>
                </c:pt>
                <c:pt idx="76">
                  <c:v>0.79500000000000004</c:v>
                </c:pt>
                <c:pt idx="77">
                  <c:v>0.79400000000000004</c:v>
                </c:pt>
                <c:pt idx="78">
                  <c:v>0.79600000000000004</c:v>
                </c:pt>
                <c:pt idx="79">
                  <c:v>0.79800000000000004</c:v>
                </c:pt>
                <c:pt idx="80">
                  <c:v>0.8</c:v>
                </c:pt>
                <c:pt idx="81">
                  <c:v>0.8</c:v>
                </c:pt>
                <c:pt idx="82">
                  <c:v>0.80200000000000005</c:v>
                </c:pt>
                <c:pt idx="83">
                  <c:v>0.80300000000000005</c:v>
                </c:pt>
                <c:pt idx="84">
                  <c:v>0.80500000000000005</c:v>
                </c:pt>
                <c:pt idx="85">
                  <c:v>0.80700000000000005</c:v>
                </c:pt>
                <c:pt idx="86">
                  <c:v>0.80900000000000005</c:v>
                </c:pt>
                <c:pt idx="87">
                  <c:v>0.80900000000000005</c:v>
                </c:pt>
                <c:pt idx="88">
                  <c:v>0.80900000000000005</c:v>
                </c:pt>
                <c:pt idx="89">
                  <c:v>0.81100000000000005</c:v>
                </c:pt>
                <c:pt idx="90">
                  <c:v>0.81299999999999994</c:v>
                </c:pt>
                <c:pt idx="91">
                  <c:v>0.81399999999999995</c:v>
                </c:pt>
                <c:pt idx="92">
                  <c:v>0.81499999999999995</c:v>
                </c:pt>
                <c:pt idx="93">
                  <c:v>0.81499999999999995</c:v>
                </c:pt>
                <c:pt idx="94">
                  <c:v>0.81599999999999995</c:v>
                </c:pt>
                <c:pt idx="95">
                  <c:v>0.81599999999999995</c:v>
                </c:pt>
                <c:pt idx="96">
                  <c:v>0.81699999999999995</c:v>
                </c:pt>
                <c:pt idx="97">
                  <c:v>0.81799999999999995</c:v>
                </c:pt>
                <c:pt idx="98">
                  <c:v>0.81799999999999995</c:v>
                </c:pt>
                <c:pt idx="99">
                  <c:v>0.81899999999999995</c:v>
                </c:pt>
                <c:pt idx="100">
                  <c:v>0.81899999999999995</c:v>
                </c:pt>
                <c:pt idx="101">
                  <c:v>0.82099999999999995</c:v>
                </c:pt>
                <c:pt idx="102">
                  <c:v>0.82199999999999995</c:v>
                </c:pt>
                <c:pt idx="103">
                  <c:v>0.82299999999999995</c:v>
                </c:pt>
                <c:pt idx="104">
                  <c:v>0.82399999999999995</c:v>
                </c:pt>
                <c:pt idx="105">
                  <c:v>0.82499999999999996</c:v>
                </c:pt>
                <c:pt idx="106">
                  <c:v>0.82599999999999996</c:v>
                </c:pt>
                <c:pt idx="107">
                  <c:v>0.82699999999999996</c:v>
                </c:pt>
                <c:pt idx="108">
                  <c:v>0.82799999999999996</c:v>
                </c:pt>
                <c:pt idx="109">
                  <c:v>0.82899999999999996</c:v>
                </c:pt>
                <c:pt idx="110">
                  <c:v>0.82899999999999996</c:v>
                </c:pt>
                <c:pt idx="111">
                  <c:v>0.83099999999999996</c:v>
                </c:pt>
                <c:pt idx="112">
                  <c:v>0.83099999999999996</c:v>
                </c:pt>
                <c:pt idx="113">
                  <c:v>0.83299999999999996</c:v>
                </c:pt>
                <c:pt idx="114">
                  <c:v>0.83399999999999996</c:v>
                </c:pt>
                <c:pt idx="115">
                  <c:v>0.83499999999999996</c:v>
                </c:pt>
                <c:pt idx="116">
                  <c:v>0.83499999999999996</c:v>
                </c:pt>
                <c:pt idx="117">
                  <c:v>0.83599999999999997</c:v>
                </c:pt>
                <c:pt idx="118">
                  <c:v>0.83599999999999997</c:v>
                </c:pt>
                <c:pt idx="119">
                  <c:v>0.83699999999999997</c:v>
                </c:pt>
                <c:pt idx="120">
                  <c:v>0.83799999999999997</c:v>
                </c:pt>
                <c:pt idx="121">
                  <c:v>0.83899999999999997</c:v>
                </c:pt>
                <c:pt idx="122">
                  <c:v>0.84</c:v>
                </c:pt>
                <c:pt idx="123">
                  <c:v>0.84099999999999997</c:v>
                </c:pt>
                <c:pt idx="124">
                  <c:v>0.84199999999999997</c:v>
                </c:pt>
                <c:pt idx="125">
                  <c:v>0.84299999999999997</c:v>
                </c:pt>
                <c:pt idx="126">
                  <c:v>0.84399999999999997</c:v>
                </c:pt>
                <c:pt idx="127">
                  <c:v>0.84499999999999997</c:v>
                </c:pt>
                <c:pt idx="128">
                  <c:v>0.84499999999999997</c:v>
                </c:pt>
                <c:pt idx="129">
                  <c:v>0.84599999999999997</c:v>
                </c:pt>
                <c:pt idx="130">
                  <c:v>0.84699999999999998</c:v>
                </c:pt>
                <c:pt idx="131">
                  <c:v>0.84899999999999998</c:v>
                </c:pt>
                <c:pt idx="132">
                  <c:v>0.84899999999999998</c:v>
                </c:pt>
                <c:pt idx="133">
                  <c:v>0.85</c:v>
                </c:pt>
                <c:pt idx="134">
                  <c:v>0.85099999999999998</c:v>
                </c:pt>
                <c:pt idx="135">
                  <c:v>0.85099999999999998</c:v>
                </c:pt>
                <c:pt idx="136">
                  <c:v>0.85099999999999998</c:v>
                </c:pt>
                <c:pt idx="137">
                  <c:v>0.85199999999999998</c:v>
                </c:pt>
                <c:pt idx="138">
                  <c:v>0.85299999999999998</c:v>
                </c:pt>
                <c:pt idx="139">
                  <c:v>0.85399999999999998</c:v>
                </c:pt>
                <c:pt idx="140">
                  <c:v>0.85499999999999998</c:v>
                </c:pt>
                <c:pt idx="141">
                  <c:v>0.85599999999999998</c:v>
                </c:pt>
                <c:pt idx="142">
                  <c:v>0.85599999999999998</c:v>
                </c:pt>
                <c:pt idx="143">
                  <c:v>0.85699999999999998</c:v>
                </c:pt>
                <c:pt idx="144">
                  <c:v>0.85799999999999998</c:v>
                </c:pt>
                <c:pt idx="145">
                  <c:v>0.85799999999999998</c:v>
                </c:pt>
                <c:pt idx="146">
                  <c:v>0.85899999999999999</c:v>
                </c:pt>
                <c:pt idx="147">
                  <c:v>0.86</c:v>
                </c:pt>
                <c:pt idx="148">
                  <c:v>0.86099999999999999</c:v>
                </c:pt>
                <c:pt idx="149">
                  <c:v>0.86099999999999999</c:v>
                </c:pt>
                <c:pt idx="150">
                  <c:v>0.86199999999999999</c:v>
                </c:pt>
                <c:pt idx="151">
                  <c:v>0.86199999999999999</c:v>
                </c:pt>
                <c:pt idx="152">
                  <c:v>0.86299999999999999</c:v>
                </c:pt>
                <c:pt idx="153">
                  <c:v>0.86299999999999999</c:v>
                </c:pt>
                <c:pt idx="154">
                  <c:v>0.86399999999999999</c:v>
                </c:pt>
                <c:pt idx="155">
                  <c:v>0.86399999999999999</c:v>
                </c:pt>
                <c:pt idx="156">
                  <c:v>0.86499999999999999</c:v>
                </c:pt>
                <c:pt idx="157">
                  <c:v>0.86599999999999999</c:v>
                </c:pt>
                <c:pt idx="158">
                  <c:v>0.86599999999999999</c:v>
                </c:pt>
                <c:pt idx="159">
                  <c:v>0.86699999999999999</c:v>
                </c:pt>
                <c:pt idx="160">
                  <c:v>0.86699999999999999</c:v>
                </c:pt>
                <c:pt idx="161">
                  <c:v>0.86699999999999999</c:v>
                </c:pt>
                <c:pt idx="162">
                  <c:v>0.86799999999999999</c:v>
                </c:pt>
                <c:pt idx="163">
                  <c:v>0.86899999999999999</c:v>
                </c:pt>
                <c:pt idx="164">
                  <c:v>0.86899999999999999</c:v>
                </c:pt>
                <c:pt idx="165">
                  <c:v>0.87</c:v>
                </c:pt>
                <c:pt idx="166">
                  <c:v>0.87</c:v>
                </c:pt>
                <c:pt idx="167">
                  <c:v>0.871</c:v>
                </c:pt>
                <c:pt idx="168">
                  <c:v>0.872</c:v>
                </c:pt>
                <c:pt idx="169">
                  <c:v>0.872</c:v>
                </c:pt>
                <c:pt idx="170">
                  <c:v>0.872</c:v>
                </c:pt>
                <c:pt idx="171">
                  <c:v>0.873</c:v>
                </c:pt>
                <c:pt idx="172">
                  <c:v>0.874</c:v>
                </c:pt>
                <c:pt idx="173">
                  <c:v>0.874</c:v>
                </c:pt>
                <c:pt idx="174">
                  <c:v>0.874</c:v>
                </c:pt>
                <c:pt idx="175">
                  <c:v>0.875</c:v>
                </c:pt>
                <c:pt idx="176">
                  <c:v>0.876</c:v>
                </c:pt>
                <c:pt idx="177">
                  <c:v>0.876</c:v>
                </c:pt>
                <c:pt idx="178">
                  <c:v>0.877</c:v>
                </c:pt>
                <c:pt idx="179">
                  <c:v>0.877</c:v>
                </c:pt>
                <c:pt idx="180">
                  <c:v>0.878</c:v>
                </c:pt>
                <c:pt idx="181">
                  <c:v>0.879</c:v>
                </c:pt>
                <c:pt idx="182">
                  <c:v>0.879</c:v>
                </c:pt>
                <c:pt idx="183">
                  <c:v>0.88</c:v>
                </c:pt>
                <c:pt idx="184">
                  <c:v>0.88</c:v>
                </c:pt>
                <c:pt idx="185">
                  <c:v>0.88100000000000001</c:v>
                </c:pt>
                <c:pt idx="186">
                  <c:v>0.88200000000000001</c:v>
                </c:pt>
                <c:pt idx="187">
                  <c:v>0.88200000000000001</c:v>
                </c:pt>
                <c:pt idx="188">
                  <c:v>0.88200000000000001</c:v>
                </c:pt>
                <c:pt idx="189">
                  <c:v>0.88300000000000001</c:v>
                </c:pt>
                <c:pt idx="190">
                  <c:v>0.88300000000000001</c:v>
                </c:pt>
                <c:pt idx="191">
                  <c:v>0.88200000000000001</c:v>
                </c:pt>
                <c:pt idx="192">
                  <c:v>0.88300000000000001</c:v>
                </c:pt>
                <c:pt idx="193">
                  <c:v>0.88300000000000001</c:v>
                </c:pt>
                <c:pt idx="194">
                  <c:v>0.88300000000000001</c:v>
                </c:pt>
                <c:pt idx="195">
                  <c:v>0.88300000000000001</c:v>
                </c:pt>
                <c:pt idx="196">
                  <c:v>0.88200000000000001</c:v>
                </c:pt>
                <c:pt idx="197">
                  <c:v>0.88300000000000001</c:v>
                </c:pt>
                <c:pt idx="198">
                  <c:v>0.88300000000000001</c:v>
                </c:pt>
                <c:pt idx="199">
                  <c:v>0.88300000000000001</c:v>
                </c:pt>
                <c:pt idx="200">
                  <c:v>0.88300000000000001</c:v>
                </c:pt>
                <c:pt idx="201">
                  <c:v>0.88300000000000001</c:v>
                </c:pt>
                <c:pt idx="202">
                  <c:v>0.88300000000000001</c:v>
                </c:pt>
                <c:pt idx="203">
                  <c:v>0.88400000000000001</c:v>
                </c:pt>
                <c:pt idx="204">
                  <c:v>0.88400000000000001</c:v>
                </c:pt>
                <c:pt idx="205">
                  <c:v>0.88400000000000001</c:v>
                </c:pt>
                <c:pt idx="206">
                  <c:v>0.88500000000000001</c:v>
                </c:pt>
                <c:pt idx="207">
                  <c:v>0.88500000000000001</c:v>
                </c:pt>
                <c:pt idx="208">
                  <c:v>0.88600000000000001</c:v>
                </c:pt>
                <c:pt idx="209">
                  <c:v>0.88600000000000001</c:v>
                </c:pt>
                <c:pt idx="210">
                  <c:v>0.88700000000000001</c:v>
                </c:pt>
                <c:pt idx="211">
                  <c:v>0.88700000000000001</c:v>
                </c:pt>
                <c:pt idx="212">
                  <c:v>0.88700000000000001</c:v>
                </c:pt>
                <c:pt idx="213">
                  <c:v>0.88800000000000001</c:v>
                </c:pt>
                <c:pt idx="214">
                  <c:v>0.88800000000000001</c:v>
                </c:pt>
                <c:pt idx="215">
                  <c:v>0.88800000000000001</c:v>
                </c:pt>
                <c:pt idx="216">
                  <c:v>0.88900000000000001</c:v>
                </c:pt>
                <c:pt idx="217">
                  <c:v>0.88900000000000001</c:v>
                </c:pt>
                <c:pt idx="218">
                  <c:v>0.89</c:v>
                </c:pt>
                <c:pt idx="219">
                  <c:v>0.89</c:v>
                </c:pt>
                <c:pt idx="220">
                  <c:v>0.89100000000000001</c:v>
                </c:pt>
                <c:pt idx="221">
                  <c:v>0.89100000000000001</c:v>
                </c:pt>
                <c:pt idx="222">
                  <c:v>0.89100000000000001</c:v>
                </c:pt>
                <c:pt idx="223">
                  <c:v>0.89200000000000002</c:v>
                </c:pt>
                <c:pt idx="224">
                  <c:v>0.89200000000000002</c:v>
                </c:pt>
                <c:pt idx="225">
                  <c:v>0.89200000000000002</c:v>
                </c:pt>
                <c:pt idx="226">
                  <c:v>0.89300000000000002</c:v>
                </c:pt>
                <c:pt idx="227">
                  <c:v>0.89300000000000002</c:v>
                </c:pt>
                <c:pt idx="228">
                  <c:v>0.89300000000000002</c:v>
                </c:pt>
                <c:pt idx="229">
                  <c:v>0.89400000000000002</c:v>
                </c:pt>
                <c:pt idx="230">
                  <c:v>0.89400000000000002</c:v>
                </c:pt>
                <c:pt idx="231">
                  <c:v>0.89500000000000002</c:v>
                </c:pt>
                <c:pt idx="232">
                  <c:v>0.89500000000000002</c:v>
                </c:pt>
                <c:pt idx="233">
                  <c:v>0.89500000000000002</c:v>
                </c:pt>
                <c:pt idx="234">
                  <c:v>0.89600000000000002</c:v>
                </c:pt>
                <c:pt idx="235">
                  <c:v>0.89600000000000002</c:v>
                </c:pt>
                <c:pt idx="236">
                  <c:v>0.89600000000000002</c:v>
                </c:pt>
                <c:pt idx="237">
                  <c:v>0.89600000000000002</c:v>
                </c:pt>
                <c:pt idx="238">
                  <c:v>0.89600000000000002</c:v>
                </c:pt>
                <c:pt idx="239">
                  <c:v>0.89700000000000002</c:v>
                </c:pt>
                <c:pt idx="240">
                  <c:v>0.89700000000000002</c:v>
                </c:pt>
                <c:pt idx="241">
                  <c:v>0.89700000000000002</c:v>
                </c:pt>
                <c:pt idx="242">
                  <c:v>0.89800000000000002</c:v>
                </c:pt>
                <c:pt idx="243">
                  <c:v>0.89800000000000002</c:v>
                </c:pt>
                <c:pt idx="244">
                  <c:v>0.89800000000000002</c:v>
                </c:pt>
                <c:pt idx="245">
                  <c:v>0.89800000000000002</c:v>
                </c:pt>
                <c:pt idx="246">
                  <c:v>0.89900000000000002</c:v>
                </c:pt>
                <c:pt idx="247">
                  <c:v>0.89900000000000002</c:v>
                </c:pt>
                <c:pt idx="248">
                  <c:v>0.9</c:v>
                </c:pt>
                <c:pt idx="249">
                  <c:v>0.9</c:v>
                </c:pt>
                <c:pt idx="250">
                  <c:v>0.9</c:v>
                </c:pt>
                <c:pt idx="251">
                  <c:v>0.90100000000000002</c:v>
                </c:pt>
                <c:pt idx="252">
                  <c:v>0.90100000000000002</c:v>
                </c:pt>
                <c:pt idx="253">
                  <c:v>0.90100000000000002</c:v>
                </c:pt>
                <c:pt idx="254">
                  <c:v>0.90200000000000002</c:v>
                </c:pt>
                <c:pt idx="255">
                  <c:v>0.90200000000000002</c:v>
                </c:pt>
                <c:pt idx="256">
                  <c:v>0.90200000000000002</c:v>
                </c:pt>
                <c:pt idx="257">
                  <c:v>0.90200000000000002</c:v>
                </c:pt>
                <c:pt idx="258">
                  <c:v>0.90300000000000002</c:v>
                </c:pt>
                <c:pt idx="259">
                  <c:v>0.90300000000000002</c:v>
                </c:pt>
                <c:pt idx="260">
                  <c:v>0.90300000000000002</c:v>
                </c:pt>
                <c:pt idx="261">
                  <c:v>0.90400000000000003</c:v>
                </c:pt>
                <c:pt idx="262">
                  <c:v>0.90400000000000003</c:v>
                </c:pt>
                <c:pt idx="263">
                  <c:v>0.90400000000000003</c:v>
                </c:pt>
                <c:pt idx="264">
                  <c:v>0.90500000000000003</c:v>
                </c:pt>
                <c:pt idx="265">
                  <c:v>0.90500000000000003</c:v>
                </c:pt>
                <c:pt idx="266">
                  <c:v>0.90500000000000003</c:v>
                </c:pt>
                <c:pt idx="267">
                  <c:v>0.90500000000000003</c:v>
                </c:pt>
                <c:pt idx="268">
                  <c:v>0.90600000000000003</c:v>
                </c:pt>
                <c:pt idx="269">
                  <c:v>0.90600000000000003</c:v>
                </c:pt>
                <c:pt idx="270">
                  <c:v>0.90700000000000003</c:v>
                </c:pt>
                <c:pt idx="271">
                  <c:v>0.90700000000000003</c:v>
                </c:pt>
                <c:pt idx="272">
                  <c:v>0.90769999999999995</c:v>
                </c:pt>
                <c:pt idx="273">
                  <c:v>0.90700000000000003</c:v>
                </c:pt>
                <c:pt idx="274">
                  <c:v>0.90800000000000003</c:v>
                </c:pt>
                <c:pt idx="275">
                  <c:v>0.90800000000000003</c:v>
                </c:pt>
                <c:pt idx="276">
                  <c:v>0.90800000000000003</c:v>
                </c:pt>
                <c:pt idx="277">
                  <c:v>0.90800000000000003</c:v>
                </c:pt>
                <c:pt idx="278">
                  <c:v>0.90900000000000003</c:v>
                </c:pt>
                <c:pt idx="279">
                  <c:v>0.90900000000000003</c:v>
                </c:pt>
                <c:pt idx="280">
                  <c:v>0.90900000000000003</c:v>
                </c:pt>
                <c:pt idx="281">
                  <c:v>0.91</c:v>
                </c:pt>
                <c:pt idx="282">
                  <c:v>0.91</c:v>
                </c:pt>
                <c:pt idx="283">
                  <c:v>0.91</c:v>
                </c:pt>
                <c:pt idx="284">
                  <c:v>0.91100000000000003</c:v>
                </c:pt>
                <c:pt idx="285">
                  <c:v>0.91100000000000003</c:v>
                </c:pt>
                <c:pt idx="286">
                  <c:v>0.91100000000000003</c:v>
                </c:pt>
                <c:pt idx="287">
                  <c:v>0.91100000000000003</c:v>
                </c:pt>
                <c:pt idx="288">
                  <c:v>0.91100000000000003</c:v>
                </c:pt>
                <c:pt idx="289">
                  <c:v>0.91200000000000003</c:v>
                </c:pt>
                <c:pt idx="290">
                  <c:v>0.91200000000000003</c:v>
                </c:pt>
                <c:pt idx="291">
                  <c:v>0.91200000000000003</c:v>
                </c:pt>
                <c:pt idx="292">
                  <c:v>0.91200000000000003</c:v>
                </c:pt>
                <c:pt idx="293">
                  <c:v>0.91200000000000003</c:v>
                </c:pt>
                <c:pt idx="294">
                  <c:v>0.91200000000000003</c:v>
                </c:pt>
                <c:pt idx="295">
                  <c:v>0.91300000000000003</c:v>
                </c:pt>
                <c:pt idx="296">
                  <c:v>0.91300000000000003</c:v>
                </c:pt>
                <c:pt idx="297">
                  <c:v>0.91300000000000003</c:v>
                </c:pt>
                <c:pt idx="298">
                  <c:v>0.91300000000000003</c:v>
                </c:pt>
                <c:pt idx="299">
                  <c:v>0.92300000000000004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Sheet1!$D$2:$D$301</c:f>
              <c:numCache>
                <c:formatCode>General</c:formatCode>
                <c:ptCount val="300"/>
                <c:pt idx="0">
                  <c:v>0.68700000000000006</c:v>
                </c:pt>
                <c:pt idx="1">
                  <c:v>0.71799999999999997</c:v>
                </c:pt>
                <c:pt idx="2">
                  <c:v>0.69699999999999995</c:v>
                </c:pt>
                <c:pt idx="3">
                  <c:v>0.69499999999999995</c:v>
                </c:pt>
                <c:pt idx="4">
                  <c:v>0.69299999999999995</c:v>
                </c:pt>
                <c:pt idx="5">
                  <c:v>0.69199999999999995</c:v>
                </c:pt>
                <c:pt idx="6">
                  <c:v>0.68300000000000005</c:v>
                </c:pt>
                <c:pt idx="7">
                  <c:v>0.66800000000000004</c:v>
                </c:pt>
                <c:pt idx="8">
                  <c:v>0.66300000000000003</c:v>
                </c:pt>
                <c:pt idx="9">
                  <c:v>0.67100000000000004</c:v>
                </c:pt>
                <c:pt idx="10">
                  <c:v>0.66100000000000003</c:v>
                </c:pt>
                <c:pt idx="11">
                  <c:v>0.66100000000000003</c:v>
                </c:pt>
                <c:pt idx="12">
                  <c:v>0.66300000000000003</c:v>
                </c:pt>
                <c:pt idx="13">
                  <c:v>0.66</c:v>
                </c:pt>
                <c:pt idx="14">
                  <c:v>0.67200000000000004</c:v>
                </c:pt>
                <c:pt idx="15">
                  <c:v>0.66900000000000004</c:v>
                </c:pt>
                <c:pt idx="16">
                  <c:v>0.67100000000000004</c:v>
                </c:pt>
                <c:pt idx="17">
                  <c:v>0.67</c:v>
                </c:pt>
                <c:pt idx="18">
                  <c:v>0.67800000000000005</c:v>
                </c:pt>
                <c:pt idx="19">
                  <c:v>0.67400000000000004</c:v>
                </c:pt>
                <c:pt idx="20">
                  <c:v>0.67300000000000004</c:v>
                </c:pt>
                <c:pt idx="21">
                  <c:v>0.67700000000000005</c:v>
                </c:pt>
                <c:pt idx="22">
                  <c:v>0.67400000000000004</c:v>
                </c:pt>
                <c:pt idx="23">
                  <c:v>0.67800000000000005</c:v>
                </c:pt>
                <c:pt idx="24">
                  <c:v>0.68</c:v>
                </c:pt>
                <c:pt idx="25">
                  <c:v>0.67600000000000005</c:v>
                </c:pt>
                <c:pt idx="26">
                  <c:v>0.67500000000000004</c:v>
                </c:pt>
                <c:pt idx="27">
                  <c:v>0.67300000000000004</c:v>
                </c:pt>
                <c:pt idx="28">
                  <c:v>0.66900000000000004</c:v>
                </c:pt>
                <c:pt idx="29">
                  <c:v>0.67300000000000004</c:v>
                </c:pt>
                <c:pt idx="30">
                  <c:v>0.67200000000000004</c:v>
                </c:pt>
                <c:pt idx="31">
                  <c:v>0.67300000000000004</c:v>
                </c:pt>
                <c:pt idx="32">
                  <c:v>0.67400000000000004</c:v>
                </c:pt>
                <c:pt idx="33">
                  <c:v>0.67600000000000005</c:v>
                </c:pt>
                <c:pt idx="34">
                  <c:v>0.67500000000000004</c:v>
                </c:pt>
                <c:pt idx="35">
                  <c:v>0.67400000000000004</c:v>
                </c:pt>
                <c:pt idx="36">
                  <c:v>0.67300000000000004</c:v>
                </c:pt>
                <c:pt idx="37">
                  <c:v>0.66900000000000004</c:v>
                </c:pt>
                <c:pt idx="38">
                  <c:v>0.66800000000000004</c:v>
                </c:pt>
                <c:pt idx="39">
                  <c:v>0.66900000000000004</c:v>
                </c:pt>
                <c:pt idx="40">
                  <c:v>0.66900000000000004</c:v>
                </c:pt>
                <c:pt idx="41">
                  <c:v>0.67500000000000004</c:v>
                </c:pt>
                <c:pt idx="42">
                  <c:v>0.67500000000000004</c:v>
                </c:pt>
                <c:pt idx="43">
                  <c:v>0.67400000000000004</c:v>
                </c:pt>
                <c:pt idx="44">
                  <c:v>0.67100000000000004</c:v>
                </c:pt>
                <c:pt idx="45">
                  <c:v>0.67100000000000004</c:v>
                </c:pt>
                <c:pt idx="46">
                  <c:v>0.66900000000000004</c:v>
                </c:pt>
                <c:pt idx="47">
                  <c:v>0.67300000000000004</c:v>
                </c:pt>
                <c:pt idx="48">
                  <c:v>0.67600000000000005</c:v>
                </c:pt>
                <c:pt idx="49">
                  <c:v>0.67900000000000005</c:v>
                </c:pt>
                <c:pt idx="50">
                  <c:v>0.68200000000000005</c:v>
                </c:pt>
                <c:pt idx="51">
                  <c:v>0.68300000000000005</c:v>
                </c:pt>
                <c:pt idx="52">
                  <c:v>0.68700000000000006</c:v>
                </c:pt>
                <c:pt idx="53">
                  <c:v>0.69099999999999995</c:v>
                </c:pt>
                <c:pt idx="54">
                  <c:v>0.69599999999999995</c:v>
                </c:pt>
                <c:pt idx="55">
                  <c:v>0.7</c:v>
                </c:pt>
                <c:pt idx="56">
                  <c:v>0.70099999999999996</c:v>
                </c:pt>
                <c:pt idx="57">
                  <c:v>0.70399999999999996</c:v>
                </c:pt>
                <c:pt idx="58">
                  <c:v>0.70699999999999996</c:v>
                </c:pt>
                <c:pt idx="59">
                  <c:v>0.71099999999999997</c:v>
                </c:pt>
                <c:pt idx="60">
                  <c:v>0.71199999999999997</c:v>
                </c:pt>
                <c:pt idx="61">
                  <c:v>0.71699999999999997</c:v>
                </c:pt>
                <c:pt idx="62">
                  <c:v>0.72</c:v>
                </c:pt>
                <c:pt idx="63">
                  <c:v>0.72399999999999998</c:v>
                </c:pt>
                <c:pt idx="64">
                  <c:v>0.72699999999999998</c:v>
                </c:pt>
                <c:pt idx="65">
                  <c:v>0.73</c:v>
                </c:pt>
                <c:pt idx="66">
                  <c:v>0.73199999999999998</c:v>
                </c:pt>
                <c:pt idx="67">
                  <c:v>0.73399999999999999</c:v>
                </c:pt>
                <c:pt idx="68">
                  <c:v>0.73599999999999999</c:v>
                </c:pt>
                <c:pt idx="69">
                  <c:v>0.73899999999999999</c:v>
                </c:pt>
                <c:pt idx="70">
                  <c:v>0.74099999999999999</c:v>
                </c:pt>
                <c:pt idx="71">
                  <c:v>0.74399999999999999</c:v>
                </c:pt>
                <c:pt idx="72">
                  <c:v>0.746</c:v>
                </c:pt>
                <c:pt idx="73">
                  <c:v>0.748</c:v>
                </c:pt>
                <c:pt idx="74">
                  <c:v>0.751</c:v>
                </c:pt>
                <c:pt idx="75">
                  <c:v>0.752</c:v>
                </c:pt>
                <c:pt idx="76">
                  <c:v>0.755</c:v>
                </c:pt>
                <c:pt idx="77">
                  <c:v>0.75600000000000001</c:v>
                </c:pt>
                <c:pt idx="78">
                  <c:v>0.754</c:v>
                </c:pt>
                <c:pt idx="79">
                  <c:v>0.75700000000000001</c:v>
                </c:pt>
                <c:pt idx="80">
                  <c:v>0.76</c:v>
                </c:pt>
                <c:pt idx="81">
                  <c:v>0.76100000000000001</c:v>
                </c:pt>
                <c:pt idx="82">
                  <c:v>0.76300000000000001</c:v>
                </c:pt>
                <c:pt idx="83">
                  <c:v>0.76500000000000001</c:v>
                </c:pt>
                <c:pt idx="84">
                  <c:v>0.76700000000000002</c:v>
                </c:pt>
                <c:pt idx="85">
                  <c:v>0.76800000000000002</c:v>
                </c:pt>
                <c:pt idx="86">
                  <c:v>0.76900000000000002</c:v>
                </c:pt>
                <c:pt idx="87">
                  <c:v>0.77200000000000002</c:v>
                </c:pt>
                <c:pt idx="88">
                  <c:v>0.77300000000000002</c:v>
                </c:pt>
                <c:pt idx="89">
                  <c:v>0.77400000000000002</c:v>
                </c:pt>
                <c:pt idx="90">
                  <c:v>0.77400000000000002</c:v>
                </c:pt>
                <c:pt idx="91">
                  <c:v>0.77700000000000002</c:v>
                </c:pt>
                <c:pt idx="92">
                  <c:v>0.77900000000000003</c:v>
                </c:pt>
                <c:pt idx="93">
                  <c:v>0.78</c:v>
                </c:pt>
                <c:pt idx="94">
                  <c:v>0.78100000000000003</c:v>
                </c:pt>
                <c:pt idx="95">
                  <c:v>0.78300000000000003</c:v>
                </c:pt>
                <c:pt idx="96">
                  <c:v>0.78500000000000003</c:v>
                </c:pt>
                <c:pt idx="97">
                  <c:v>0.78600000000000003</c:v>
                </c:pt>
                <c:pt idx="98">
                  <c:v>0.78800000000000003</c:v>
                </c:pt>
                <c:pt idx="99">
                  <c:v>0.78900000000000003</c:v>
                </c:pt>
                <c:pt idx="100">
                  <c:v>0.79100000000000004</c:v>
                </c:pt>
                <c:pt idx="101">
                  <c:v>0.79200000000000004</c:v>
                </c:pt>
                <c:pt idx="102">
                  <c:v>0.79300000000000004</c:v>
                </c:pt>
                <c:pt idx="103">
                  <c:v>0.79500000000000004</c:v>
                </c:pt>
                <c:pt idx="104">
                  <c:v>0.79700000000000004</c:v>
                </c:pt>
                <c:pt idx="105">
                  <c:v>0.79800000000000004</c:v>
                </c:pt>
                <c:pt idx="106">
                  <c:v>0.79900000000000004</c:v>
                </c:pt>
                <c:pt idx="107">
                  <c:v>0.8</c:v>
                </c:pt>
                <c:pt idx="108">
                  <c:v>0.80200000000000005</c:v>
                </c:pt>
                <c:pt idx="109">
                  <c:v>0.80300000000000005</c:v>
                </c:pt>
                <c:pt idx="110">
                  <c:v>0.80400000000000005</c:v>
                </c:pt>
                <c:pt idx="111">
                  <c:v>0.80600000000000005</c:v>
                </c:pt>
                <c:pt idx="112">
                  <c:v>0.80600000000000005</c:v>
                </c:pt>
                <c:pt idx="113">
                  <c:v>0.80700000000000005</c:v>
                </c:pt>
                <c:pt idx="114">
                  <c:v>0.80800000000000005</c:v>
                </c:pt>
                <c:pt idx="115">
                  <c:v>0.80900000000000005</c:v>
                </c:pt>
                <c:pt idx="116">
                  <c:v>0.81</c:v>
                </c:pt>
                <c:pt idx="117">
                  <c:v>0.81100000000000005</c:v>
                </c:pt>
                <c:pt idx="118">
                  <c:v>0.81200000000000006</c:v>
                </c:pt>
                <c:pt idx="119">
                  <c:v>0.81299999999999994</c:v>
                </c:pt>
                <c:pt idx="120">
                  <c:v>0.81399999999999995</c:v>
                </c:pt>
                <c:pt idx="121">
                  <c:v>0.81499999999999995</c:v>
                </c:pt>
                <c:pt idx="122">
                  <c:v>0.81599999999999995</c:v>
                </c:pt>
                <c:pt idx="123">
                  <c:v>0.81799999999999995</c:v>
                </c:pt>
                <c:pt idx="124">
                  <c:v>0.81899999999999995</c:v>
                </c:pt>
                <c:pt idx="125">
                  <c:v>0.82</c:v>
                </c:pt>
                <c:pt idx="126">
                  <c:v>0.82</c:v>
                </c:pt>
                <c:pt idx="127">
                  <c:v>0.82199999999999995</c:v>
                </c:pt>
                <c:pt idx="128">
                  <c:v>0.82299999999999995</c:v>
                </c:pt>
                <c:pt idx="129">
                  <c:v>0.82399999999999995</c:v>
                </c:pt>
                <c:pt idx="130">
                  <c:v>0.82499999999999996</c:v>
                </c:pt>
                <c:pt idx="131">
                  <c:v>0.82599999999999996</c:v>
                </c:pt>
                <c:pt idx="132">
                  <c:v>0.82599999999999996</c:v>
                </c:pt>
                <c:pt idx="133">
                  <c:v>0.82699999999999996</c:v>
                </c:pt>
                <c:pt idx="134">
                  <c:v>0.82799999999999996</c:v>
                </c:pt>
                <c:pt idx="135">
                  <c:v>0.82799999999999996</c:v>
                </c:pt>
                <c:pt idx="136">
                  <c:v>0.83</c:v>
                </c:pt>
                <c:pt idx="137">
                  <c:v>0.83</c:v>
                </c:pt>
                <c:pt idx="138">
                  <c:v>0.83099999999999996</c:v>
                </c:pt>
                <c:pt idx="139">
                  <c:v>0.83199999999999996</c:v>
                </c:pt>
                <c:pt idx="140">
                  <c:v>0.83199999999999996</c:v>
                </c:pt>
                <c:pt idx="141">
                  <c:v>0.83299999999999996</c:v>
                </c:pt>
                <c:pt idx="142">
                  <c:v>0.83399999999999996</c:v>
                </c:pt>
                <c:pt idx="143">
                  <c:v>0.83499999999999996</c:v>
                </c:pt>
                <c:pt idx="144">
                  <c:v>0.83599999999999997</c:v>
                </c:pt>
                <c:pt idx="145">
                  <c:v>0.83699999999999997</c:v>
                </c:pt>
                <c:pt idx="146">
                  <c:v>0.83799999999999997</c:v>
                </c:pt>
                <c:pt idx="147">
                  <c:v>0.83799999999999997</c:v>
                </c:pt>
                <c:pt idx="148">
                  <c:v>0.83799999999999997</c:v>
                </c:pt>
                <c:pt idx="149">
                  <c:v>0.83899999999999997</c:v>
                </c:pt>
                <c:pt idx="150">
                  <c:v>0.83899999999999997</c:v>
                </c:pt>
                <c:pt idx="151">
                  <c:v>0.84</c:v>
                </c:pt>
                <c:pt idx="152">
                  <c:v>0.84</c:v>
                </c:pt>
                <c:pt idx="153">
                  <c:v>0.84099999999999997</c:v>
                </c:pt>
                <c:pt idx="154">
                  <c:v>0.84199999999999997</c:v>
                </c:pt>
                <c:pt idx="155">
                  <c:v>0.84299999999999997</c:v>
                </c:pt>
                <c:pt idx="156">
                  <c:v>0.84399999999999997</c:v>
                </c:pt>
                <c:pt idx="157">
                  <c:v>0.84399999999999997</c:v>
                </c:pt>
                <c:pt idx="158">
                  <c:v>0.84499999999999997</c:v>
                </c:pt>
                <c:pt idx="159">
                  <c:v>0.84599999999999997</c:v>
                </c:pt>
                <c:pt idx="160">
                  <c:v>0.84599999999999997</c:v>
                </c:pt>
                <c:pt idx="161">
                  <c:v>0.84699999999999998</c:v>
                </c:pt>
                <c:pt idx="162">
                  <c:v>0.84799999999999998</c:v>
                </c:pt>
                <c:pt idx="163">
                  <c:v>0.84899999999999998</c:v>
                </c:pt>
                <c:pt idx="164">
                  <c:v>0.85</c:v>
                </c:pt>
                <c:pt idx="165">
                  <c:v>0.85</c:v>
                </c:pt>
                <c:pt idx="166">
                  <c:v>0.85099999999999998</c:v>
                </c:pt>
                <c:pt idx="167">
                  <c:v>0.85099999999999998</c:v>
                </c:pt>
                <c:pt idx="168">
                  <c:v>0.85099999999999998</c:v>
                </c:pt>
                <c:pt idx="169">
                  <c:v>0.85199999999999998</c:v>
                </c:pt>
                <c:pt idx="170">
                  <c:v>0.85199999999999998</c:v>
                </c:pt>
                <c:pt idx="171">
                  <c:v>0.85199999999999998</c:v>
                </c:pt>
                <c:pt idx="172">
                  <c:v>0.85299999999999998</c:v>
                </c:pt>
                <c:pt idx="173">
                  <c:v>0.85299999999999998</c:v>
                </c:pt>
                <c:pt idx="174">
                  <c:v>0.85399999999999998</c:v>
                </c:pt>
                <c:pt idx="175">
                  <c:v>0.85399999999999998</c:v>
                </c:pt>
                <c:pt idx="176">
                  <c:v>0.85499999999999998</c:v>
                </c:pt>
                <c:pt idx="177">
                  <c:v>0.85599999999999998</c:v>
                </c:pt>
                <c:pt idx="178">
                  <c:v>0.85699999999999998</c:v>
                </c:pt>
                <c:pt idx="179">
                  <c:v>0.85699999999999998</c:v>
                </c:pt>
                <c:pt idx="180">
                  <c:v>0.85699999999999998</c:v>
                </c:pt>
                <c:pt idx="181">
                  <c:v>0.85799999999999998</c:v>
                </c:pt>
                <c:pt idx="182">
                  <c:v>0.85899999999999999</c:v>
                </c:pt>
                <c:pt idx="183">
                  <c:v>0.85899999999999999</c:v>
                </c:pt>
                <c:pt idx="184">
                  <c:v>0.86</c:v>
                </c:pt>
                <c:pt idx="185">
                  <c:v>0.86099999999999999</c:v>
                </c:pt>
                <c:pt idx="186">
                  <c:v>0.86099999999999999</c:v>
                </c:pt>
                <c:pt idx="187">
                  <c:v>0.86199999999999999</c:v>
                </c:pt>
                <c:pt idx="188">
                  <c:v>0.86199999999999999</c:v>
                </c:pt>
                <c:pt idx="189">
                  <c:v>0.86299999999999999</c:v>
                </c:pt>
                <c:pt idx="190">
                  <c:v>0.86399999999999999</c:v>
                </c:pt>
                <c:pt idx="191">
                  <c:v>0.86399999999999999</c:v>
                </c:pt>
                <c:pt idx="192">
                  <c:v>0.86499999999999999</c:v>
                </c:pt>
                <c:pt idx="193">
                  <c:v>0.86499999999999999</c:v>
                </c:pt>
                <c:pt idx="194">
                  <c:v>0.86599999999999999</c:v>
                </c:pt>
                <c:pt idx="195">
                  <c:v>0.86699999999999999</c:v>
                </c:pt>
                <c:pt idx="196">
                  <c:v>0.86699999999999999</c:v>
                </c:pt>
                <c:pt idx="197">
                  <c:v>0.86699999999999999</c:v>
                </c:pt>
                <c:pt idx="198">
                  <c:v>0.86699999999999999</c:v>
                </c:pt>
                <c:pt idx="199">
                  <c:v>0.86809999999999998</c:v>
                </c:pt>
                <c:pt idx="200">
                  <c:v>0.86799999999999999</c:v>
                </c:pt>
                <c:pt idx="201">
                  <c:v>0.86799999999999999</c:v>
                </c:pt>
                <c:pt idx="202">
                  <c:v>0.86899999999999999</c:v>
                </c:pt>
                <c:pt idx="203">
                  <c:v>0.86899999999999999</c:v>
                </c:pt>
                <c:pt idx="204">
                  <c:v>0.87</c:v>
                </c:pt>
                <c:pt idx="205">
                  <c:v>0.87</c:v>
                </c:pt>
                <c:pt idx="206">
                  <c:v>0.871</c:v>
                </c:pt>
                <c:pt idx="207">
                  <c:v>0.871</c:v>
                </c:pt>
                <c:pt idx="208">
                  <c:v>0.871</c:v>
                </c:pt>
                <c:pt idx="209">
                  <c:v>0.872</c:v>
                </c:pt>
                <c:pt idx="210">
                  <c:v>0.873</c:v>
                </c:pt>
                <c:pt idx="211">
                  <c:v>0.873</c:v>
                </c:pt>
                <c:pt idx="212">
                  <c:v>0.874</c:v>
                </c:pt>
                <c:pt idx="213">
                  <c:v>0.874</c:v>
                </c:pt>
                <c:pt idx="214">
                  <c:v>0.875</c:v>
                </c:pt>
                <c:pt idx="215">
                  <c:v>0.875</c:v>
                </c:pt>
                <c:pt idx="216">
                  <c:v>0.875</c:v>
                </c:pt>
                <c:pt idx="217">
                  <c:v>0.875</c:v>
                </c:pt>
                <c:pt idx="218">
                  <c:v>0.876</c:v>
                </c:pt>
                <c:pt idx="219">
                  <c:v>0.876</c:v>
                </c:pt>
                <c:pt idx="220">
                  <c:v>0.876</c:v>
                </c:pt>
                <c:pt idx="221">
                  <c:v>0.877</c:v>
                </c:pt>
                <c:pt idx="222">
                  <c:v>0.877</c:v>
                </c:pt>
                <c:pt idx="223">
                  <c:v>0.878</c:v>
                </c:pt>
                <c:pt idx="224">
                  <c:v>0.878</c:v>
                </c:pt>
                <c:pt idx="225">
                  <c:v>0.879</c:v>
                </c:pt>
                <c:pt idx="226">
                  <c:v>0.879</c:v>
                </c:pt>
                <c:pt idx="227">
                  <c:v>0.879</c:v>
                </c:pt>
                <c:pt idx="228">
                  <c:v>0.879</c:v>
                </c:pt>
                <c:pt idx="229">
                  <c:v>0.88</c:v>
                </c:pt>
                <c:pt idx="230">
                  <c:v>0.88</c:v>
                </c:pt>
                <c:pt idx="231">
                  <c:v>0.88</c:v>
                </c:pt>
                <c:pt idx="232">
                  <c:v>0.88</c:v>
                </c:pt>
                <c:pt idx="233">
                  <c:v>0.88100000000000001</c:v>
                </c:pt>
                <c:pt idx="234">
                  <c:v>0.88100000000000001</c:v>
                </c:pt>
                <c:pt idx="235">
                  <c:v>0.88200000000000001</c:v>
                </c:pt>
                <c:pt idx="236">
                  <c:v>0.88200000000000001</c:v>
                </c:pt>
                <c:pt idx="237">
                  <c:v>0.88300000000000001</c:v>
                </c:pt>
                <c:pt idx="238">
                  <c:v>0.88300000000000001</c:v>
                </c:pt>
                <c:pt idx="239">
                  <c:v>0.88300000000000001</c:v>
                </c:pt>
                <c:pt idx="240">
                  <c:v>0.88400000000000001</c:v>
                </c:pt>
                <c:pt idx="241">
                  <c:v>0.88400000000000001</c:v>
                </c:pt>
                <c:pt idx="242">
                  <c:v>0.88500000000000001</c:v>
                </c:pt>
                <c:pt idx="243">
                  <c:v>0.88500000000000001</c:v>
                </c:pt>
                <c:pt idx="244">
                  <c:v>0.88500000000000001</c:v>
                </c:pt>
                <c:pt idx="245">
                  <c:v>0.88600000000000001</c:v>
                </c:pt>
                <c:pt idx="246">
                  <c:v>0.88600000000000001</c:v>
                </c:pt>
                <c:pt idx="247">
                  <c:v>0.88600000000000001</c:v>
                </c:pt>
                <c:pt idx="248">
                  <c:v>0.88700000000000001</c:v>
                </c:pt>
                <c:pt idx="249">
                  <c:v>0.88700000000000001</c:v>
                </c:pt>
                <c:pt idx="250">
                  <c:v>0.88700000000000001</c:v>
                </c:pt>
                <c:pt idx="251">
                  <c:v>0.88800000000000001</c:v>
                </c:pt>
                <c:pt idx="252">
                  <c:v>0.88800000000000001</c:v>
                </c:pt>
                <c:pt idx="253">
                  <c:v>0.88900000000000001</c:v>
                </c:pt>
                <c:pt idx="254">
                  <c:v>0.88900000000000001</c:v>
                </c:pt>
                <c:pt idx="255">
                  <c:v>0.88900000000000001</c:v>
                </c:pt>
                <c:pt idx="256">
                  <c:v>0.88900000000000001</c:v>
                </c:pt>
                <c:pt idx="257">
                  <c:v>0.89</c:v>
                </c:pt>
                <c:pt idx="258">
                  <c:v>0.89</c:v>
                </c:pt>
                <c:pt idx="259">
                  <c:v>0.89</c:v>
                </c:pt>
                <c:pt idx="260">
                  <c:v>0.89100000000000001</c:v>
                </c:pt>
                <c:pt idx="261">
                  <c:v>0.89100000000000001</c:v>
                </c:pt>
                <c:pt idx="262">
                  <c:v>0.89100000000000001</c:v>
                </c:pt>
                <c:pt idx="263">
                  <c:v>0.89200000000000002</c:v>
                </c:pt>
                <c:pt idx="264">
                  <c:v>0.89200000000000002</c:v>
                </c:pt>
                <c:pt idx="265">
                  <c:v>0.89200000000000002</c:v>
                </c:pt>
                <c:pt idx="266">
                  <c:v>0.89200000000000002</c:v>
                </c:pt>
                <c:pt idx="267">
                  <c:v>0.89300000000000002</c:v>
                </c:pt>
                <c:pt idx="268">
                  <c:v>0.89300000000000002</c:v>
                </c:pt>
                <c:pt idx="269">
                  <c:v>0.89300000000000002</c:v>
                </c:pt>
                <c:pt idx="270">
                  <c:v>0.89400000000000002</c:v>
                </c:pt>
                <c:pt idx="271">
                  <c:v>0.89400000000000002</c:v>
                </c:pt>
                <c:pt idx="272">
                  <c:v>0.89400000000000002</c:v>
                </c:pt>
                <c:pt idx="273">
                  <c:v>0.89500000000000002</c:v>
                </c:pt>
                <c:pt idx="274">
                  <c:v>0.89500000000000002</c:v>
                </c:pt>
                <c:pt idx="275">
                  <c:v>0.89500000000000002</c:v>
                </c:pt>
                <c:pt idx="276">
                  <c:v>0.89500000000000002</c:v>
                </c:pt>
                <c:pt idx="277">
                  <c:v>0.89600000000000002</c:v>
                </c:pt>
                <c:pt idx="278">
                  <c:v>0.89600000000000002</c:v>
                </c:pt>
                <c:pt idx="279">
                  <c:v>0.89600000000000002</c:v>
                </c:pt>
                <c:pt idx="280">
                  <c:v>0.89600000000000002</c:v>
                </c:pt>
                <c:pt idx="281">
                  <c:v>0.89600000000000002</c:v>
                </c:pt>
                <c:pt idx="282">
                  <c:v>0.8972</c:v>
                </c:pt>
                <c:pt idx="283">
                  <c:v>0.89700000000000002</c:v>
                </c:pt>
                <c:pt idx="284">
                  <c:v>0.89700000000000002</c:v>
                </c:pt>
                <c:pt idx="285">
                  <c:v>0.89800000000000002</c:v>
                </c:pt>
                <c:pt idx="286">
                  <c:v>0.89800000000000002</c:v>
                </c:pt>
                <c:pt idx="287">
                  <c:v>0.89800000000000002</c:v>
                </c:pt>
                <c:pt idx="288">
                  <c:v>0.89900000000000002</c:v>
                </c:pt>
                <c:pt idx="289">
                  <c:v>0.89900000000000002</c:v>
                </c:pt>
                <c:pt idx="290">
                  <c:v>0.89900000000000002</c:v>
                </c:pt>
                <c:pt idx="291">
                  <c:v>0.9</c:v>
                </c:pt>
                <c:pt idx="292">
                  <c:v>0.9</c:v>
                </c:pt>
                <c:pt idx="293">
                  <c:v>0.9</c:v>
                </c:pt>
                <c:pt idx="294">
                  <c:v>0.9</c:v>
                </c:pt>
                <c:pt idx="295">
                  <c:v>0.9</c:v>
                </c:pt>
                <c:pt idx="296">
                  <c:v>0.90100000000000002</c:v>
                </c:pt>
                <c:pt idx="297">
                  <c:v>0.90100000000000002</c:v>
                </c:pt>
                <c:pt idx="298">
                  <c:v>0.90100000000000002</c:v>
                </c:pt>
                <c:pt idx="299">
                  <c:v>0.91500000000000004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04864"/>
        <c:axId val="194908672"/>
      </c:lineChart>
      <c:catAx>
        <c:axId val="194904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Images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08672"/>
        <c:crosses val="autoZero"/>
        <c:auto val="1"/>
        <c:lblAlgn val="ctr"/>
        <c:lblOffset val="100"/>
        <c:tickLblSkip val="20"/>
        <c:noMultiLvlLbl val="0"/>
      </c:catAx>
      <c:valAx>
        <c:axId val="194908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Accuracy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04864"/>
        <c:crosses val="autoZero"/>
        <c:crossBetween val="between"/>
      </c:valAx>
      <c:spPr>
        <a:noFill/>
        <a:ln>
          <a:solidFill>
            <a:schemeClr val="accent1">
              <a:alpha val="93000"/>
            </a:schemeClr>
          </a:solidFill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54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filters are special class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  <a:r>
              <a:rPr lang="en-US" sz="1200" baseline="0" dirty="0" smtClean="0">
                <a:latin typeface="+mn-lt"/>
                <a:cs typeface="+mn-cs"/>
              </a:rPr>
              <a:t> They allow a certain band of frequencies and reject the others.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7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086-9E32-4CAD-AD69-D3B5F5C3B9DB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18-9CAA-47A8-8DA7-5CAA1C483AD2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9D2F-FC43-4149-A296-D07A7CBADD7B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3B18-0309-4D89-8D93-26EFBD41F750}" type="datetime1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291D-1974-44A3-ACDD-DD9D87B4B90E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3A11-AF41-4AA5-976C-4379B278904D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9636-7BFE-4DF8-8374-9D78570FB517}" type="datetime1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3DF1-531B-4A3C-A362-2E6B9A93032C}" type="datetime1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FE3B-F0FD-4F74-920C-293BF760A094}" type="datetime1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9B1E-2526-4479-BEA5-C329332B3C86}" type="datetime1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A38C-4F75-43B5-869D-96C95F38E733}" type="datetime1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98C-3006-41BA-871A-7D6462D392FB}" type="datetime1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6884F3-59B3-4B37-9E7E-1BB46586D434}" type="datetime1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chart" Target="../charts/chart1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chart" Target="../charts/chart2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35"/>
            <a:ext cx="12192000" cy="19096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 and Gabor Filter based Pedestrian Detection using Convolutional Neural Network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69392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Fahim Ahmed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140217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17920" y="3602038"/>
            <a:ext cx="46939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Badhon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Ahmed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140229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601" y="1358575"/>
            <a:ext cx="10524564" cy="27752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[11]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removing noise.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Gaussian outputs a weighted average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each pixel’s neighborhood.</a:t>
            </a:r>
          </a:p>
        </p:txBody>
      </p:sp>
      <p:pic>
        <p:nvPicPr>
          <p:cNvPr id="1026" name="Picture 2" descr="https://homepages.inf.ed.ac.uk/rbf/HIPR2/mo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16175" y="3805283"/>
                <a:ext cx="2666884" cy="657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75" y="3805283"/>
                <a:ext cx="2666884" cy="657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98575" y="4777161"/>
            <a:ext cx="56896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and y = Intensity of the input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= Standard deviation of the Gaussian Distribution.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0074" y="4585851"/>
            <a:ext cx="13128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3253" y="4556863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Filtered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262115" y="3224602"/>
            <a:ext cx="546100" cy="368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29" y="2170641"/>
            <a:ext cx="1070751" cy="2294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2129821"/>
            <a:ext cx="1089801" cy="2335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" y="5980836"/>
            <a:ext cx="10083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	Deng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G., &amp; Cahill, L. W. (1993, November). An adaptive Gaussian filter for noise reduction and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	detection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Science Symposium and Medical Imaging Conference, 1993., 1993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Record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1615-1619). IEEE.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076" y="1200531"/>
            <a:ext cx="9791700" cy="151264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filters are special class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filter.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edge detection, texture analysis  and feature extraction.</a:t>
            </a:r>
          </a:p>
          <a:p>
            <a:pPr marL="457200" lvl="1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42248" y="2860775"/>
                <a:ext cx="7027950" cy="10867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48" y="2860775"/>
                <a:ext cx="7027950" cy="10867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23030" y="4529727"/>
            <a:ext cx="7616397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λ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sinusoidal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</a:p>
          <a:p>
            <a:r>
              <a:rPr lang="en-US" dirty="0" smtClean="0"/>
              <a:t>θ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normal to the parallel stripes of a Gabor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 = phase offset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of the Gaussian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spatial aspect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61763" y="3982015"/>
                <a:ext cx="25635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63" y="3982015"/>
                <a:ext cx="256358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95267" y="3982015"/>
                <a:ext cx="27624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67" y="3982015"/>
                <a:ext cx="276242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64394" y="4012793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3030" y="3559059"/>
            <a:ext cx="8755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65" y="1377816"/>
            <a:ext cx="10575989" cy="15911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Gabor preprocessing is introduced into other local feature extraction method they achieve a better detection of relevant information by enhancing the human shape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6442" y="6026970"/>
            <a:ext cx="94291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Guojuan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Bo, L.,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Wanquan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Xuqing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(2016, December). HOGG: Gabor and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HOG-	Based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Detection. In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in Medicine and Education (ITME), 2016 8th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International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562-566). IEEE.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2559050"/>
            <a:ext cx="1333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9" y="2564491"/>
            <a:ext cx="1330961" cy="2852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2653" y="5480050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Filtered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2559" y="5498372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Filtered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36177" y="3824467"/>
            <a:ext cx="546100" cy="368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67" y="1222079"/>
            <a:ext cx="9822867" cy="387396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Oriented Gradients (HOG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edge orientation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based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orientation of the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in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represent a rough shape of the object, so that it has been used for general object recognition, such as people or cars.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divided into small connected regions called cells, and for the pixels within each cell, a histogram of gradient directions is compiled.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265" y="1377816"/>
            <a:ext cx="10575989" cy="15911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Histogram of Oriented Gradient (HOG) and Gabor filter together. It performs better than only HOG or only Gabor [6].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3380" y="5948592"/>
            <a:ext cx="9240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Guojuan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Bo, L.,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Wanquan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Xuqing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(2016, December). HOGG: Gabor and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HOG-	Based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Detection. In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in Medicine and Education (ITME), 2016 8th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International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562-566). IEEE.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1" y="2569220"/>
            <a:ext cx="1282699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50" y="2569220"/>
            <a:ext cx="1333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90" y="2576454"/>
            <a:ext cx="1330124" cy="285026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697675" y="3829552"/>
            <a:ext cx="508000" cy="368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270002" y="3813820"/>
            <a:ext cx="508000" cy="368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3856" y="5468710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Filtered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269" y="5463720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Gabor Filtered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9222" y="5481736"/>
            <a:ext cx="13195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22952" y="2491409"/>
            <a:ext cx="9791700" cy="104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08332" y="3412361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8332" y="4011746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08332" y="4604942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332" y="5177027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10072" y="3411625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05918" y="4011745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8688" y="4601444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12943" y="5173529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83455" y="3407214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61483" y="4009780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461483" y="4604942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94441" y="5177889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46462" y="3412361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137294" y="4010704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46462" y="4611715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37294" y="5184684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05918" y="2818429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813948" y="5757769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469513" y="2814018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480499" y="5756123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117689" y="2812692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148280" y="5756123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469030" y="4010767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488635" y="4611715"/>
            <a:ext cx="293920" cy="25904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6" idx="6"/>
            <a:endCxn id="22" idx="2"/>
          </p:cNvCxnSpPr>
          <p:nvPr/>
        </p:nvCxnSpPr>
        <p:spPr>
          <a:xfrm flipV="1">
            <a:off x="2702252" y="2947954"/>
            <a:ext cx="1103666" cy="59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0" idx="2"/>
          </p:cNvCxnSpPr>
          <p:nvPr/>
        </p:nvCxnSpPr>
        <p:spPr>
          <a:xfrm flipV="1">
            <a:off x="2702252" y="3541150"/>
            <a:ext cx="1107820" cy="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11" idx="2"/>
          </p:cNvCxnSpPr>
          <p:nvPr/>
        </p:nvCxnSpPr>
        <p:spPr>
          <a:xfrm>
            <a:off x="2702252" y="3541886"/>
            <a:ext cx="1103666" cy="59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12" idx="2"/>
          </p:cNvCxnSpPr>
          <p:nvPr/>
        </p:nvCxnSpPr>
        <p:spPr>
          <a:xfrm>
            <a:off x="2702252" y="3541886"/>
            <a:ext cx="1116436" cy="118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6"/>
            <a:endCxn id="13" idx="2"/>
          </p:cNvCxnSpPr>
          <p:nvPr/>
        </p:nvCxnSpPr>
        <p:spPr>
          <a:xfrm>
            <a:off x="2702252" y="3541886"/>
            <a:ext cx="1110691" cy="176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6"/>
            <a:endCxn id="23" idx="2"/>
          </p:cNvCxnSpPr>
          <p:nvPr/>
        </p:nvCxnSpPr>
        <p:spPr>
          <a:xfrm>
            <a:off x="2702252" y="3541886"/>
            <a:ext cx="1111696" cy="234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22" idx="2"/>
          </p:cNvCxnSpPr>
          <p:nvPr/>
        </p:nvCxnSpPr>
        <p:spPr>
          <a:xfrm flipV="1">
            <a:off x="2702252" y="2947954"/>
            <a:ext cx="1103666" cy="119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6"/>
            <a:endCxn id="10" idx="2"/>
          </p:cNvCxnSpPr>
          <p:nvPr/>
        </p:nvCxnSpPr>
        <p:spPr>
          <a:xfrm flipV="1">
            <a:off x="2702252" y="3541150"/>
            <a:ext cx="1107820" cy="60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6"/>
            <a:endCxn id="11" idx="2"/>
          </p:cNvCxnSpPr>
          <p:nvPr/>
        </p:nvCxnSpPr>
        <p:spPr>
          <a:xfrm flipV="1">
            <a:off x="2702252" y="4141270"/>
            <a:ext cx="1103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12" idx="2"/>
          </p:cNvCxnSpPr>
          <p:nvPr/>
        </p:nvCxnSpPr>
        <p:spPr>
          <a:xfrm>
            <a:off x="2702252" y="4141271"/>
            <a:ext cx="1116436" cy="58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6"/>
            <a:endCxn id="13" idx="2"/>
          </p:cNvCxnSpPr>
          <p:nvPr/>
        </p:nvCxnSpPr>
        <p:spPr>
          <a:xfrm>
            <a:off x="2702252" y="4141271"/>
            <a:ext cx="1110691" cy="116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23" idx="2"/>
          </p:cNvCxnSpPr>
          <p:nvPr/>
        </p:nvCxnSpPr>
        <p:spPr>
          <a:xfrm>
            <a:off x="2702252" y="4141271"/>
            <a:ext cx="1111696" cy="174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22" idx="2"/>
          </p:cNvCxnSpPr>
          <p:nvPr/>
        </p:nvCxnSpPr>
        <p:spPr>
          <a:xfrm flipV="1">
            <a:off x="2702252" y="2947954"/>
            <a:ext cx="1103666" cy="17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6"/>
            <a:endCxn id="10" idx="2"/>
          </p:cNvCxnSpPr>
          <p:nvPr/>
        </p:nvCxnSpPr>
        <p:spPr>
          <a:xfrm flipV="1">
            <a:off x="2702252" y="3541150"/>
            <a:ext cx="1107820" cy="119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1" idx="2"/>
          </p:cNvCxnSpPr>
          <p:nvPr/>
        </p:nvCxnSpPr>
        <p:spPr>
          <a:xfrm flipV="1">
            <a:off x="2702252" y="4141270"/>
            <a:ext cx="1103666" cy="5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6"/>
            <a:endCxn id="12" idx="2"/>
          </p:cNvCxnSpPr>
          <p:nvPr/>
        </p:nvCxnSpPr>
        <p:spPr>
          <a:xfrm flipV="1">
            <a:off x="2702252" y="4730969"/>
            <a:ext cx="1116436" cy="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  <a:endCxn id="13" idx="2"/>
          </p:cNvCxnSpPr>
          <p:nvPr/>
        </p:nvCxnSpPr>
        <p:spPr>
          <a:xfrm>
            <a:off x="2702252" y="4734467"/>
            <a:ext cx="1110691" cy="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23" idx="2"/>
          </p:cNvCxnSpPr>
          <p:nvPr/>
        </p:nvCxnSpPr>
        <p:spPr>
          <a:xfrm>
            <a:off x="2702252" y="4734467"/>
            <a:ext cx="1111696" cy="115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22" idx="2"/>
          </p:cNvCxnSpPr>
          <p:nvPr/>
        </p:nvCxnSpPr>
        <p:spPr>
          <a:xfrm flipV="1">
            <a:off x="2702252" y="2947954"/>
            <a:ext cx="1103666" cy="235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6"/>
            <a:endCxn id="10" idx="2"/>
          </p:cNvCxnSpPr>
          <p:nvPr/>
        </p:nvCxnSpPr>
        <p:spPr>
          <a:xfrm flipV="1">
            <a:off x="2702252" y="3541150"/>
            <a:ext cx="1107820" cy="17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1" idx="2"/>
          </p:cNvCxnSpPr>
          <p:nvPr/>
        </p:nvCxnSpPr>
        <p:spPr>
          <a:xfrm flipV="1">
            <a:off x="2702252" y="4141270"/>
            <a:ext cx="1103666" cy="116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12" idx="2"/>
          </p:cNvCxnSpPr>
          <p:nvPr/>
        </p:nvCxnSpPr>
        <p:spPr>
          <a:xfrm flipV="1">
            <a:off x="2702252" y="4730969"/>
            <a:ext cx="1116436" cy="57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6"/>
            <a:endCxn id="13" idx="2"/>
          </p:cNvCxnSpPr>
          <p:nvPr/>
        </p:nvCxnSpPr>
        <p:spPr>
          <a:xfrm flipV="1">
            <a:off x="2702252" y="5303054"/>
            <a:ext cx="1110691" cy="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  <a:endCxn id="23" idx="2"/>
          </p:cNvCxnSpPr>
          <p:nvPr/>
        </p:nvCxnSpPr>
        <p:spPr>
          <a:xfrm>
            <a:off x="2702252" y="5306552"/>
            <a:ext cx="1111696" cy="58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2" idx="6"/>
            <a:endCxn id="24" idx="2"/>
          </p:cNvCxnSpPr>
          <p:nvPr/>
        </p:nvCxnSpPr>
        <p:spPr>
          <a:xfrm flipV="1">
            <a:off x="4099838" y="2943543"/>
            <a:ext cx="1369675" cy="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6"/>
            <a:endCxn id="14" idx="2"/>
          </p:cNvCxnSpPr>
          <p:nvPr/>
        </p:nvCxnSpPr>
        <p:spPr>
          <a:xfrm>
            <a:off x="4099838" y="2947954"/>
            <a:ext cx="1383617" cy="5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2" idx="6"/>
            <a:endCxn id="15" idx="2"/>
          </p:cNvCxnSpPr>
          <p:nvPr/>
        </p:nvCxnSpPr>
        <p:spPr>
          <a:xfrm>
            <a:off x="4099838" y="2947954"/>
            <a:ext cx="1361645" cy="11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2" idx="6"/>
            <a:endCxn id="16" idx="2"/>
          </p:cNvCxnSpPr>
          <p:nvPr/>
        </p:nvCxnSpPr>
        <p:spPr>
          <a:xfrm>
            <a:off x="4099838" y="2947954"/>
            <a:ext cx="1361645" cy="17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6"/>
            <a:endCxn id="17" idx="2"/>
          </p:cNvCxnSpPr>
          <p:nvPr/>
        </p:nvCxnSpPr>
        <p:spPr>
          <a:xfrm>
            <a:off x="4099838" y="2947954"/>
            <a:ext cx="1394603" cy="235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25" idx="2"/>
          </p:cNvCxnSpPr>
          <p:nvPr/>
        </p:nvCxnSpPr>
        <p:spPr>
          <a:xfrm>
            <a:off x="4099838" y="2947954"/>
            <a:ext cx="1380661" cy="293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6"/>
            <a:endCxn id="24" idx="2"/>
          </p:cNvCxnSpPr>
          <p:nvPr/>
        </p:nvCxnSpPr>
        <p:spPr>
          <a:xfrm flipV="1">
            <a:off x="4103992" y="2943543"/>
            <a:ext cx="1365521" cy="59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6"/>
            <a:endCxn id="14" idx="2"/>
          </p:cNvCxnSpPr>
          <p:nvPr/>
        </p:nvCxnSpPr>
        <p:spPr>
          <a:xfrm flipV="1">
            <a:off x="4103992" y="3536739"/>
            <a:ext cx="1379463" cy="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6"/>
            <a:endCxn id="15" idx="2"/>
          </p:cNvCxnSpPr>
          <p:nvPr/>
        </p:nvCxnSpPr>
        <p:spPr>
          <a:xfrm>
            <a:off x="4103992" y="3541150"/>
            <a:ext cx="1357491" cy="59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6"/>
            <a:endCxn id="16" idx="2"/>
          </p:cNvCxnSpPr>
          <p:nvPr/>
        </p:nvCxnSpPr>
        <p:spPr>
          <a:xfrm>
            <a:off x="4103992" y="3541150"/>
            <a:ext cx="1357491" cy="119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17" idx="2"/>
          </p:cNvCxnSpPr>
          <p:nvPr/>
        </p:nvCxnSpPr>
        <p:spPr>
          <a:xfrm>
            <a:off x="4103992" y="3541150"/>
            <a:ext cx="1390449" cy="176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6"/>
            <a:endCxn id="25" idx="2"/>
          </p:cNvCxnSpPr>
          <p:nvPr/>
        </p:nvCxnSpPr>
        <p:spPr>
          <a:xfrm>
            <a:off x="4103992" y="3541150"/>
            <a:ext cx="1376507" cy="234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6"/>
            <a:endCxn id="24" idx="2"/>
          </p:cNvCxnSpPr>
          <p:nvPr/>
        </p:nvCxnSpPr>
        <p:spPr>
          <a:xfrm flipV="1">
            <a:off x="4099838" y="2943543"/>
            <a:ext cx="1369675" cy="119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6"/>
            <a:endCxn id="14" idx="2"/>
          </p:cNvCxnSpPr>
          <p:nvPr/>
        </p:nvCxnSpPr>
        <p:spPr>
          <a:xfrm flipV="1">
            <a:off x="4099838" y="3536739"/>
            <a:ext cx="1383617" cy="60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6"/>
            <a:endCxn id="15" idx="2"/>
          </p:cNvCxnSpPr>
          <p:nvPr/>
        </p:nvCxnSpPr>
        <p:spPr>
          <a:xfrm flipV="1">
            <a:off x="4099838" y="4139305"/>
            <a:ext cx="1361645" cy="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6"/>
            <a:endCxn id="16" idx="2"/>
          </p:cNvCxnSpPr>
          <p:nvPr/>
        </p:nvCxnSpPr>
        <p:spPr>
          <a:xfrm>
            <a:off x="4099838" y="4141270"/>
            <a:ext cx="1361645" cy="5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6"/>
            <a:endCxn id="17" idx="2"/>
          </p:cNvCxnSpPr>
          <p:nvPr/>
        </p:nvCxnSpPr>
        <p:spPr>
          <a:xfrm>
            <a:off x="4099838" y="4141270"/>
            <a:ext cx="1394603" cy="116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6"/>
            <a:endCxn id="25" idx="2"/>
          </p:cNvCxnSpPr>
          <p:nvPr/>
        </p:nvCxnSpPr>
        <p:spPr>
          <a:xfrm>
            <a:off x="4099838" y="4141270"/>
            <a:ext cx="1380661" cy="174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6"/>
            <a:endCxn id="24" idx="2"/>
          </p:cNvCxnSpPr>
          <p:nvPr/>
        </p:nvCxnSpPr>
        <p:spPr>
          <a:xfrm flipV="1">
            <a:off x="4112608" y="2943543"/>
            <a:ext cx="1356905" cy="178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6"/>
            <a:endCxn id="14" idx="2"/>
          </p:cNvCxnSpPr>
          <p:nvPr/>
        </p:nvCxnSpPr>
        <p:spPr>
          <a:xfrm flipV="1">
            <a:off x="4112608" y="3536739"/>
            <a:ext cx="1370847" cy="119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6"/>
            <a:endCxn id="15" idx="2"/>
          </p:cNvCxnSpPr>
          <p:nvPr/>
        </p:nvCxnSpPr>
        <p:spPr>
          <a:xfrm flipV="1">
            <a:off x="4112608" y="4139305"/>
            <a:ext cx="1348875" cy="5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6"/>
            <a:endCxn id="16" idx="2"/>
          </p:cNvCxnSpPr>
          <p:nvPr/>
        </p:nvCxnSpPr>
        <p:spPr>
          <a:xfrm>
            <a:off x="4112608" y="4730969"/>
            <a:ext cx="1348875" cy="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17" idx="2"/>
          </p:cNvCxnSpPr>
          <p:nvPr/>
        </p:nvCxnSpPr>
        <p:spPr>
          <a:xfrm>
            <a:off x="4112608" y="4730969"/>
            <a:ext cx="1381833" cy="5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25" idx="2"/>
          </p:cNvCxnSpPr>
          <p:nvPr/>
        </p:nvCxnSpPr>
        <p:spPr>
          <a:xfrm>
            <a:off x="4112608" y="4730969"/>
            <a:ext cx="1367891" cy="11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3" idx="6"/>
            <a:endCxn id="24" idx="2"/>
          </p:cNvCxnSpPr>
          <p:nvPr/>
        </p:nvCxnSpPr>
        <p:spPr>
          <a:xfrm flipV="1">
            <a:off x="4106863" y="2943543"/>
            <a:ext cx="1362650" cy="235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6"/>
            <a:endCxn id="14" idx="2"/>
          </p:cNvCxnSpPr>
          <p:nvPr/>
        </p:nvCxnSpPr>
        <p:spPr>
          <a:xfrm flipV="1">
            <a:off x="4106863" y="3536739"/>
            <a:ext cx="1376592" cy="17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6"/>
            <a:endCxn id="15" idx="2"/>
          </p:cNvCxnSpPr>
          <p:nvPr/>
        </p:nvCxnSpPr>
        <p:spPr>
          <a:xfrm flipV="1">
            <a:off x="4106863" y="4139305"/>
            <a:ext cx="1354620" cy="116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6"/>
            <a:endCxn id="16" idx="2"/>
          </p:cNvCxnSpPr>
          <p:nvPr/>
        </p:nvCxnSpPr>
        <p:spPr>
          <a:xfrm flipV="1">
            <a:off x="4106863" y="4734467"/>
            <a:ext cx="1354620" cy="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6"/>
            <a:endCxn id="17" idx="2"/>
          </p:cNvCxnSpPr>
          <p:nvPr/>
        </p:nvCxnSpPr>
        <p:spPr>
          <a:xfrm>
            <a:off x="4106863" y="5303054"/>
            <a:ext cx="1387578" cy="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6"/>
            <a:endCxn id="25" idx="2"/>
          </p:cNvCxnSpPr>
          <p:nvPr/>
        </p:nvCxnSpPr>
        <p:spPr>
          <a:xfrm>
            <a:off x="4106863" y="5303054"/>
            <a:ext cx="1373636" cy="58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3" idx="6"/>
            <a:endCxn id="24" idx="2"/>
          </p:cNvCxnSpPr>
          <p:nvPr/>
        </p:nvCxnSpPr>
        <p:spPr>
          <a:xfrm flipV="1">
            <a:off x="4107868" y="2943543"/>
            <a:ext cx="1361645" cy="294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6"/>
            <a:endCxn id="14" idx="2"/>
          </p:cNvCxnSpPr>
          <p:nvPr/>
        </p:nvCxnSpPr>
        <p:spPr>
          <a:xfrm flipV="1">
            <a:off x="4107868" y="3536739"/>
            <a:ext cx="1375587" cy="23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3" idx="6"/>
            <a:endCxn id="15" idx="2"/>
          </p:cNvCxnSpPr>
          <p:nvPr/>
        </p:nvCxnSpPr>
        <p:spPr>
          <a:xfrm flipV="1">
            <a:off x="4107868" y="4139305"/>
            <a:ext cx="1353615" cy="17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6"/>
            <a:endCxn id="16" idx="2"/>
          </p:cNvCxnSpPr>
          <p:nvPr/>
        </p:nvCxnSpPr>
        <p:spPr>
          <a:xfrm flipV="1">
            <a:off x="4107868" y="4734467"/>
            <a:ext cx="1353615" cy="115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3" idx="6"/>
            <a:endCxn id="17" idx="2"/>
          </p:cNvCxnSpPr>
          <p:nvPr/>
        </p:nvCxnSpPr>
        <p:spPr>
          <a:xfrm flipV="1">
            <a:off x="4107868" y="5307414"/>
            <a:ext cx="1386573" cy="5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6"/>
            <a:endCxn id="25" idx="2"/>
          </p:cNvCxnSpPr>
          <p:nvPr/>
        </p:nvCxnSpPr>
        <p:spPr>
          <a:xfrm flipV="1">
            <a:off x="4107868" y="5885648"/>
            <a:ext cx="1372631" cy="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4" idx="6"/>
            <a:endCxn id="26" idx="2"/>
          </p:cNvCxnSpPr>
          <p:nvPr/>
        </p:nvCxnSpPr>
        <p:spPr>
          <a:xfrm flipV="1">
            <a:off x="5763433" y="2942217"/>
            <a:ext cx="1354256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4" idx="6"/>
            <a:endCxn id="18" idx="2"/>
          </p:cNvCxnSpPr>
          <p:nvPr/>
        </p:nvCxnSpPr>
        <p:spPr>
          <a:xfrm>
            <a:off x="5763433" y="2943543"/>
            <a:ext cx="1383029" cy="5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4" idx="6"/>
            <a:endCxn id="19" idx="2"/>
          </p:cNvCxnSpPr>
          <p:nvPr/>
        </p:nvCxnSpPr>
        <p:spPr>
          <a:xfrm>
            <a:off x="5763433" y="2943543"/>
            <a:ext cx="1373861" cy="119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6"/>
            <a:endCxn id="20" idx="2"/>
          </p:cNvCxnSpPr>
          <p:nvPr/>
        </p:nvCxnSpPr>
        <p:spPr>
          <a:xfrm>
            <a:off x="5763433" y="2943543"/>
            <a:ext cx="1383029" cy="179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4" idx="6"/>
            <a:endCxn id="21" idx="2"/>
          </p:cNvCxnSpPr>
          <p:nvPr/>
        </p:nvCxnSpPr>
        <p:spPr>
          <a:xfrm>
            <a:off x="5763433" y="2943543"/>
            <a:ext cx="1373861" cy="237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4" idx="6"/>
            <a:endCxn id="27" idx="2"/>
          </p:cNvCxnSpPr>
          <p:nvPr/>
        </p:nvCxnSpPr>
        <p:spPr>
          <a:xfrm>
            <a:off x="5763433" y="2943543"/>
            <a:ext cx="1384847" cy="294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4" idx="6"/>
            <a:endCxn id="26" idx="2"/>
          </p:cNvCxnSpPr>
          <p:nvPr/>
        </p:nvCxnSpPr>
        <p:spPr>
          <a:xfrm flipV="1">
            <a:off x="5777375" y="2942217"/>
            <a:ext cx="1340314" cy="5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4" idx="6"/>
            <a:endCxn id="18" idx="2"/>
          </p:cNvCxnSpPr>
          <p:nvPr/>
        </p:nvCxnSpPr>
        <p:spPr>
          <a:xfrm>
            <a:off x="5777375" y="3536739"/>
            <a:ext cx="1369087" cy="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4" idx="6"/>
            <a:endCxn id="19" idx="2"/>
          </p:cNvCxnSpPr>
          <p:nvPr/>
        </p:nvCxnSpPr>
        <p:spPr>
          <a:xfrm>
            <a:off x="5777375" y="3536739"/>
            <a:ext cx="1359919" cy="6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20" idx="2"/>
          </p:cNvCxnSpPr>
          <p:nvPr/>
        </p:nvCxnSpPr>
        <p:spPr>
          <a:xfrm>
            <a:off x="5777375" y="3536739"/>
            <a:ext cx="1369087" cy="120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4" idx="6"/>
            <a:endCxn id="21" idx="2"/>
          </p:cNvCxnSpPr>
          <p:nvPr/>
        </p:nvCxnSpPr>
        <p:spPr>
          <a:xfrm>
            <a:off x="5777375" y="3536739"/>
            <a:ext cx="1359919" cy="177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4" idx="6"/>
            <a:endCxn id="27" idx="2"/>
          </p:cNvCxnSpPr>
          <p:nvPr/>
        </p:nvCxnSpPr>
        <p:spPr>
          <a:xfrm>
            <a:off x="5777375" y="3536739"/>
            <a:ext cx="1370905" cy="234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6"/>
            <a:endCxn id="26" idx="2"/>
          </p:cNvCxnSpPr>
          <p:nvPr/>
        </p:nvCxnSpPr>
        <p:spPr>
          <a:xfrm flipV="1">
            <a:off x="5755403" y="2942217"/>
            <a:ext cx="1362286" cy="119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5" idx="6"/>
            <a:endCxn id="18" idx="2"/>
          </p:cNvCxnSpPr>
          <p:nvPr/>
        </p:nvCxnSpPr>
        <p:spPr>
          <a:xfrm flipV="1">
            <a:off x="5755403" y="3541886"/>
            <a:ext cx="1391059" cy="59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5" idx="6"/>
            <a:endCxn id="19" idx="2"/>
          </p:cNvCxnSpPr>
          <p:nvPr/>
        </p:nvCxnSpPr>
        <p:spPr>
          <a:xfrm>
            <a:off x="5755403" y="4139305"/>
            <a:ext cx="138189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6"/>
            <a:endCxn id="20" idx="2"/>
          </p:cNvCxnSpPr>
          <p:nvPr/>
        </p:nvCxnSpPr>
        <p:spPr>
          <a:xfrm>
            <a:off x="5755403" y="4139305"/>
            <a:ext cx="1391059" cy="60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5" idx="6"/>
            <a:endCxn id="21" idx="2"/>
          </p:cNvCxnSpPr>
          <p:nvPr/>
        </p:nvCxnSpPr>
        <p:spPr>
          <a:xfrm>
            <a:off x="5755403" y="4139305"/>
            <a:ext cx="1381891" cy="11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5" idx="6"/>
            <a:endCxn id="27" idx="2"/>
          </p:cNvCxnSpPr>
          <p:nvPr/>
        </p:nvCxnSpPr>
        <p:spPr>
          <a:xfrm>
            <a:off x="5755403" y="4139305"/>
            <a:ext cx="1392877" cy="174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6" idx="6"/>
            <a:endCxn id="26" idx="2"/>
          </p:cNvCxnSpPr>
          <p:nvPr/>
        </p:nvCxnSpPr>
        <p:spPr>
          <a:xfrm flipV="1">
            <a:off x="5755403" y="2942217"/>
            <a:ext cx="1362286" cy="179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6" idx="6"/>
            <a:endCxn id="18" idx="2"/>
          </p:cNvCxnSpPr>
          <p:nvPr/>
        </p:nvCxnSpPr>
        <p:spPr>
          <a:xfrm flipV="1">
            <a:off x="5755403" y="3541886"/>
            <a:ext cx="1391059" cy="119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6" idx="6"/>
            <a:endCxn id="19" idx="2"/>
          </p:cNvCxnSpPr>
          <p:nvPr/>
        </p:nvCxnSpPr>
        <p:spPr>
          <a:xfrm flipV="1">
            <a:off x="5755403" y="4140229"/>
            <a:ext cx="1381891" cy="59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6"/>
            <a:endCxn id="20" idx="2"/>
          </p:cNvCxnSpPr>
          <p:nvPr/>
        </p:nvCxnSpPr>
        <p:spPr>
          <a:xfrm>
            <a:off x="5755403" y="4734467"/>
            <a:ext cx="1391059" cy="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6"/>
            <a:endCxn id="21" idx="2"/>
          </p:cNvCxnSpPr>
          <p:nvPr/>
        </p:nvCxnSpPr>
        <p:spPr>
          <a:xfrm>
            <a:off x="5755403" y="4734467"/>
            <a:ext cx="1381891" cy="57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6" idx="6"/>
            <a:endCxn id="27" idx="2"/>
          </p:cNvCxnSpPr>
          <p:nvPr/>
        </p:nvCxnSpPr>
        <p:spPr>
          <a:xfrm>
            <a:off x="5755403" y="4734467"/>
            <a:ext cx="1392877" cy="11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6"/>
            <a:endCxn id="26" idx="2"/>
          </p:cNvCxnSpPr>
          <p:nvPr/>
        </p:nvCxnSpPr>
        <p:spPr>
          <a:xfrm flipV="1">
            <a:off x="5788361" y="2942217"/>
            <a:ext cx="1329328" cy="236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" idx="6"/>
            <a:endCxn id="18" idx="2"/>
          </p:cNvCxnSpPr>
          <p:nvPr/>
        </p:nvCxnSpPr>
        <p:spPr>
          <a:xfrm flipV="1">
            <a:off x="5788361" y="3541886"/>
            <a:ext cx="1358101" cy="176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7" idx="6"/>
            <a:endCxn id="19" idx="2"/>
          </p:cNvCxnSpPr>
          <p:nvPr/>
        </p:nvCxnSpPr>
        <p:spPr>
          <a:xfrm flipV="1">
            <a:off x="5788361" y="4140229"/>
            <a:ext cx="1348933" cy="116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6"/>
            <a:endCxn id="20" idx="2"/>
          </p:cNvCxnSpPr>
          <p:nvPr/>
        </p:nvCxnSpPr>
        <p:spPr>
          <a:xfrm flipV="1">
            <a:off x="5788361" y="4741240"/>
            <a:ext cx="1358101" cy="5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7" idx="6"/>
            <a:endCxn id="21" idx="2"/>
          </p:cNvCxnSpPr>
          <p:nvPr/>
        </p:nvCxnSpPr>
        <p:spPr>
          <a:xfrm>
            <a:off x="5788361" y="5307414"/>
            <a:ext cx="1348933" cy="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6"/>
            <a:endCxn id="27" idx="2"/>
          </p:cNvCxnSpPr>
          <p:nvPr/>
        </p:nvCxnSpPr>
        <p:spPr>
          <a:xfrm>
            <a:off x="5788361" y="5307414"/>
            <a:ext cx="1359919" cy="5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6"/>
            <a:endCxn id="26" idx="2"/>
          </p:cNvCxnSpPr>
          <p:nvPr/>
        </p:nvCxnSpPr>
        <p:spPr>
          <a:xfrm flipV="1">
            <a:off x="5774419" y="2942217"/>
            <a:ext cx="1343270" cy="294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5" idx="6"/>
            <a:endCxn id="18" idx="2"/>
          </p:cNvCxnSpPr>
          <p:nvPr/>
        </p:nvCxnSpPr>
        <p:spPr>
          <a:xfrm flipV="1">
            <a:off x="5774419" y="3541886"/>
            <a:ext cx="1372043" cy="234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5" idx="6"/>
            <a:endCxn id="19" idx="2"/>
          </p:cNvCxnSpPr>
          <p:nvPr/>
        </p:nvCxnSpPr>
        <p:spPr>
          <a:xfrm flipV="1">
            <a:off x="5774419" y="4140229"/>
            <a:ext cx="1362875" cy="174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5" idx="6"/>
            <a:endCxn id="20" idx="2"/>
          </p:cNvCxnSpPr>
          <p:nvPr/>
        </p:nvCxnSpPr>
        <p:spPr>
          <a:xfrm flipV="1">
            <a:off x="5774419" y="4741240"/>
            <a:ext cx="1372043" cy="114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5" idx="6"/>
            <a:endCxn id="21" idx="2"/>
          </p:cNvCxnSpPr>
          <p:nvPr/>
        </p:nvCxnSpPr>
        <p:spPr>
          <a:xfrm flipV="1">
            <a:off x="5774419" y="5314209"/>
            <a:ext cx="1362875" cy="57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5" idx="6"/>
            <a:endCxn id="27" idx="2"/>
          </p:cNvCxnSpPr>
          <p:nvPr/>
        </p:nvCxnSpPr>
        <p:spPr>
          <a:xfrm>
            <a:off x="5774419" y="5885648"/>
            <a:ext cx="137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6" idx="6"/>
            <a:endCxn id="28" idx="2"/>
          </p:cNvCxnSpPr>
          <p:nvPr/>
        </p:nvCxnSpPr>
        <p:spPr>
          <a:xfrm>
            <a:off x="7411609" y="2942217"/>
            <a:ext cx="1057421" cy="119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" idx="6"/>
            <a:endCxn id="28" idx="2"/>
          </p:cNvCxnSpPr>
          <p:nvPr/>
        </p:nvCxnSpPr>
        <p:spPr>
          <a:xfrm>
            <a:off x="7440382" y="3541886"/>
            <a:ext cx="1028648" cy="5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9" idx="6"/>
            <a:endCxn id="28" idx="2"/>
          </p:cNvCxnSpPr>
          <p:nvPr/>
        </p:nvCxnSpPr>
        <p:spPr>
          <a:xfrm>
            <a:off x="7431214" y="4140229"/>
            <a:ext cx="1037816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6" idx="6"/>
            <a:endCxn id="29" idx="2"/>
          </p:cNvCxnSpPr>
          <p:nvPr/>
        </p:nvCxnSpPr>
        <p:spPr>
          <a:xfrm>
            <a:off x="7411609" y="2942217"/>
            <a:ext cx="1077026" cy="179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8" idx="6"/>
            <a:endCxn id="29" idx="2"/>
          </p:cNvCxnSpPr>
          <p:nvPr/>
        </p:nvCxnSpPr>
        <p:spPr>
          <a:xfrm>
            <a:off x="7440382" y="3541886"/>
            <a:ext cx="1048253" cy="119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9" idx="6"/>
            <a:endCxn id="29" idx="2"/>
          </p:cNvCxnSpPr>
          <p:nvPr/>
        </p:nvCxnSpPr>
        <p:spPr>
          <a:xfrm>
            <a:off x="7431214" y="4140229"/>
            <a:ext cx="1057421" cy="6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0" idx="6"/>
            <a:endCxn id="28" idx="2"/>
          </p:cNvCxnSpPr>
          <p:nvPr/>
        </p:nvCxnSpPr>
        <p:spPr>
          <a:xfrm flipV="1">
            <a:off x="7440382" y="4140292"/>
            <a:ext cx="1028648" cy="6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" idx="6"/>
            <a:endCxn id="29" idx="2"/>
          </p:cNvCxnSpPr>
          <p:nvPr/>
        </p:nvCxnSpPr>
        <p:spPr>
          <a:xfrm>
            <a:off x="7440382" y="4741240"/>
            <a:ext cx="104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1" idx="6"/>
            <a:endCxn id="28" idx="2"/>
          </p:cNvCxnSpPr>
          <p:nvPr/>
        </p:nvCxnSpPr>
        <p:spPr>
          <a:xfrm flipV="1">
            <a:off x="7431214" y="4140292"/>
            <a:ext cx="1037816" cy="117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1" idx="6"/>
            <a:endCxn id="29" idx="2"/>
          </p:cNvCxnSpPr>
          <p:nvPr/>
        </p:nvCxnSpPr>
        <p:spPr>
          <a:xfrm flipV="1">
            <a:off x="7431214" y="4741240"/>
            <a:ext cx="1057421" cy="57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7" idx="6"/>
            <a:endCxn id="28" idx="2"/>
          </p:cNvCxnSpPr>
          <p:nvPr/>
        </p:nvCxnSpPr>
        <p:spPr>
          <a:xfrm flipV="1">
            <a:off x="7442200" y="4140292"/>
            <a:ext cx="1026830" cy="174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7" idx="6"/>
            <a:endCxn id="29" idx="2"/>
          </p:cNvCxnSpPr>
          <p:nvPr/>
        </p:nvCxnSpPr>
        <p:spPr>
          <a:xfrm flipV="1">
            <a:off x="7442200" y="4741240"/>
            <a:ext cx="1046435" cy="114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70242" y="5446639"/>
            <a:ext cx="12318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062908" y="5011459"/>
            <a:ext cx="1285929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221583" y="6020278"/>
            <a:ext cx="1473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81006" y="6015172"/>
            <a:ext cx="1473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60737" y="6020756"/>
            <a:ext cx="1473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Content Placeholder 434"/>
          <p:cNvSpPr>
            <a:spLocks noGrp="1"/>
          </p:cNvSpPr>
          <p:nvPr>
            <p:ph idx="1"/>
          </p:nvPr>
        </p:nvSpPr>
        <p:spPr>
          <a:xfrm>
            <a:off x="1010236" y="1341920"/>
            <a:ext cx="10769388" cy="1902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able to extract visual concepts from the raw image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728200" y="6356350"/>
            <a:ext cx="1625600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3" y="3589811"/>
            <a:ext cx="425137" cy="64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0589" y="32448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84089" y="33083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60289" y="33718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3789" y="34353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90785" y="35115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50789" y="35750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4100" y="3390900"/>
            <a:ext cx="546100" cy="571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414000" y="21336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414000" y="26543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0439400" y="31750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439400" y="42037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439400" y="48387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439400" y="54306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626600" y="21519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626600" y="26726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652000" y="31933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652000" y="42220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52000" y="48570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652000" y="54489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788400" y="21646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788400" y="26853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813800" y="32060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813800" y="42347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813800" y="48697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813800" y="54616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37899"/>
              </p:ext>
            </p:extLst>
          </p:nvPr>
        </p:nvGraphicFramePr>
        <p:xfrm>
          <a:off x="7931150" y="2192866"/>
          <a:ext cx="46355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2368177" y="33591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31677" y="34226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520577" y="35115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609477" y="36004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701873" y="36893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799977" y="37782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537324" y="33813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600824" y="34448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689724" y="35337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778624" y="36226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871020" y="37115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969124" y="38004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800226" y="34829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863726" y="35464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952626" y="36353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041526" y="37242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143126" y="38131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232026" y="39020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985064" y="35985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035864" y="36493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099364" y="37128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162864" y="37763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39064" y="38398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289864" y="39033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923928" y="36434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974728" y="36942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038228" y="37577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101728" y="38212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177928" y="38847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228728" y="39482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30" idx="6"/>
            <a:endCxn id="10" idx="2"/>
          </p:cNvCxnSpPr>
          <p:nvPr/>
        </p:nvCxnSpPr>
        <p:spPr>
          <a:xfrm>
            <a:off x="10769600" y="2324100"/>
            <a:ext cx="44450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1" idx="6"/>
            <a:endCxn id="10" idx="2"/>
          </p:cNvCxnSpPr>
          <p:nvPr/>
        </p:nvCxnSpPr>
        <p:spPr>
          <a:xfrm>
            <a:off x="10769600" y="2844800"/>
            <a:ext cx="444500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6"/>
            <a:endCxn id="10" idx="2"/>
          </p:cNvCxnSpPr>
          <p:nvPr/>
        </p:nvCxnSpPr>
        <p:spPr>
          <a:xfrm>
            <a:off x="10795000" y="3365500"/>
            <a:ext cx="41910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6"/>
            <a:endCxn id="10" idx="2"/>
          </p:cNvCxnSpPr>
          <p:nvPr/>
        </p:nvCxnSpPr>
        <p:spPr>
          <a:xfrm flipV="1">
            <a:off x="10795000" y="3676650"/>
            <a:ext cx="419100" cy="71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6" idx="6"/>
            <a:endCxn id="10" idx="2"/>
          </p:cNvCxnSpPr>
          <p:nvPr/>
        </p:nvCxnSpPr>
        <p:spPr>
          <a:xfrm flipV="1">
            <a:off x="10795000" y="3676650"/>
            <a:ext cx="41910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6"/>
            <a:endCxn id="10" idx="2"/>
          </p:cNvCxnSpPr>
          <p:nvPr/>
        </p:nvCxnSpPr>
        <p:spPr>
          <a:xfrm flipV="1">
            <a:off x="10795000" y="3676650"/>
            <a:ext cx="419100" cy="194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6"/>
            <a:endCxn id="30" idx="2"/>
          </p:cNvCxnSpPr>
          <p:nvPr/>
        </p:nvCxnSpPr>
        <p:spPr>
          <a:xfrm flipV="1">
            <a:off x="9982200" y="23241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8" idx="6"/>
            <a:endCxn id="31" idx="2"/>
          </p:cNvCxnSpPr>
          <p:nvPr/>
        </p:nvCxnSpPr>
        <p:spPr>
          <a:xfrm>
            <a:off x="9982200" y="2342461"/>
            <a:ext cx="431800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8" idx="6"/>
            <a:endCxn id="34" idx="2"/>
          </p:cNvCxnSpPr>
          <p:nvPr/>
        </p:nvCxnSpPr>
        <p:spPr>
          <a:xfrm>
            <a:off x="9982200" y="2342461"/>
            <a:ext cx="457200" cy="20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6"/>
            <a:endCxn id="34" idx="2"/>
          </p:cNvCxnSpPr>
          <p:nvPr/>
        </p:nvCxnSpPr>
        <p:spPr>
          <a:xfrm>
            <a:off x="9982200" y="2863161"/>
            <a:ext cx="457200" cy="1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34" idx="2"/>
          </p:cNvCxnSpPr>
          <p:nvPr/>
        </p:nvCxnSpPr>
        <p:spPr>
          <a:xfrm>
            <a:off x="10007600" y="3383861"/>
            <a:ext cx="431800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33" idx="2"/>
          </p:cNvCxnSpPr>
          <p:nvPr/>
        </p:nvCxnSpPr>
        <p:spPr>
          <a:xfrm>
            <a:off x="9982200" y="2342461"/>
            <a:ext cx="457200" cy="10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6"/>
            <a:endCxn id="36" idx="2"/>
          </p:cNvCxnSpPr>
          <p:nvPr/>
        </p:nvCxnSpPr>
        <p:spPr>
          <a:xfrm>
            <a:off x="9982200" y="2342461"/>
            <a:ext cx="457200" cy="268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7" idx="2"/>
          </p:cNvCxnSpPr>
          <p:nvPr/>
        </p:nvCxnSpPr>
        <p:spPr>
          <a:xfrm>
            <a:off x="9982200" y="2342461"/>
            <a:ext cx="457200" cy="32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0" idx="2"/>
          </p:cNvCxnSpPr>
          <p:nvPr/>
        </p:nvCxnSpPr>
        <p:spPr>
          <a:xfrm flipV="1">
            <a:off x="9982200" y="2324100"/>
            <a:ext cx="431800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6"/>
            <a:endCxn id="31" idx="2"/>
          </p:cNvCxnSpPr>
          <p:nvPr/>
        </p:nvCxnSpPr>
        <p:spPr>
          <a:xfrm flipV="1">
            <a:off x="9982200" y="28448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6"/>
            <a:endCxn id="33" idx="2"/>
          </p:cNvCxnSpPr>
          <p:nvPr/>
        </p:nvCxnSpPr>
        <p:spPr>
          <a:xfrm flipV="1">
            <a:off x="10007600" y="33655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6"/>
            <a:endCxn id="34" idx="2"/>
          </p:cNvCxnSpPr>
          <p:nvPr/>
        </p:nvCxnSpPr>
        <p:spPr>
          <a:xfrm>
            <a:off x="10007600" y="3383861"/>
            <a:ext cx="431800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1" idx="6"/>
            <a:endCxn id="36" idx="2"/>
          </p:cNvCxnSpPr>
          <p:nvPr/>
        </p:nvCxnSpPr>
        <p:spPr>
          <a:xfrm>
            <a:off x="10007600" y="3383861"/>
            <a:ext cx="431800" cy="16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6"/>
            <a:endCxn id="37" idx="2"/>
          </p:cNvCxnSpPr>
          <p:nvPr/>
        </p:nvCxnSpPr>
        <p:spPr>
          <a:xfrm>
            <a:off x="10007600" y="3383861"/>
            <a:ext cx="431800" cy="223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37" idx="2"/>
          </p:cNvCxnSpPr>
          <p:nvPr/>
        </p:nvCxnSpPr>
        <p:spPr>
          <a:xfrm>
            <a:off x="9982200" y="2863161"/>
            <a:ext cx="457200" cy="27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30" idx="2"/>
          </p:cNvCxnSpPr>
          <p:nvPr/>
        </p:nvCxnSpPr>
        <p:spPr>
          <a:xfrm flipV="1">
            <a:off x="10007600" y="2324100"/>
            <a:ext cx="406400" cy="10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6"/>
            <a:endCxn id="31" idx="2"/>
          </p:cNvCxnSpPr>
          <p:nvPr/>
        </p:nvCxnSpPr>
        <p:spPr>
          <a:xfrm flipV="1">
            <a:off x="10007600" y="2844800"/>
            <a:ext cx="406400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6"/>
            <a:endCxn id="33" idx="2"/>
          </p:cNvCxnSpPr>
          <p:nvPr/>
        </p:nvCxnSpPr>
        <p:spPr>
          <a:xfrm>
            <a:off x="9982200" y="2863161"/>
            <a:ext cx="457200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6"/>
            <a:endCxn id="36" idx="2"/>
          </p:cNvCxnSpPr>
          <p:nvPr/>
        </p:nvCxnSpPr>
        <p:spPr>
          <a:xfrm>
            <a:off x="9982200" y="2863161"/>
            <a:ext cx="457200" cy="216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6" idx="6"/>
            <a:endCxn id="37" idx="2"/>
          </p:cNvCxnSpPr>
          <p:nvPr/>
        </p:nvCxnSpPr>
        <p:spPr>
          <a:xfrm flipV="1">
            <a:off x="10007600" y="5621129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5" idx="6"/>
            <a:endCxn id="36" idx="2"/>
          </p:cNvCxnSpPr>
          <p:nvPr/>
        </p:nvCxnSpPr>
        <p:spPr>
          <a:xfrm flipV="1">
            <a:off x="10007600" y="50292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3" idx="6"/>
            <a:endCxn id="30" idx="2"/>
          </p:cNvCxnSpPr>
          <p:nvPr/>
        </p:nvCxnSpPr>
        <p:spPr>
          <a:xfrm flipV="1">
            <a:off x="10007600" y="2324100"/>
            <a:ext cx="406400" cy="20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3" idx="6"/>
            <a:endCxn id="31" idx="2"/>
          </p:cNvCxnSpPr>
          <p:nvPr/>
        </p:nvCxnSpPr>
        <p:spPr>
          <a:xfrm flipV="1">
            <a:off x="10007600" y="2844800"/>
            <a:ext cx="406400" cy="15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3" idx="6"/>
            <a:endCxn id="33" idx="2"/>
          </p:cNvCxnSpPr>
          <p:nvPr/>
        </p:nvCxnSpPr>
        <p:spPr>
          <a:xfrm flipV="1">
            <a:off x="10007600" y="3365500"/>
            <a:ext cx="431800" cy="10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3" idx="6"/>
            <a:endCxn id="34" idx="2"/>
          </p:cNvCxnSpPr>
          <p:nvPr/>
        </p:nvCxnSpPr>
        <p:spPr>
          <a:xfrm flipV="1">
            <a:off x="10007600" y="43942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6"/>
            <a:endCxn id="36" idx="2"/>
          </p:cNvCxnSpPr>
          <p:nvPr/>
        </p:nvCxnSpPr>
        <p:spPr>
          <a:xfrm>
            <a:off x="10007600" y="4412561"/>
            <a:ext cx="431800" cy="6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3" idx="6"/>
            <a:endCxn id="37" idx="2"/>
          </p:cNvCxnSpPr>
          <p:nvPr/>
        </p:nvCxnSpPr>
        <p:spPr>
          <a:xfrm>
            <a:off x="10007600" y="4412561"/>
            <a:ext cx="431800" cy="12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5" idx="6"/>
            <a:endCxn id="37" idx="2"/>
          </p:cNvCxnSpPr>
          <p:nvPr/>
        </p:nvCxnSpPr>
        <p:spPr>
          <a:xfrm>
            <a:off x="10007600" y="5047561"/>
            <a:ext cx="431800" cy="57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5" idx="6"/>
            <a:endCxn id="34" idx="2"/>
          </p:cNvCxnSpPr>
          <p:nvPr/>
        </p:nvCxnSpPr>
        <p:spPr>
          <a:xfrm flipV="1">
            <a:off x="10007600" y="4394200"/>
            <a:ext cx="431800" cy="6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5" idx="6"/>
            <a:endCxn id="33" idx="2"/>
          </p:cNvCxnSpPr>
          <p:nvPr/>
        </p:nvCxnSpPr>
        <p:spPr>
          <a:xfrm flipV="1">
            <a:off x="10007600" y="3365500"/>
            <a:ext cx="431800" cy="16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5" idx="6"/>
            <a:endCxn id="31" idx="2"/>
          </p:cNvCxnSpPr>
          <p:nvPr/>
        </p:nvCxnSpPr>
        <p:spPr>
          <a:xfrm flipV="1">
            <a:off x="10007600" y="2844800"/>
            <a:ext cx="406400" cy="22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5" idx="6"/>
            <a:endCxn id="30" idx="2"/>
          </p:cNvCxnSpPr>
          <p:nvPr/>
        </p:nvCxnSpPr>
        <p:spPr>
          <a:xfrm flipV="1">
            <a:off x="10007600" y="2324100"/>
            <a:ext cx="406400" cy="27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6" idx="6"/>
            <a:endCxn id="36" idx="2"/>
          </p:cNvCxnSpPr>
          <p:nvPr/>
        </p:nvCxnSpPr>
        <p:spPr>
          <a:xfrm flipV="1">
            <a:off x="10007600" y="5029200"/>
            <a:ext cx="431800" cy="6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6" idx="6"/>
            <a:endCxn id="34" idx="2"/>
          </p:cNvCxnSpPr>
          <p:nvPr/>
        </p:nvCxnSpPr>
        <p:spPr>
          <a:xfrm flipV="1">
            <a:off x="10007600" y="4394200"/>
            <a:ext cx="431800" cy="124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6" idx="6"/>
            <a:endCxn id="33" idx="2"/>
          </p:cNvCxnSpPr>
          <p:nvPr/>
        </p:nvCxnSpPr>
        <p:spPr>
          <a:xfrm flipV="1">
            <a:off x="10007600" y="3365500"/>
            <a:ext cx="431800" cy="22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46" idx="6"/>
            <a:endCxn id="31" idx="2"/>
          </p:cNvCxnSpPr>
          <p:nvPr/>
        </p:nvCxnSpPr>
        <p:spPr>
          <a:xfrm flipV="1">
            <a:off x="10007600" y="2844800"/>
            <a:ext cx="406400" cy="27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6" idx="6"/>
            <a:endCxn id="30" idx="2"/>
          </p:cNvCxnSpPr>
          <p:nvPr/>
        </p:nvCxnSpPr>
        <p:spPr>
          <a:xfrm flipV="1">
            <a:off x="10007600" y="2324100"/>
            <a:ext cx="406400" cy="33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7" idx="6"/>
            <a:endCxn id="38" idx="2"/>
          </p:cNvCxnSpPr>
          <p:nvPr/>
        </p:nvCxnSpPr>
        <p:spPr>
          <a:xfrm flipV="1">
            <a:off x="9144000" y="23424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7" idx="6"/>
            <a:endCxn id="39" idx="2"/>
          </p:cNvCxnSpPr>
          <p:nvPr/>
        </p:nvCxnSpPr>
        <p:spPr>
          <a:xfrm>
            <a:off x="9144000" y="2355161"/>
            <a:ext cx="4826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7" idx="6"/>
            <a:endCxn id="41" idx="2"/>
          </p:cNvCxnSpPr>
          <p:nvPr/>
        </p:nvCxnSpPr>
        <p:spPr>
          <a:xfrm>
            <a:off x="9144000" y="2355161"/>
            <a:ext cx="5080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7" idx="6"/>
            <a:endCxn id="43" idx="2"/>
          </p:cNvCxnSpPr>
          <p:nvPr/>
        </p:nvCxnSpPr>
        <p:spPr>
          <a:xfrm>
            <a:off x="9144000" y="2355161"/>
            <a:ext cx="5080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7" idx="6"/>
            <a:endCxn id="45" idx="2"/>
          </p:cNvCxnSpPr>
          <p:nvPr/>
        </p:nvCxnSpPr>
        <p:spPr>
          <a:xfrm>
            <a:off x="9144000" y="2355161"/>
            <a:ext cx="508000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7" idx="6"/>
            <a:endCxn id="46" idx="2"/>
          </p:cNvCxnSpPr>
          <p:nvPr/>
        </p:nvCxnSpPr>
        <p:spPr>
          <a:xfrm>
            <a:off x="9144000" y="2355161"/>
            <a:ext cx="508000" cy="328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8" idx="6"/>
            <a:endCxn id="38" idx="2"/>
          </p:cNvCxnSpPr>
          <p:nvPr/>
        </p:nvCxnSpPr>
        <p:spPr>
          <a:xfrm flipV="1">
            <a:off x="9144000" y="2342461"/>
            <a:ext cx="482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48" idx="6"/>
            <a:endCxn id="39" idx="2"/>
          </p:cNvCxnSpPr>
          <p:nvPr/>
        </p:nvCxnSpPr>
        <p:spPr>
          <a:xfrm flipV="1">
            <a:off x="9144000" y="28631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48" idx="6"/>
            <a:endCxn id="41" idx="2"/>
          </p:cNvCxnSpPr>
          <p:nvPr/>
        </p:nvCxnSpPr>
        <p:spPr>
          <a:xfrm>
            <a:off x="9144000" y="2875861"/>
            <a:ext cx="5080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8" idx="6"/>
            <a:endCxn id="43" idx="2"/>
          </p:cNvCxnSpPr>
          <p:nvPr/>
        </p:nvCxnSpPr>
        <p:spPr>
          <a:xfrm>
            <a:off x="9144000" y="2875861"/>
            <a:ext cx="508000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8" idx="6"/>
            <a:endCxn id="45" idx="2"/>
          </p:cNvCxnSpPr>
          <p:nvPr/>
        </p:nvCxnSpPr>
        <p:spPr>
          <a:xfrm>
            <a:off x="9144000" y="2875861"/>
            <a:ext cx="5080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8" idx="6"/>
            <a:endCxn id="46" idx="2"/>
          </p:cNvCxnSpPr>
          <p:nvPr/>
        </p:nvCxnSpPr>
        <p:spPr>
          <a:xfrm>
            <a:off x="9144000" y="2875861"/>
            <a:ext cx="508000" cy="27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49" idx="6"/>
            <a:endCxn id="38" idx="2"/>
          </p:cNvCxnSpPr>
          <p:nvPr/>
        </p:nvCxnSpPr>
        <p:spPr>
          <a:xfrm flipV="1">
            <a:off x="9169400" y="2342461"/>
            <a:ext cx="45720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9" idx="6"/>
            <a:endCxn id="39" idx="2"/>
          </p:cNvCxnSpPr>
          <p:nvPr/>
        </p:nvCxnSpPr>
        <p:spPr>
          <a:xfrm flipV="1">
            <a:off x="9169400" y="2863161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49" idx="6"/>
            <a:endCxn id="41" idx="2"/>
          </p:cNvCxnSpPr>
          <p:nvPr/>
        </p:nvCxnSpPr>
        <p:spPr>
          <a:xfrm flipV="1">
            <a:off x="9169400" y="33838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49" idx="6"/>
            <a:endCxn id="43" idx="2"/>
          </p:cNvCxnSpPr>
          <p:nvPr/>
        </p:nvCxnSpPr>
        <p:spPr>
          <a:xfrm>
            <a:off x="9169400" y="3396561"/>
            <a:ext cx="4826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49" idx="6"/>
            <a:endCxn id="45" idx="2"/>
          </p:cNvCxnSpPr>
          <p:nvPr/>
        </p:nvCxnSpPr>
        <p:spPr>
          <a:xfrm>
            <a:off x="9169400" y="3396561"/>
            <a:ext cx="482600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49" idx="6"/>
            <a:endCxn id="46" idx="2"/>
          </p:cNvCxnSpPr>
          <p:nvPr/>
        </p:nvCxnSpPr>
        <p:spPr>
          <a:xfrm>
            <a:off x="9169400" y="3396561"/>
            <a:ext cx="482600" cy="22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50" idx="6"/>
            <a:endCxn id="38" idx="2"/>
          </p:cNvCxnSpPr>
          <p:nvPr/>
        </p:nvCxnSpPr>
        <p:spPr>
          <a:xfrm flipV="1">
            <a:off x="9169400" y="2342461"/>
            <a:ext cx="457200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0" idx="6"/>
            <a:endCxn id="39" idx="2"/>
          </p:cNvCxnSpPr>
          <p:nvPr/>
        </p:nvCxnSpPr>
        <p:spPr>
          <a:xfrm flipV="1">
            <a:off x="9169400" y="2863161"/>
            <a:ext cx="457200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50" idx="6"/>
            <a:endCxn id="41" idx="2"/>
          </p:cNvCxnSpPr>
          <p:nvPr/>
        </p:nvCxnSpPr>
        <p:spPr>
          <a:xfrm flipV="1">
            <a:off x="9169400" y="3383861"/>
            <a:ext cx="482600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50" idx="6"/>
            <a:endCxn id="43" idx="2"/>
          </p:cNvCxnSpPr>
          <p:nvPr/>
        </p:nvCxnSpPr>
        <p:spPr>
          <a:xfrm flipV="1">
            <a:off x="9169400" y="44125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0" idx="6"/>
            <a:endCxn id="45" idx="2"/>
          </p:cNvCxnSpPr>
          <p:nvPr/>
        </p:nvCxnSpPr>
        <p:spPr>
          <a:xfrm>
            <a:off x="9169400" y="4425261"/>
            <a:ext cx="4826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50" idx="6"/>
            <a:endCxn id="46" idx="2"/>
          </p:cNvCxnSpPr>
          <p:nvPr/>
        </p:nvCxnSpPr>
        <p:spPr>
          <a:xfrm>
            <a:off x="9169400" y="4425261"/>
            <a:ext cx="482600" cy="12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51" idx="6"/>
            <a:endCxn id="38" idx="2"/>
          </p:cNvCxnSpPr>
          <p:nvPr/>
        </p:nvCxnSpPr>
        <p:spPr>
          <a:xfrm flipV="1">
            <a:off x="9169400" y="2342461"/>
            <a:ext cx="457200" cy="27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51" idx="6"/>
            <a:endCxn id="39" idx="2"/>
          </p:cNvCxnSpPr>
          <p:nvPr/>
        </p:nvCxnSpPr>
        <p:spPr>
          <a:xfrm flipV="1">
            <a:off x="9169400" y="2863161"/>
            <a:ext cx="457200" cy="21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51" idx="6"/>
            <a:endCxn id="41" idx="2"/>
          </p:cNvCxnSpPr>
          <p:nvPr/>
        </p:nvCxnSpPr>
        <p:spPr>
          <a:xfrm flipV="1">
            <a:off x="9169400" y="3383861"/>
            <a:ext cx="4826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1" idx="6"/>
            <a:endCxn id="43" idx="2"/>
          </p:cNvCxnSpPr>
          <p:nvPr/>
        </p:nvCxnSpPr>
        <p:spPr>
          <a:xfrm flipV="1">
            <a:off x="9169400" y="4412561"/>
            <a:ext cx="4826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1" idx="6"/>
            <a:endCxn id="45" idx="2"/>
          </p:cNvCxnSpPr>
          <p:nvPr/>
        </p:nvCxnSpPr>
        <p:spPr>
          <a:xfrm flipV="1">
            <a:off x="9169400" y="50475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51" idx="6"/>
            <a:endCxn id="46" idx="2"/>
          </p:cNvCxnSpPr>
          <p:nvPr/>
        </p:nvCxnSpPr>
        <p:spPr>
          <a:xfrm>
            <a:off x="9169400" y="5060261"/>
            <a:ext cx="482600" cy="5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52" idx="6"/>
            <a:endCxn id="38" idx="2"/>
          </p:cNvCxnSpPr>
          <p:nvPr/>
        </p:nvCxnSpPr>
        <p:spPr>
          <a:xfrm flipV="1">
            <a:off x="9169400" y="2342461"/>
            <a:ext cx="457200" cy="33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52" idx="6"/>
            <a:endCxn id="39" idx="2"/>
          </p:cNvCxnSpPr>
          <p:nvPr/>
        </p:nvCxnSpPr>
        <p:spPr>
          <a:xfrm flipV="1">
            <a:off x="9169400" y="2863161"/>
            <a:ext cx="457200" cy="27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52" idx="6"/>
            <a:endCxn id="41" idx="2"/>
          </p:cNvCxnSpPr>
          <p:nvPr/>
        </p:nvCxnSpPr>
        <p:spPr>
          <a:xfrm flipV="1">
            <a:off x="9169400" y="3383861"/>
            <a:ext cx="482600" cy="226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52" idx="6"/>
            <a:endCxn id="43" idx="2"/>
          </p:cNvCxnSpPr>
          <p:nvPr/>
        </p:nvCxnSpPr>
        <p:spPr>
          <a:xfrm flipV="1">
            <a:off x="9169400" y="4412561"/>
            <a:ext cx="482600" cy="123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52" idx="6"/>
            <a:endCxn id="46" idx="2"/>
          </p:cNvCxnSpPr>
          <p:nvPr/>
        </p:nvCxnSpPr>
        <p:spPr>
          <a:xfrm flipV="1">
            <a:off x="9169400" y="5639490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8953500" y="36561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8953500" y="37704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8953500" y="3884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8953500" y="3986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8953500" y="40879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9791700" y="36434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9791700" y="3757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9791700" y="38720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9791700" y="39736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9791700" y="40752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10579100" y="3630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10579100" y="37450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10579100" y="3859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10579100" y="39609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10579100" y="4062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533109" y="3815092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/>
          <p:cNvSpPr/>
          <p:nvPr/>
        </p:nvSpPr>
        <p:spPr>
          <a:xfrm>
            <a:off x="1867367" y="3865374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3091404" y="3949165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4328543" y="3941574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/>
          <p:cNvSpPr/>
          <p:nvPr/>
        </p:nvSpPr>
        <p:spPr>
          <a:xfrm>
            <a:off x="5552009" y="4007941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Rectangle 247"/>
          <p:cNvSpPr/>
          <p:nvPr/>
        </p:nvSpPr>
        <p:spPr>
          <a:xfrm>
            <a:off x="6552125" y="4007940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1" name="Straight Connector 250"/>
          <p:cNvCxnSpPr>
            <a:stCxn id="243" idx="0"/>
          </p:cNvCxnSpPr>
          <p:nvPr/>
        </p:nvCxnSpPr>
        <p:spPr>
          <a:xfrm>
            <a:off x="584272" y="3815092"/>
            <a:ext cx="1167425" cy="279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3" idx="2"/>
          </p:cNvCxnSpPr>
          <p:nvPr/>
        </p:nvCxnSpPr>
        <p:spPr>
          <a:xfrm>
            <a:off x="584272" y="3917381"/>
            <a:ext cx="1170261" cy="1764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44" idx="0"/>
          </p:cNvCxnSpPr>
          <p:nvPr/>
        </p:nvCxnSpPr>
        <p:spPr>
          <a:xfrm>
            <a:off x="1918530" y="3865374"/>
            <a:ext cx="1090842" cy="2606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44" idx="2"/>
          </p:cNvCxnSpPr>
          <p:nvPr/>
        </p:nvCxnSpPr>
        <p:spPr>
          <a:xfrm>
            <a:off x="1918530" y="3967663"/>
            <a:ext cx="1096674" cy="1584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45" idx="0"/>
          </p:cNvCxnSpPr>
          <p:nvPr/>
        </p:nvCxnSpPr>
        <p:spPr>
          <a:xfrm>
            <a:off x="3142567" y="3949165"/>
            <a:ext cx="1038944" cy="1294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5" idx="2"/>
          </p:cNvCxnSpPr>
          <p:nvPr/>
        </p:nvCxnSpPr>
        <p:spPr>
          <a:xfrm>
            <a:off x="3142567" y="4051454"/>
            <a:ext cx="1042409" cy="302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46" idx="0"/>
          </p:cNvCxnSpPr>
          <p:nvPr/>
        </p:nvCxnSpPr>
        <p:spPr>
          <a:xfrm>
            <a:off x="4379706" y="3941574"/>
            <a:ext cx="1009604" cy="1807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46" idx="2"/>
          </p:cNvCxnSpPr>
          <p:nvPr/>
        </p:nvCxnSpPr>
        <p:spPr>
          <a:xfrm>
            <a:off x="4379706" y="4043863"/>
            <a:ext cx="1015299" cy="822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47" idx="0"/>
          </p:cNvCxnSpPr>
          <p:nvPr/>
        </p:nvCxnSpPr>
        <p:spPr>
          <a:xfrm>
            <a:off x="5603172" y="4007941"/>
            <a:ext cx="804049" cy="1245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47" idx="2"/>
          </p:cNvCxnSpPr>
          <p:nvPr/>
        </p:nvCxnSpPr>
        <p:spPr>
          <a:xfrm>
            <a:off x="5603172" y="4110230"/>
            <a:ext cx="798012" cy="222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48" idx="0"/>
          </p:cNvCxnSpPr>
          <p:nvPr/>
        </p:nvCxnSpPr>
        <p:spPr>
          <a:xfrm>
            <a:off x="6603288" y="4007940"/>
            <a:ext cx="787458" cy="1578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48" idx="2"/>
          </p:cNvCxnSpPr>
          <p:nvPr/>
        </p:nvCxnSpPr>
        <p:spPr>
          <a:xfrm>
            <a:off x="6603288" y="4110229"/>
            <a:ext cx="781455" cy="555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Right Arrow 276"/>
          <p:cNvSpPr/>
          <p:nvPr/>
        </p:nvSpPr>
        <p:spPr>
          <a:xfrm>
            <a:off x="7709647" y="3837196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ight Arrow 277"/>
          <p:cNvSpPr/>
          <p:nvPr/>
        </p:nvSpPr>
        <p:spPr>
          <a:xfrm>
            <a:off x="8552328" y="3837197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1040528" y="2795723"/>
            <a:ext cx="645457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043398" y="2785420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7489757" y="2789374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8682767" y="1672478"/>
            <a:ext cx="21945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8696918" y="1662175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876074" y="1666129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66048" y="4518025"/>
            <a:ext cx="534121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64x64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455073" y="452314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32x(62x62)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81136" y="4518025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32x(31x31)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838595" y="452314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32x(29x29)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039618" y="4514872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32x(14x14)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078363" y="452314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32x(12x12)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010206" y="4511141"/>
            <a:ext cx="7008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32x(6x6)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925249" y="5996660"/>
            <a:ext cx="473206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8800145" y="5991014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9652460" y="5985368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0431392" y="5988916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231074" y="2418687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9040268" y="1304819"/>
            <a:ext cx="1460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167984" y="2879580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14948" y="3031980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5901098" y="3262758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104157" y="3005854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542561" y="3132128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632627" y="3275821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707736" y="1663131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1052017" y="2950654"/>
            <a:ext cx="1011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1023005" y="4066459"/>
            <a:ext cx="11095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Not-Pedestrian</a:t>
            </a:r>
          </a:p>
        </p:txBody>
      </p:sp>
      <p:sp>
        <p:nvSpPr>
          <p:cNvPr id="204" name="Title 1"/>
          <p:cNvSpPr txBox="1">
            <a:spLocks/>
          </p:cNvSpPr>
          <p:nvPr/>
        </p:nvSpPr>
        <p:spPr>
          <a:xfrm>
            <a:off x="-17637" y="134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034" y="1329595"/>
            <a:ext cx="125226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3" y="3564411"/>
            <a:ext cx="425137" cy="64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0589" y="32194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84089" y="32829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60289" y="33464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23789" y="34099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90785" y="3486150"/>
            <a:ext cx="703417" cy="741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50789" y="3549650"/>
            <a:ext cx="703417" cy="741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4100" y="3365500"/>
            <a:ext cx="546100" cy="571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414000" y="21082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414000" y="26289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0439400" y="31496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439400" y="41783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439400" y="48133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439400" y="54052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626600" y="21265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626600" y="26472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652000" y="31679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652000" y="41966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652000" y="48316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652000" y="54235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788400" y="21392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788400" y="26599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813800" y="31806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813800" y="42093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813800" y="48443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813800" y="54362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80946"/>
              </p:ext>
            </p:extLst>
          </p:nvPr>
        </p:nvGraphicFramePr>
        <p:xfrm>
          <a:off x="7931150" y="2167466"/>
          <a:ext cx="46355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Rectangle 82"/>
          <p:cNvSpPr/>
          <p:nvPr/>
        </p:nvSpPr>
        <p:spPr>
          <a:xfrm>
            <a:off x="2368177" y="33337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31677" y="33972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2520577" y="34861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609477" y="35750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701873" y="3663950"/>
            <a:ext cx="573493" cy="576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799977" y="3752850"/>
            <a:ext cx="573493" cy="576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3537324" y="33559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600824" y="34194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689724" y="35083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778624" y="35972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871020" y="3686176"/>
            <a:ext cx="589287" cy="5922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969124" y="3775076"/>
            <a:ext cx="589287" cy="592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800226" y="34575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863726" y="35210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952626" y="36099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041526" y="36988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143126" y="3787775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232026" y="38766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985064" y="35731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035864" y="36239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6099364" y="36874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162864" y="37509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39064" y="3814418"/>
            <a:ext cx="463549" cy="42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289864" y="3877918"/>
            <a:ext cx="463549" cy="42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923928" y="36180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974728" y="36688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038228" y="37323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101728" y="37958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177928" y="3859369"/>
            <a:ext cx="425636" cy="3874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7228728" y="3922869"/>
            <a:ext cx="425636" cy="387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30" idx="6"/>
            <a:endCxn id="10" idx="2"/>
          </p:cNvCxnSpPr>
          <p:nvPr/>
        </p:nvCxnSpPr>
        <p:spPr>
          <a:xfrm>
            <a:off x="10769600" y="2298700"/>
            <a:ext cx="44450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1" idx="6"/>
            <a:endCxn id="10" idx="2"/>
          </p:cNvCxnSpPr>
          <p:nvPr/>
        </p:nvCxnSpPr>
        <p:spPr>
          <a:xfrm>
            <a:off x="10769600" y="2819400"/>
            <a:ext cx="444500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6"/>
            <a:endCxn id="10" idx="2"/>
          </p:cNvCxnSpPr>
          <p:nvPr/>
        </p:nvCxnSpPr>
        <p:spPr>
          <a:xfrm>
            <a:off x="10795000" y="3340100"/>
            <a:ext cx="41910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6"/>
            <a:endCxn id="10" idx="2"/>
          </p:cNvCxnSpPr>
          <p:nvPr/>
        </p:nvCxnSpPr>
        <p:spPr>
          <a:xfrm flipV="1">
            <a:off x="10795000" y="3651250"/>
            <a:ext cx="419100" cy="71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6" idx="6"/>
            <a:endCxn id="10" idx="2"/>
          </p:cNvCxnSpPr>
          <p:nvPr/>
        </p:nvCxnSpPr>
        <p:spPr>
          <a:xfrm flipV="1">
            <a:off x="10795000" y="3651250"/>
            <a:ext cx="41910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6"/>
            <a:endCxn id="10" idx="2"/>
          </p:cNvCxnSpPr>
          <p:nvPr/>
        </p:nvCxnSpPr>
        <p:spPr>
          <a:xfrm flipV="1">
            <a:off x="10795000" y="3651250"/>
            <a:ext cx="419100" cy="194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6"/>
            <a:endCxn id="30" idx="2"/>
          </p:cNvCxnSpPr>
          <p:nvPr/>
        </p:nvCxnSpPr>
        <p:spPr>
          <a:xfrm flipV="1">
            <a:off x="9982200" y="22987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8" idx="6"/>
            <a:endCxn id="31" idx="2"/>
          </p:cNvCxnSpPr>
          <p:nvPr/>
        </p:nvCxnSpPr>
        <p:spPr>
          <a:xfrm>
            <a:off x="9982200" y="2317061"/>
            <a:ext cx="431800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8" idx="6"/>
            <a:endCxn id="34" idx="2"/>
          </p:cNvCxnSpPr>
          <p:nvPr/>
        </p:nvCxnSpPr>
        <p:spPr>
          <a:xfrm>
            <a:off x="9982200" y="2317061"/>
            <a:ext cx="457200" cy="20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6"/>
            <a:endCxn id="34" idx="2"/>
          </p:cNvCxnSpPr>
          <p:nvPr/>
        </p:nvCxnSpPr>
        <p:spPr>
          <a:xfrm>
            <a:off x="9982200" y="2837761"/>
            <a:ext cx="457200" cy="1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34" idx="2"/>
          </p:cNvCxnSpPr>
          <p:nvPr/>
        </p:nvCxnSpPr>
        <p:spPr>
          <a:xfrm>
            <a:off x="10007600" y="3358461"/>
            <a:ext cx="431800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33" idx="2"/>
          </p:cNvCxnSpPr>
          <p:nvPr/>
        </p:nvCxnSpPr>
        <p:spPr>
          <a:xfrm>
            <a:off x="9982200" y="2317061"/>
            <a:ext cx="457200" cy="10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6"/>
            <a:endCxn id="36" idx="2"/>
          </p:cNvCxnSpPr>
          <p:nvPr/>
        </p:nvCxnSpPr>
        <p:spPr>
          <a:xfrm>
            <a:off x="9982200" y="2317061"/>
            <a:ext cx="457200" cy="268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7" idx="2"/>
          </p:cNvCxnSpPr>
          <p:nvPr/>
        </p:nvCxnSpPr>
        <p:spPr>
          <a:xfrm>
            <a:off x="9982200" y="2317061"/>
            <a:ext cx="457200" cy="32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0" idx="2"/>
          </p:cNvCxnSpPr>
          <p:nvPr/>
        </p:nvCxnSpPr>
        <p:spPr>
          <a:xfrm flipV="1">
            <a:off x="9982200" y="2298700"/>
            <a:ext cx="431800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6"/>
            <a:endCxn id="31" idx="2"/>
          </p:cNvCxnSpPr>
          <p:nvPr/>
        </p:nvCxnSpPr>
        <p:spPr>
          <a:xfrm flipV="1">
            <a:off x="9982200" y="28194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6"/>
            <a:endCxn id="33" idx="2"/>
          </p:cNvCxnSpPr>
          <p:nvPr/>
        </p:nvCxnSpPr>
        <p:spPr>
          <a:xfrm flipV="1">
            <a:off x="10007600" y="33401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6"/>
            <a:endCxn id="34" idx="2"/>
          </p:cNvCxnSpPr>
          <p:nvPr/>
        </p:nvCxnSpPr>
        <p:spPr>
          <a:xfrm>
            <a:off x="10007600" y="3358461"/>
            <a:ext cx="431800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1" idx="6"/>
            <a:endCxn id="36" idx="2"/>
          </p:cNvCxnSpPr>
          <p:nvPr/>
        </p:nvCxnSpPr>
        <p:spPr>
          <a:xfrm>
            <a:off x="10007600" y="3358461"/>
            <a:ext cx="431800" cy="16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6"/>
            <a:endCxn id="37" idx="2"/>
          </p:cNvCxnSpPr>
          <p:nvPr/>
        </p:nvCxnSpPr>
        <p:spPr>
          <a:xfrm>
            <a:off x="10007600" y="3358461"/>
            <a:ext cx="431800" cy="223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37" idx="2"/>
          </p:cNvCxnSpPr>
          <p:nvPr/>
        </p:nvCxnSpPr>
        <p:spPr>
          <a:xfrm>
            <a:off x="9982200" y="2837761"/>
            <a:ext cx="457200" cy="27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30" idx="2"/>
          </p:cNvCxnSpPr>
          <p:nvPr/>
        </p:nvCxnSpPr>
        <p:spPr>
          <a:xfrm flipV="1">
            <a:off x="10007600" y="2298700"/>
            <a:ext cx="406400" cy="10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6"/>
            <a:endCxn id="31" idx="2"/>
          </p:cNvCxnSpPr>
          <p:nvPr/>
        </p:nvCxnSpPr>
        <p:spPr>
          <a:xfrm flipV="1">
            <a:off x="10007600" y="2819400"/>
            <a:ext cx="406400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6"/>
            <a:endCxn id="33" idx="2"/>
          </p:cNvCxnSpPr>
          <p:nvPr/>
        </p:nvCxnSpPr>
        <p:spPr>
          <a:xfrm>
            <a:off x="9982200" y="2837761"/>
            <a:ext cx="457200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6"/>
            <a:endCxn id="36" idx="2"/>
          </p:cNvCxnSpPr>
          <p:nvPr/>
        </p:nvCxnSpPr>
        <p:spPr>
          <a:xfrm>
            <a:off x="9982200" y="2837761"/>
            <a:ext cx="457200" cy="216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6" idx="6"/>
            <a:endCxn id="37" idx="2"/>
          </p:cNvCxnSpPr>
          <p:nvPr/>
        </p:nvCxnSpPr>
        <p:spPr>
          <a:xfrm flipV="1">
            <a:off x="10007600" y="5595729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5" idx="6"/>
            <a:endCxn id="36" idx="2"/>
          </p:cNvCxnSpPr>
          <p:nvPr/>
        </p:nvCxnSpPr>
        <p:spPr>
          <a:xfrm flipV="1">
            <a:off x="10007600" y="50038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3" idx="6"/>
            <a:endCxn id="30" idx="2"/>
          </p:cNvCxnSpPr>
          <p:nvPr/>
        </p:nvCxnSpPr>
        <p:spPr>
          <a:xfrm flipV="1">
            <a:off x="10007600" y="2298700"/>
            <a:ext cx="406400" cy="20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3" idx="6"/>
            <a:endCxn id="31" idx="2"/>
          </p:cNvCxnSpPr>
          <p:nvPr/>
        </p:nvCxnSpPr>
        <p:spPr>
          <a:xfrm flipV="1">
            <a:off x="10007600" y="2819400"/>
            <a:ext cx="406400" cy="15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3" idx="6"/>
            <a:endCxn id="33" idx="2"/>
          </p:cNvCxnSpPr>
          <p:nvPr/>
        </p:nvCxnSpPr>
        <p:spPr>
          <a:xfrm flipV="1">
            <a:off x="10007600" y="3340100"/>
            <a:ext cx="431800" cy="10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3" idx="6"/>
            <a:endCxn id="34" idx="2"/>
          </p:cNvCxnSpPr>
          <p:nvPr/>
        </p:nvCxnSpPr>
        <p:spPr>
          <a:xfrm flipV="1">
            <a:off x="10007600" y="4368800"/>
            <a:ext cx="431800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6"/>
            <a:endCxn id="36" idx="2"/>
          </p:cNvCxnSpPr>
          <p:nvPr/>
        </p:nvCxnSpPr>
        <p:spPr>
          <a:xfrm>
            <a:off x="10007600" y="4387161"/>
            <a:ext cx="431800" cy="6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3" idx="6"/>
            <a:endCxn id="37" idx="2"/>
          </p:cNvCxnSpPr>
          <p:nvPr/>
        </p:nvCxnSpPr>
        <p:spPr>
          <a:xfrm>
            <a:off x="10007600" y="4387161"/>
            <a:ext cx="431800" cy="12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5" idx="6"/>
            <a:endCxn id="37" idx="2"/>
          </p:cNvCxnSpPr>
          <p:nvPr/>
        </p:nvCxnSpPr>
        <p:spPr>
          <a:xfrm>
            <a:off x="10007600" y="5022161"/>
            <a:ext cx="431800" cy="57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5" idx="6"/>
            <a:endCxn id="34" idx="2"/>
          </p:cNvCxnSpPr>
          <p:nvPr/>
        </p:nvCxnSpPr>
        <p:spPr>
          <a:xfrm flipV="1">
            <a:off x="10007600" y="4368800"/>
            <a:ext cx="431800" cy="6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5" idx="6"/>
            <a:endCxn id="33" idx="2"/>
          </p:cNvCxnSpPr>
          <p:nvPr/>
        </p:nvCxnSpPr>
        <p:spPr>
          <a:xfrm flipV="1">
            <a:off x="10007600" y="3340100"/>
            <a:ext cx="431800" cy="16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5" idx="6"/>
            <a:endCxn id="31" idx="2"/>
          </p:cNvCxnSpPr>
          <p:nvPr/>
        </p:nvCxnSpPr>
        <p:spPr>
          <a:xfrm flipV="1">
            <a:off x="10007600" y="2819400"/>
            <a:ext cx="406400" cy="22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5" idx="6"/>
            <a:endCxn id="30" idx="2"/>
          </p:cNvCxnSpPr>
          <p:nvPr/>
        </p:nvCxnSpPr>
        <p:spPr>
          <a:xfrm flipV="1">
            <a:off x="10007600" y="2298700"/>
            <a:ext cx="406400" cy="27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6" idx="6"/>
            <a:endCxn id="36" idx="2"/>
          </p:cNvCxnSpPr>
          <p:nvPr/>
        </p:nvCxnSpPr>
        <p:spPr>
          <a:xfrm flipV="1">
            <a:off x="10007600" y="5003800"/>
            <a:ext cx="431800" cy="6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6" idx="6"/>
            <a:endCxn id="34" idx="2"/>
          </p:cNvCxnSpPr>
          <p:nvPr/>
        </p:nvCxnSpPr>
        <p:spPr>
          <a:xfrm flipV="1">
            <a:off x="10007600" y="4368800"/>
            <a:ext cx="431800" cy="124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6" idx="6"/>
            <a:endCxn id="33" idx="2"/>
          </p:cNvCxnSpPr>
          <p:nvPr/>
        </p:nvCxnSpPr>
        <p:spPr>
          <a:xfrm flipV="1">
            <a:off x="10007600" y="3340100"/>
            <a:ext cx="431800" cy="22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46" idx="6"/>
            <a:endCxn id="31" idx="2"/>
          </p:cNvCxnSpPr>
          <p:nvPr/>
        </p:nvCxnSpPr>
        <p:spPr>
          <a:xfrm flipV="1">
            <a:off x="10007600" y="2819400"/>
            <a:ext cx="406400" cy="27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6" idx="6"/>
            <a:endCxn id="30" idx="2"/>
          </p:cNvCxnSpPr>
          <p:nvPr/>
        </p:nvCxnSpPr>
        <p:spPr>
          <a:xfrm flipV="1">
            <a:off x="10007600" y="2298700"/>
            <a:ext cx="406400" cy="33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7" idx="6"/>
            <a:endCxn id="38" idx="2"/>
          </p:cNvCxnSpPr>
          <p:nvPr/>
        </p:nvCxnSpPr>
        <p:spPr>
          <a:xfrm flipV="1">
            <a:off x="9144000" y="23170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7" idx="6"/>
            <a:endCxn id="39" idx="2"/>
          </p:cNvCxnSpPr>
          <p:nvPr/>
        </p:nvCxnSpPr>
        <p:spPr>
          <a:xfrm>
            <a:off x="9144000" y="2329761"/>
            <a:ext cx="4826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7" idx="6"/>
            <a:endCxn id="41" idx="2"/>
          </p:cNvCxnSpPr>
          <p:nvPr/>
        </p:nvCxnSpPr>
        <p:spPr>
          <a:xfrm>
            <a:off x="9144000" y="2329761"/>
            <a:ext cx="5080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7" idx="6"/>
            <a:endCxn id="43" idx="2"/>
          </p:cNvCxnSpPr>
          <p:nvPr/>
        </p:nvCxnSpPr>
        <p:spPr>
          <a:xfrm>
            <a:off x="9144000" y="2329761"/>
            <a:ext cx="5080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7" idx="6"/>
            <a:endCxn id="45" idx="2"/>
          </p:cNvCxnSpPr>
          <p:nvPr/>
        </p:nvCxnSpPr>
        <p:spPr>
          <a:xfrm>
            <a:off x="9144000" y="2329761"/>
            <a:ext cx="508000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7" idx="6"/>
            <a:endCxn id="46" idx="2"/>
          </p:cNvCxnSpPr>
          <p:nvPr/>
        </p:nvCxnSpPr>
        <p:spPr>
          <a:xfrm>
            <a:off x="9144000" y="2329761"/>
            <a:ext cx="508000" cy="328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8" idx="6"/>
            <a:endCxn id="38" idx="2"/>
          </p:cNvCxnSpPr>
          <p:nvPr/>
        </p:nvCxnSpPr>
        <p:spPr>
          <a:xfrm flipV="1">
            <a:off x="9144000" y="2317061"/>
            <a:ext cx="482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48" idx="6"/>
            <a:endCxn id="39" idx="2"/>
          </p:cNvCxnSpPr>
          <p:nvPr/>
        </p:nvCxnSpPr>
        <p:spPr>
          <a:xfrm flipV="1">
            <a:off x="9144000" y="28377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48" idx="6"/>
            <a:endCxn id="41" idx="2"/>
          </p:cNvCxnSpPr>
          <p:nvPr/>
        </p:nvCxnSpPr>
        <p:spPr>
          <a:xfrm>
            <a:off x="9144000" y="2850461"/>
            <a:ext cx="5080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8" idx="6"/>
            <a:endCxn id="43" idx="2"/>
          </p:cNvCxnSpPr>
          <p:nvPr/>
        </p:nvCxnSpPr>
        <p:spPr>
          <a:xfrm>
            <a:off x="9144000" y="2850461"/>
            <a:ext cx="508000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8" idx="6"/>
            <a:endCxn id="45" idx="2"/>
          </p:cNvCxnSpPr>
          <p:nvPr/>
        </p:nvCxnSpPr>
        <p:spPr>
          <a:xfrm>
            <a:off x="9144000" y="2850461"/>
            <a:ext cx="5080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8" idx="6"/>
            <a:endCxn id="46" idx="2"/>
          </p:cNvCxnSpPr>
          <p:nvPr/>
        </p:nvCxnSpPr>
        <p:spPr>
          <a:xfrm>
            <a:off x="9144000" y="2850461"/>
            <a:ext cx="508000" cy="27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49" idx="6"/>
            <a:endCxn id="38" idx="2"/>
          </p:cNvCxnSpPr>
          <p:nvPr/>
        </p:nvCxnSpPr>
        <p:spPr>
          <a:xfrm flipV="1">
            <a:off x="9169400" y="2317061"/>
            <a:ext cx="45720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9" idx="6"/>
            <a:endCxn id="39" idx="2"/>
          </p:cNvCxnSpPr>
          <p:nvPr/>
        </p:nvCxnSpPr>
        <p:spPr>
          <a:xfrm flipV="1">
            <a:off x="9169400" y="2837761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49" idx="6"/>
            <a:endCxn id="41" idx="2"/>
          </p:cNvCxnSpPr>
          <p:nvPr/>
        </p:nvCxnSpPr>
        <p:spPr>
          <a:xfrm flipV="1">
            <a:off x="9169400" y="33584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49" idx="6"/>
            <a:endCxn id="43" idx="2"/>
          </p:cNvCxnSpPr>
          <p:nvPr/>
        </p:nvCxnSpPr>
        <p:spPr>
          <a:xfrm>
            <a:off x="9169400" y="3371161"/>
            <a:ext cx="4826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49" idx="6"/>
            <a:endCxn id="45" idx="2"/>
          </p:cNvCxnSpPr>
          <p:nvPr/>
        </p:nvCxnSpPr>
        <p:spPr>
          <a:xfrm>
            <a:off x="9169400" y="3371161"/>
            <a:ext cx="482600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49" idx="6"/>
            <a:endCxn id="46" idx="2"/>
          </p:cNvCxnSpPr>
          <p:nvPr/>
        </p:nvCxnSpPr>
        <p:spPr>
          <a:xfrm>
            <a:off x="9169400" y="3371161"/>
            <a:ext cx="482600" cy="22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50" idx="6"/>
            <a:endCxn id="38" idx="2"/>
          </p:cNvCxnSpPr>
          <p:nvPr/>
        </p:nvCxnSpPr>
        <p:spPr>
          <a:xfrm flipV="1">
            <a:off x="9169400" y="2317061"/>
            <a:ext cx="457200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0" idx="6"/>
            <a:endCxn id="39" idx="2"/>
          </p:cNvCxnSpPr>
          <p:nvPr/>
        </p:nvCxnSpPr>
        <p:spPr>
          <a:xfrm flipV="1">
            <a:off x="9169400" y="2837761"/>
            <a:ext cx="457200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50" idx="6"/>
            <a:endCxn id="41" idx="2"/>
          </p:cNvCxnSpPr>
          <p:nvPr/>
        </p:nvCxnSpPr>
        <p:spPr>
          <a:xfrm flipV="1">
            <a:off x="9169400" y="3358461"/>
            <a:ext cx="482600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50" idx="6"/>
            <a:endCxn id="43" idx="2"/>
          </p:cNvCxnSpPr>
          <p:nvPr/>
        </p:nvCxnSpPr>
        <p:spPr>
          <a:xfrm flipV="1">
            <a:off x="9169400" y="43871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0" idx="6"/>
            <a:endCxn id="45" idx="2"/>
          </p:cNvCxnSpPr>
          <p:nvPr/>
        </p:nvCxnSpPr>
        <p:spPr>
          <a:xfrm>
            <a:off x="9169400" y="4399861"/>
            <a:ext cx="482600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50" idx="6"/>
            <a:endCxn id="46" idx="2"/>
          </p:cNvCxnSpPr>
          <p:nvPr/>
        </p:nvCxnSpPr>
        <p:spPr>
          <a:xfrm>
            <a:off x="9169400" y="4399861"/>
            <a:ext cx="482600" cy="12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51" idx="6"/>
            <a:endCxn id="38" idx="2"/>
          </p:cNvCxnSpPr>
          <p:nvPr/>
        </p:nvCxnSpPr>
        <p:spPr>
          <a:xfrm flipV="1">
            <a:off x="9169400" y="2317061"/>
            <a:ext cx="457200" cy="27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51" idx="6"/>
            <a:endCxn id="39" idx="2"/>
          </p:cNvCxnSpPr>
          <p:nvPr/>
        </p:nvCxnSpPr>
        <p:spPr>
          <a:xfrm flipV="1">
            <a:off x="9169400" y="2837761"/>
            <a:ext cx="457200" cy="21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51" idx="6"/>
            <a:endCxn id="41" idx="2"/>
          </p:cNvCxnSpPr>
          <p:nvPr/>
        </p:nvCxnSpPr>
        <p:spPr>
          <a:xfrm flipV="1">
            <a:off x="9169400" y="3358461"/>
            <a:ext cx="4826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1" idx="6"/>
            <a:endCxn id="43" idx="2"/>
          </p:cNvCxnSpPr>
          <p:nvPr/>
        </p:nvCxnSpPr>
        <p:spPr>
          <a:xfrm flipV="1">
            <a:off x="9169400" y="4387161"/>
            <a:ext cx="4826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1" idx="6"/>
            <a:endCxn id="45" idx="2"/>
          </p:cNvCxnSpPr>
          <p:nvPr/>
        </p:nvCxnSpPr>
        <p:spPr>
          <a:xfrm flipV="1">
            <a:off x="9169400" y="5022161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51" idx="6"/>
            <a:endCxn id="46" idx="2"/>
          </p:cNvCxnSpPr>
          <p:nvPr/>
        </p:nvCxnSpPr>
        <p:spPr>
          <a:xfrm>
            <a:off x="9169400" y="5034861"/>
            <a:ext cx="482600" cy="5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52" idx="6"/>
            <a:endCxn id="38" idx="2"/>
          </p:cNvCxnSpPr>
          <p:nvPr/>
        </p:nvCxnSpPr>
        <p:spPr>
          <a:xfrm flipV="1">
            <a:off x="9169400" y="2317061"/>
            <a:ext cx="457200" cy="33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52" idx="6"/>
            <a:endCxn id="39" idx="2"/>
          </p:cNvCxnSpPr>
          <p:nvPr/>
        </p:nvCxnSpPr>
        <p:spPr>
          <a:xfrm flipV="1">
            <a:off x="9169400" y="2837761"/>
            <a:ext cx="457200" cy="27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52" idx="6"/>
            <a:endCxn id="41" idx="2"/>
          </p:cNvCxnSpPr>
          <p:nvPr/>
        </p:nvCxnSpPr>
        <p:spPr>
          <a:xfrm flipV="1">
            <a:off x="9169400" y="3358461"/>
            <a:ext cx="482600" cy="226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52" idx="6"/>
            <a:endCxn id="43" idx="2"/>
          </p:cNvCxnSpPr>
          <p:nvPr/>
        </p:nvCxnSpPr>
        <p:spPr>
          <a:xfrm flipV="1">
            <a:off x="9169400" y="4387161"/>
            <a:ext cx="482600" cy="123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52" idx="6"/>
            <a:endCxn id="46" idx="2"/>
          </p:cNvCxnSpPr>
          <p:nvPr/>
        </p:nvCxnSpPr>
        <p:spPr>
          <a:xfrm flipV="1">
            <a:off x="9169400" y="5614090"/>
            <a:ext cx="482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8953500" y="3630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8953500" y="37450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8953500" y="3859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8953500" y="39609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8953500" y="4062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9791700" y="36180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9791700" y="3732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9791700" y="38466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9791700" y="39482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9791700" y="40498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10579100" y="3605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10579100" y="37196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10579100" y="38339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10579100" y="3935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10579100" y="40371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533109" y="3789692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/>
          <p:cNvSpPr/>
          <p:nvPr/>
        </p:nvSpPr>
        <p:spPr>
          <a:xfrm>
            <a:off x="1867367" y="3839974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3091404" y="3923765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4328543" y="3916174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/>
          <p:cNvSpPr/>
          <p:nvPr/>
        </p:nvSpPr>
        <p:spPr>
          <a:xfrm>
            <a:off x="5552009" y="3982541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Rectangle 247"/>
          <p:cNvSpPr/>
          <p:nvPr/>
        </p:nvSpPr>
        <p:spPr>
          <a:xfrm>
            <a:off x="6552125" y="3982540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1" name="Straight Connector 250"/>
          <p:cNvCxnSpPr>
            <a:stCxn id="243" idx="0"/>
          </p:cNvCxnSpPr>
          <p:nvPr/>
        </p:nvCxnSpPr>
        <p:spPr>
          <a:xfrm>
            <a:off x="584272" y="3789692"/>
            <a:ext cx="1167425" cy="2792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3" idx="2"/>
          </p:cNvCxnSpPr>
          <p:nvPr/>
        </p:nvCxnSpPr>
        <p:spPr>
          <a:xfrm>
            <a:off x="584272" y="3891981"/>
            <a:ext cx="1170261" cy="17641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44" idx="0"/>
          </p:cNvCxnSpPr>
          <p:nvPr/>
        </p:nvCxnSpPr>
        <p:spPr>
          <a:xfrm>
            <a:off x="1918530" y="3839974"/>
            <a:ext cx="1090842" cy="2606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44" idx="2"/>
          </p:cNvCxnSpPr>
          <p:nvPr/>
        </p:nvCxnSpPr>
        <p:spPr>
          <a:xfrm>
            <a:off x="1918530" y="3942263"/>
            <a:ext cx="1096674" cy="1584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45" idx="0"/>
          </p:cNvCxnSpPr>
          <p:nvPr/>
        </p:nvCxnSpPr>
        <p:spPr>
          <a:xfrm>
            <a:off x="3142567" y="3923765"/>
            <a:ext cx="1038944" cy="1294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5" idx="2"/>
          </p:cNvCxnSpPr>
          <p:nvPr/>
        </p:nvCxnSpPr>
        <p:spPr>
          <a:xfrm>
            <a:off x="3142567" y="4026054"/>
            <a:ext cx="1042409" cy="302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46" idx="0"/>
          </p:cNvCxnSpPr>
          <p:nvPr/>
        </p:nvCxnSpPr>
        <p:spPr>
          <a:xfrm>
            <a:off x="4379706" y="3916174"/>
            <a:ext cx="1009604" cy="1807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46" idx="2"/>
          </p:cNvCxnSpPr>
          <p:nvPr/>
        </p:nvCxnSpPr>
        <p:spPr>
          <a:xfrm>
            <a:off x="4379706" y="4018463"/>
            <a:ext cx="1015299" cy="8220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47" idx="0"/>
          </p:cNvCxnSpPr>
          <p:nvPr/>
        </p:nvCxnSpPr>
        <p:spPr>
          <a:xfrm>
            <a:off x="5603172" y="3982541"/>
            <a:ext cx="804049" cy="1245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47" idx="2"/>
          </p:cNvCxnSpPr>
          <p:nvPr/>
        </p:nvCxnSpPr>
        <p:spPr>
          <a:xfrm>
            <a:off x="5603172" y="4084830"/>
            <a:ext cx="798012" cy="222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48" idx="0"/>
          </p:cNvCxnSpPr>
          <p:nvPr/>
        </p:nvCxnSpPr>
        <p:spPr>
          <a:xfrm>
            <a:off x="6603288" y="3982540"/>
            <a:ext cx="787458" cy="1578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48" idx="2"/>
          </p:cNvCxnSpPr>
          <p:nvPr/>
        </p:nvCxnSpPr>
        <p:spPr>
          <a:xfrm>
            <a:off x="6603288" y="4084829"/>
            <a:ext cx="781455" cy="555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Right Arrow 276"/>
          <p:cNvSpPr/>
          <p:nvPr/>
        </p:nvSpPr>
        <p:spPr>
          <a:xfrm>
            <a:off x="7709647" y="3811796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ight Arrow 277"/>
          <p:cNvSpPr/>
          <p:nvPr/>
        </p:nvSpPr>
        <p:spPr>
          <a:xfrm>
            <a:off x="8552328" y="3811797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1040528" y="2770323"/>
            <a:ext cx="645457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043398" y="2760020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7489757" y="2763974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8682767" y="1647078"/>
            <a:ext cx="21945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8696918" y="1636775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876074" y="1640729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66048" y="4492625"/>
            <a:ext cx="534121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64x64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455073" y="449774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32x(62x62)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81136" y="4492625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32x(31x31)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838595" y="449774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64x(29x29)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039618" y="4489472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64x(14x14)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078363" y="4497743"/>
            <a:ext cx="912429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128x(12x12)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040186" y="4485741"/>
            <a:ext cx="7713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128x(6x6)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940239" y="5971260"/>
            <a:ext cx="466794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4608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8800145" y="5965614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9652460" y="5959968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0431392" y="5963516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231074" y="2393287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9040268" y="1279419"/>
            <a:ext cx="1460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167984" y="2854180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514948" y="3006580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5901098" y="3237358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104157" y="2980454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542561" y="3106728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6632627" y="3250421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7707736" y="1637731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1052017" y="2925254"/>
            <a:ext cx="1011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1023005" y="4028359"/>
            <a:ext cx="11095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Not-Pedestrian</a:t>
            </a:r>
          </a:p>
        </p:txBody>
      </p:sp>
      <p:sp>
        <p:nvSpPr>
          <p:cNvPr id="206" name="Title 1"/>
          <p:cNvSpPr txBox="1">
            <a:spLocks/>
          </p:cNvSpPr>
          <p:nvPr/>
        </p:nvSpPr>
        <p:spPr>
          <a:xfrm>
            <a:off x="-17637" y="134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23034" y="1329595"/>
            <a:ext cx="125226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0" y="3333774"/>
            <a:ext cx="425137" cy="64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4100" y="3187700"/>
            <a:ext cx="546100" cy="571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560304" y="19304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560304" y="24511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0585704" y="29718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585704" y="40005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585704" y="463550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585704" y="52274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919208" y="19487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9919208" y="24694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944608" y="29901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944608" y="40188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44608" y="46538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944608" y="52457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9227312" y="19614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9227312" y="24821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9252712" y="30028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9252712" y="40315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252712" y="4666561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252712" y="5258490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31567"/>
              </p:ext>
            </p:extLst>
          </p:nvPr>
        </p:nvGraphicFramePr>
        <p:xfrm>
          <a:off x="6575527" y="1997058"/>
          <a:ext cx="46355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30" idx="6"/>
            <a:endCxn id="10" idx="2"/>
          </p:cNvCxnSpPr>
          <p:nvPr/>
        </p:nvCxnSpPr>
        <p:spPr>
          <a:xfrm>
            <a:off x="10915904" y="2120900"/>
            <a:ext cx="298196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1" idx="6"/>
            <a:endCxn id="10" idx="2"/>
          </p:cNvCxnSpPr>
          <p:nvPr/>
        </p:nvCxnSpPr>
        <p:spPr>
          <a:xfrm>
            <a:off x="10915904" y="2641600"/>
            <a:ext cx="298196" cy="83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3" idx="6"/>
            <a:endCxn id="10" idx="2"/>
          </p:cNvCxnSpPr>
          <p:nvPr/>
        </p:nvCxnSpPr>
        <p:spPr>
          <a:xfrm>
            <a:off x="10941304" y="3162300"/>
            <a:ext cx="272796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6"/>
            <a:endCxn id="10" idx="2"/>
          </p:cNvCxnSpPr>
          <p:nvPr/>
        </p:nvCxnSpPr>
        <p:spPr>
          <a:xfrm flipV="1">
            <a:off x="10941304" y="3473450"/>
            <a:ext cx="272796" cy="71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6" idx="6"/>
            <a:endCxn id="10" idx="2"/>
          </p:cNvCxnSpPr>
          <p:nvPr/>
        </p:nvCxnSpPr>
        <p:spPr>
          <a:xfrm flipV="1">
            <a:off x="10941304" y="3473450"/>
            <a:ext cx="272796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6"/>
            <a:endCxn id="10" idx="2"/>
          </p:cNvCxnSpPr>
          <p:nvPr/>
        </p:nvCxnSpPr>
        <p:spPr>
          <a:xfrm flipV="1">
            <a:off x="10941304" y="3473450"/>
            <a:ext cx="272796" cy="194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6"/>
            <a:endCxn id="30" idx="2"/>
          </p:cNvCxnSpPr>
          <p:nvPr/>
        </p:nvCxnSpPr>
        <p:spPr>
          <a:xfrm flipV="1">
            <a:off x="10274808" y="2120900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8" idx="6"/>
            <a:endCxn id="31" idx="2"/>
          </p:cNvCxnSpPr>
          <p:nvPr/>
        </p:nvCxnSpPr>
        <p:spPr>
          <a:xfrm>
            <a:off x="10274808" y="2139261"/>
            <a:ext cx="285496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8" idx="6"/>
            <a:endCxn id="34" idx="2"/>
          </p:cNvCxnSpPr>
          <p:nvPr/>
        </p:nvCxnSpPr>
        <p:spPr>
          <a:xfrm>
            <a:off x="10274808" y="2139261"/>
            <a:ext cx="310896" cy="20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6"/>
            <a:endCxn id="34" idx="2"/>
          </p:cNvCxnSpPr>
          <p:nvPr/>
        </p:nvCxnSpPr>
        <p:spPr>
          <a:xfrm>
            <a:off x="10274808" y="2659961"/>
            <a:ext cx="310896" cy="1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6"/>
            <a:endCxn id="34" idx="2"/>
          </p:cNvCxnSpPr>
          <p:nvPr/>
        </p:nvCxnSpPr>
        <p:spPr>
          <a:xfrm>
            <a:off x="10300208" y="3180661"/>
            <a:ext cx="285496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33" idx="2"/>
          </p:cNvCxnSpPr>
          <p:nvPr/>
        </p:nvCxnSpPr>
        <p:spPr>
          <a:xfrm>
            <a:off x="10274808" y="2139261"/>
            <a:ext cx="310896" cy="10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6"/>
            <a:endCxn id="36" idx="2"/>
          </p:cNvCxnSpPr>
          <p:nvPr/>
        </p:nvCxnSpPr>
        <p:spPr>
          <a:xfrm>
            <a:off x="10274808" y="2139261"/>
            <a:ext cx="310896" cy="268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6"/>
            <a:endCxn id="37" idx="2"/>
          </p:cNvCxnSpPr>
          <p:nvPr/>
        </p:nvCxnSpPr>
        <p:spPr>
          <a:xfrm>
            <a:off x="10274808" y="2139261"/>
            <a:ext cx="310896" cy="32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9" idx="6"/>
            <a:endCxn id="30" idx="2"/>
          </p:cNvCxnSpPr>
          <p:nvPr/>
        </p:nvCxnSpPr>
        <p:spPr>
          <a:xfrm flipV="1">
            <a:off x="10274808" y="2120900"/>
            <a:ext cx="285496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6"/>
            <a:endCxn id="31" idx="2"/>
          </p:cNvCxnSpPr>
          <p:nvPr/>
        </p:nvCxnSpPr>
        <p:spPr>
          <a:xfrm flipV="1">
            <a:off x="10274808" y="2641600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6"/>
            <a:endCxn id="33" idx="2"/>
          </p:cNvCxnSpPr>
          <p:nvPr/>
        </p:nvCxnSpPr>
        <p:spPr>
          <a:xfrm flipV="1">
            <a:off x="10300208" y="3162300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6"/>
            <a:endCxn id="34" idx="2"/>
          </p:cNvCxnSpPr>
          <p:nvPr/>
        </p:nvCxnSpPr>
        <p:spPr>
          <a:xfrm>
            <a:off x="10300208" y="3180661"/>
            <a:ext cx="285496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1" idx="6"/>
            <a:endCxn id="36" idx="2"/>
          </p:cNvCxnSpPr>
          <p:nvPr/>
        </p:nvCxnSpPr>
        <p:spPr>
          <a:xfrm>
            <a:off x="10300208" y="3180661"/>
            <a:ext cx="285496" cy="16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6"/>
            <a:endCxn id="37" idx="2"/>
          </p:cNvCxnSpPr>
          <p:nvPr/>
        </p:nvCxnSpPr>
        <p:spPr>
          <a:xfrm>
            <a:off x="10300208" y="3180661"/>
            <a:ext cx="285496" cy="223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37" idx="2"/>
          </p:cNvCxnSpPr>
          <p:nvPr/>
        </p:nvCxnSpPr>
        <p:spPr>
          <a:xfrm>
            <a:off x="10274808" y="2659961"/>
            <a:ext cx="310896" cy="27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6"/>
            <a:endCxn id="30" idx="2"/>
          </p:cNvCxnSpPr>
          <p:nvPr/>
        </p:nvCxnSpPr>
        <p:spPr>
          <a:xfrm flipV="1">
            <a:off x="10300208" y="2120900"/>
            <a:ext cx="260096" cy="10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1" idx="6"/>
            <a:endCxn id="31" idx="2"/>
          </p:cNvCxnSpPr>
          <p:nvPr/>
        </p:nvCxnSpPr>
        <p:spPr>
          <a:xfrm flipV="1">
            <a:off x="10300208" y="2641600"/>
            <a:ext cx="260096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6"/>
            <a:endCxn id="33" idx="2"/>
          </p:cNvCxnSpPr>
          <p:nvPr/>
        </p:nvCxnSpPr>
        <p:spPr>
          <a:xfrm>
            <a:off x="10274808" y="2659961"/>
            <a:ext cx="310896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6"/>
            <a:endCxn id="36" idx="2"/>
          </p:cNvCxnSpPr>
          <p:nvPr/>
        </p:nvCxnSpPr>
        <p:spPr>
          <a:xfrm>
            <a:off x="10274808" y="2659961"/>
            <a:ext cx="310896" cy="216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6" idx="6"/>
            <a:endCxn id="37" idx="2"/>
          </p:cNvCxnSpPr>
          <p:nvPr/>
        </p:nvCxnSpPr>
        <p:spPr>
          <a:xfrm flipV="1">
            <a:off x="10300208" y="5417929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5" idx="6"/>
            <a:endCxn id="36" idx="2"/>
          </p:cNvCxnSpPr>
          <p:nvPr/>
        </p:nvCxnSpPr>
        <p:spPr>
          <a:xfrm flipV="1">
            <a:off x="10300208" y="4826000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3" idx="6"/>
            <a:endCxn id="30" idx="2"/>
          </p:cNvCxnSpPr>
          <p:nvPr/>
        </p:nvCxnSpPr>
        <p:spPr>
          <a:xfrm flipV="1">
            <a:off x="10300208" y="2120900"/>
            <a:ext cx="260096" cy="20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3" idx="6"/>
            <a:endCxn id="31" idx="2"/>
          </p:cNvCxnSpPr>
          <p:nvPr/>
        </p:nvCxnSpPr>
        <p:spPr>
          <a:xfrm flipV="1">
            <a:off x="10300208" y="2641600"/>
            <a:ext cx="260096" cy="15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3" idx="6"/>
            <a:endCxn id="33" idx="2"/>
          </p:cNvCxnSpPr>
          <p:nvPr/>
        </p:nvCxnSpPr>
        <p:spPr>
          <a:xfrm flipV="1">
            <a:off x="10300208" y="3162300"/>
            <a:ext cx="285496" cy="10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3" idx="6"/>
            <a:endCxn id="34" idx="2"/>
          </p:cNvCxnSpPr>
          <p:nvPr/>
        </p:nvCxnSpPr>
        <p:spPr>
          <a:xfrm flipV="1">
            <a:off x="10300208" y="4191000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6"/>
            <a:endCxn id="36" idx="2"/>
          </p:cNvCxnSpPr>
          <p:nvPr/>
        </p:nvCxnSpPr>
        <p:spPr>
          <a:xfrm>
            <a:off x="10300208" y="4209361"/>
            <a:ext cx="285496" cy="6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3" idx="6"/>
            <a:endCxn id="37" idx="2"/>
          </p:cNvCxnSpPr>
          <p:nvPr/>
        </p:nvCxnSpPr>
        <p:spPr>
          <a:xfrm>
            <a:off x="10300208" y="4209361"/>
            <a:ext cx="285496" cy="12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5" idx="6"/>
            <a:endCxn id="37" idx="2"/>
          </p:cNvCxnSpPr>
          <p:nvPr/>
        </p:nvCxnSpPr>
        <p:spPr>
          <a:xfrm>
            <a:off x="10300208" y="4844361"/>
            <a:ext cx="285496" cy="57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5" idx="6"/>
            <a:endCxn id="34" idx="2"/>
          </p:cNvCxnSpPr>
          <p:nvPr/>
        </p:nvCxnSpPr>
        <p:spPr>
          <a:xfrm flipV="1">
            <a:off x="10300208" y="4191000"/>
            <a:ext cx="285496" cy="6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5" idx="6"/>
            <a:endCxn id="33" idx="2"/>
          </p:cNvCxnSpPr>
          <p:nvPr/>
        </p:nvCxnSpPr>
        <p:spPr>
          <a:xfrm flipV="1">
            <a:off x="10300208" y="3162300"/>
            <a:ext cx="285496" cy="16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5" idx="6"/>
            <a:endCxn id="31" idx="2"/>
          </p:cNvCxnSpPr>
          <p:nvPr/>
        </p:nvCxnSpPr>
        <p:spPr>
          <a:xfrm flipV="1">
            <a:off x="10300208" y="2641600"/>
            <a:ext cx="260096" cy="22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5" idx="6"/>
            <a:endCxn id="30" idx="2"/>
          </p:cNvCxnSpPr>
          <p:nvPr/>
        </p:nvCxnSpPr>
        <p:spPr>
          <a:xfrm flipV="1">
            <a:off x="10300208" y="2120900"/>
            <a:ext cx="260096" cy="27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46" idx="6"/>
            <a:endCxn id="36" idx="2"/>
          </p:cNvCxnSpPr>
          <p:nvPr/>
        </p:nvCxnSpPr>
        <p:spPr>
          <a:xfrm flipV="1">
            <a:off x="10300208" y="4826000"/>
            <a:ext cx="285496" cy="6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6" idx="6"/>
            <a:endCxn id="34" idx="2"/>
          </p:cNvCxnSpPr>
          <p:nvPr/>
        </p:nvCxnSpPr>
        <p:spPr>
          <a:xfrm flipV="1">
            <a:off x="10300208" y="4191000"/>
            <a:ext cx="285496" cy="124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6" idx="6"/>
            <a:endCxn id="33" idx="2"/>
          </p:cNvCxnSpPr>
          <p:nvPr/>
        </p:nvCxnSpPr>
        <p:spPr>
          <a:xfrm flipV="1">
            <a:off x="10300208" y="3162300"/>
            <a:ext cx="285496" cy="22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46" idx="6"/>
            <a:endCxn id="31" idx="2"/>
          </p:cNvCxnSpPr>
          <p:nvPr/>
        </p:nvCxnSpPr>
        <p:spPr>
          <a:xfrm flipV="1">
            <a:off x="10300208" y="2641600"/>
            <a:ext cx="260096" cy="27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6" idx="6"/>
            <a:endCxn id="30" idx="2"/>
          </p:cNvCxnSpPr>
          <p:nvPr/>
        </p:nvCxnSpPr>
        <p:spPr>
          <a:xfrm flipV="1">
            <a:off x="10300208" y="2120900"/>
            <a:ext cx="260096" cy="33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7" idx="6"/>
            <a:endCxn id="38" idx="2"/>
          </p:cNvCxnSpPr>
          <p:nvPr/>
        </p:nvCxnSpPr>
        <p:spPr>
          <a:xfrm flipV="1">
            <a:off x="9582912" y="2139261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47" idx="6"/>
            <a:endCxn id="39" idx="2"/>
          </p:cNvCxnSpPr>
          <p:nvPr/>
        </p:nvCxnSpPr>
        <p:spPr>
          <a:xfrm>
            <a:off x="9582912" y="2151961"/>
            <a:ext cx="336296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7" idx="6"/>
            <a:endCxn id="41" idx="2"/>
          </p:cNvCxnSpPr>
          <p:nvPr/>
        </p:nvCxnSpPr>
        <p:spPr>
          <a:xfrm>
            <a:off x="9582912" y="2151961"/>
            <a:ext cx="361696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7" idx="6"/>
            <a:endCxn id="43" idx="2"/>
          </p:cNvCxnSpPr>
          <p:nvPr/>
        </p:nvCxnSpPr>
        <p:spPr>
          <a:xfrm>
            <a:off x="9582912" y="2151961"/>
            <a:ext cx="361696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7" idx="6"/>
            <a:endCxn id="45" idx="2"/>
          </p:cNvCxnSpPr>
          <p:nvPr/>
        </p:nvCxnSpPr>
        <p:spPr>
          <a:xfrm>
            <a:off x="9582912" y="2151961"/>
            <a:ext cx="361696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7" idx="6"/>
            <a:endCxn id="46" idx="2"/>
          </p:cNvCxnSpPr>
          <p:nvPr/>
        </p:nvCxnSpPr>
        <p:spPr>
          <a:xfrm>
            <a:off x="9582912" y="2151961"/>
            <a:ext cx="361696" cy="328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48" idx="6"/>
            <a:endCxn id="38" idx="2"/>
          </p:cNvCxnSpPr>
          <p:nvPr/>
        </p:nvCxnSpPr>
        <p:spPr>
          <a:xfrm flipV="1">
            <a:off x="9582912" y="2139261"/>
            <a:ext cx="33629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48" idx="6"/>
            <a:endCxn id="39" idx="2"/>
          </p:cNvCxnSpPr>
          <p:nvPr/>
        </p:nvCxnSpPr>
        <p:spPr>
          <a:xfrm flipV="1">
            <a:off x="9582912" y="2659961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48" idx="6"/>
            <a:endCxn id="41" idx="2"/>
          </p:cNvCxnSpPr>
          <p:nvPr/>
        </p:nvCxnSpPr>
        <p:spPr>
          <a:xfrm>
            <a:off x="9582912" y="2672661"/>
            <a:ext cx="361696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8" idx="6"/>
            <a:endCxn id="43" idx="2"/>
          </p:cNvCxnSpPr>
          <p:nvPr/>
        </p:nvCxnSpPr>
        <p:spPr>
          <a:xfrm>
            <a:off x="9582912" y="2672661"/>
            <a:ext cx="361696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48" idx="6"/>
            <a:endCxn id="45" idx="2"/>
          </p:cNvCxnSpPr>
          <p:nvPr/>
        </p:nvCxnSpPr>
        <p:spPr>
          <a:xfrm>
            <a:off x="9582912" y="2672661"/>
            <a:ext cx="361696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8" idx="6"/>
            <a:endCxn id="46" idx="2"/>
          </p:cNvCxnSpPr>
          <p:nvPr/>
        </p:nvCxnSpPr>
        <p:spPr>
          <a:xfrm>
            <a:off x="9582912" y="2672661"/>
            <a:ext cx="361696" cy="27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49" idx="6"/>
            <a:endCxn id="38" idx="2"/>
          </p:cNvCxnSpPr>
          <p:nvPr/>
        </p:nvCxnSpPr>
        <p:spPr>
          <a:xfrm flipV="1">
            <a:off x="9608312" y="2139261"/>
            <a:ext cx="310896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49" idx="6"/>
            <a:endCxn id="39" idx="2"/>
          </p:cNvCxnSpPr>
          <p:nvPr/>
        </p:nvCxnSpPr>
        <p:spPr>
          <a:xfrm flipV="1">
            <a:off x="9608312" y="2659961"/>
            <a:ext cx="31089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49" idx="6"/>
            <a:endCxn id="41" idx="2"/>
          </p:cNvCxnSpPr>
          <p:nvPr/>
        </p:nvCxnSpPr>
        <p:spPr>
          <a:xfrm flipV="1">
            <a:off x="9608312" y="3180661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49" idx="6"/>
            <a:endCxn id="43" idx="2"/>
          </p:cNvCxnSpPr>
          <p:nvPr/>
        </p:nvCxnSpPr>
        <p:spPr>
          <a:xfrm>
            <a:off x="9608312" y="3193361"/>
            <a:ext cx="336296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49" idx="6"/>
            <a:endCxn id="45" idx="2"/>
          </p:cNvCxnSpPr>
          <p:nvPr/>
        </p:nvCxnSpPr>
        <p:spPr>
          <a:xfrm>
            <a:off x="9608312" y="3193361"/>
            <a:ext cx="336296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49" idx="6"/>
            <a:endCxn id="46" idx="2"/>
          </p:cNvCxnSpPr>
          <p:nvPr/>
        </p:nvCxnSpPr>
        <p:spPr>
          <a:xfrm>
            <a:off x="9608312" y="3193361"/>
            <a:ext cx="336296" cy="22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50" idx="6"/>
            <a:endCxn id="38" idx="2"/>
          </p:cNvCxnSpPr>
          <p:nvPr/>
        </p:nvCxnSpPr>
        <p:spPr>
          <a:xfrm flipV="1">
            <a:off x="9608312" y="2139261"/>
            <a:ext cx="310896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0" idx="6"/>
            <a:endCxn id="39" idx="2"/>
          </p:cNvCxnSpPr>
          <p:nvPr/>
        </p:nvCxnSpPr>
        <p:spPr>
          <a:xfrm flipV="1">
            <a:off x="9608312" y="2659961"/>
            <a:ext cx="310896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50" idx="6"/>
            <a:endCxn id="41" idx="2"/>
          </p:cNvCxnSpPr>
          <p:nvPr/>
        </p:nvCxnSpPr>
        <p:spPr>
          <a:xfrm flipV="1">
            <a:off x="9608312" y="3180661"/>
            <a:ext cx="336296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50" idx="6"/>
            <a:endCxn id="43" idx="2"/>
          </p:cNvCxnSpPr>
          <p:nvPr/>
        </p:nvCxnSpPr>
        <p:spPr>
          <a:xfrm flipV="1">
            <a:off x="9608312" y="4209361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50" idx="6"/>
            <a:endCxn id="45" idx="2"/>
          </p:cNvCxnSpPr>
          <p:nvPr/>
        </p:nvCxnSpPr>
        <p:spPr>
          <a:xfrm>
            <a:off x="9608312" y="4222061"/>
            <a:ext cx="336296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50" idx="6"/>
            <a:endCxn id="46" idx="2"/>
          </p:cNvCxnSpPr>
          <p:nvPr/>
        </p:nvCxnSpPr>
        <p:spPr>
          <a:xfrm>
            <a:off x="9608312" y="4222061"/>
            <a:ext cx="336296" cy="12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51" idx="6"/>
            <a:endCxn id="38" idx="2"/>
          </p:cNvCxnSpPr>
          <p:nvPr/>
        </p:nvCxnSpPr>
        <p:spPr>
          <a:xfrm flipV="1">
            <a:off x="9608312" y="2139261"/>
            <a:ext cx="310896" cy="27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51" idx="6"/>
            <a:endCxn id="39" idx="2"/>
          </p:cNvCxnSpPr>
          <p:nvPr/>
        </p:nvCxnSpPr>
        <p:spPr>
          <a:xfrm flipV="1">
            <a:off x="9608312" y="2659961"/>
            <a:ext cx="310896" cy="21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51" idx="6"/>
            <a:endCxn id="41" idx="2"/>
          </p:cNvCxnSpPr>
          <p:nvPr/>
        </p:nvCxnSpPr>
        <p:spPr>
          <a:xfrm flipV="1">
            <a:off x="9608312" y="3180661"/>
            <a:ext cx="336296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1" idx="6"/>
            <a:endCxn id="43" idx="2"/>
          </p:cNvCxnSpPr>
          <p:nvPr/>
        </p:nvCxnSpPr>
        <p:spPr>
          <a:xfrm flipV="1">
            <a:off x="9608312" y="4209361"/>
            <a:ext cx="336296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1" idx="6"/>
            <a:endCxn id="45" idx="2"/>
          </p:cNvCxnSpPr>
          <p:nvPr/>
        </p:nvCxnSpPr>
        <p:spPr>
          <a:xfrm flipV="1">
            <a:off x="9608312" y="4844361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51" idx="6"/>
            <a:endCxn id="46" idx="2"/>
          </p:cNvCxnSpPr>
          <p:nvPr/>
        </p:nvCxnSpPr>
        <p:spPr>
          <a:xfrm>
            <a:off x="9608312" y="4857061"/>
            <a:ext cx="336296" cy="5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52" idx="6"/>
            <a:endCxn id="38" idx="2"/>
          </p:cNvCxnSpPr>
          <p:nvPr/>
        </p:nvCxnSpPr>
        <p:spPr>
          <a:xfrm flipV="1">
            <a:off x="9608312" y="2139261"/>
            <a:ext cx="310896" cy="33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52" idx="6"/>
            <a:endCxn id="39" idx="2"/>
          </p:cNvCxnSpPr>
          <p:nvPr/>
        </p:nvCxnSpPr>
        <p:spPr>
          <a:xfrm flipV="1">
            <a:off x="9608312" y="2659961"/>
            <a:ext cx="310896" cy="27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52" idx="6"/>
            <a:endCxn id="41" idx="2"/>
          </p:cNvCxnSpPr>
          <p:nvPr/>
        </p:nvCxnSpPr>
        <p:spPr>
          <a:xfrm flipV="1">
            <a:off x="9608312" y="3180661"/>
            <a:ext cx="336296" cy="226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52" idx="6"/>
            <a:endCxn id="43" idx="2"/>
          </p:cNvCxnSpPr>
          <p:nvPr/>
        </p:nvCxnSpPr>
        <p:spPr>
          <a:xfrm flipV="1">
            <a:off x="9608312" y="4209361"/>
            <a:ext cx="336296" cy="123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52" idx="6"/>
            <a:endCxn id="46" idx="2"/>
          </p:cNvCxnSpPr>
          <p:nvPr/>
        </p:nvCxnSpPr>
        <p:spPr>
          <a:xfrm flipV="1">
            <a:off x="9608312" y="5436290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9392412" y="34529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9392412" y="35672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/>
          <p:cNvSpPr/>
          <p:nvPr/>
        </p:nvSpPr>
        <p:spPr>
          <a:xfrm>
            <a:off x="9392412" y="3681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/>
          <p:cNvSpPr/>
          <p:nvPr/>
        </p:nvSpPr>
        <p:spPr>
          <a:xfrm>
            <a:off x="9392412" y="37831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9392412" y="3884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/>
          <p:cNvSpPr/>
          <p:nvPr/>
        </p:nvSpPr>
        <p:spPr>
          <a:xfrm>
            <a:off x="10084308" y="34402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10084308" y="3554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/>
          <p:cNvSpPr/>
          <p:nvPr/>
        </p:nvSpPr>
        <p:spPr>
          <a:xfrm>
            <a:off x="10084308" y="36688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/>
          <p:cNvSpPr/>
          <p:nvPr/>
        </p:nvSpPr>
        <p:spPr>
          <a:xfrm>
            <a:off x="10084308" y="37704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/>
          <p:cNvSpPr/>
          <p:nvPr/>
        </p:nvSpPr>
        <p:spPr>
          <a:xfrm>
            <a:off x="10084308" y="38720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/>
          <p:cNvSpPr/>
          <p:nvPr/>
        </p:nvSpPr>
        <p:spPr>
          <a:xfrm>
            <a:off x="10725404" y="34275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/>
          <p:cNvSpPr/>
          <p:nvPr/>
        </p:nvSpPr>
        <p:spPr>
          <a:xfrm>
            <a:off x="10725404" y="35418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10725404" y="36561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10725404" y="37577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10725404" y="3859369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/>
          <p:cNvSpPr/>
          <p:nvPr/>
        </p:nvSpPr>
        <p:spPr>
          <a:xfrm>
            <a:off x="413431" y="3518937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Right Arrow 276"/>
          <p:cNvSpPr/>
          <p:nvPr/>
        </p:nvSpPr>
        <p:spPr>
          <a:xfrm>
            <a:off x="6397715" y="3739612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ight Arrow 277"/>
          <p:cNvSpPr/>
          <p:nvPr/>
        </p:nvSpPr>
        <p:spPr>
          <a:xfrm>
            <a:off x="7106776" y="3749342"/>
            <a:ext cx="161364" cy="2136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638505" y="2686159"/>
            <a:ext cx="57607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41375" y="2675856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7348244" y="2607946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7258901" y="1469278"/>
            <a:ext cx="36576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7259995" y="1458975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902200" y="1462929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63310" y="4181190"/>
            <a:ext cx="534121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64x64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8163" y="4205898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32x(62x62)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627138" y="4218563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32x(31x31)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442822" y="4184682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32x(29x29)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163941" y="4189585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32x(14x14)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848110" y="4209361"/>
            <a:ext cx="841897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32x(12x12)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567485" y="4175839"/>
            <a:ext cx="7008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32x(6x6)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9239057" y="5820472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9945068" y="5814826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0577696" y="5818374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708280" y="2309123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407111" y="1077263"/>
            <a:ext cx="14606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97431" y="2930397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375737" y="3105405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848946" y="3166604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2881621" y="3214070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277198" y="3284640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5575335" y="3259097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6416346" y="1526875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1052017" y="2747454"/>
            <a:ext cx="10118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1023005" y="3863259"/>
            <a:ext cx="11095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Not-Pedestrian</a:t>
            </a:r>
          </a:p>
        </p:txBody>
      </p:sp>
      <p:sp>
        <p:nvSpPr>
          <p:cNvPr id="202" name="Oval 201"/>
          <p:cNvSpPr/>
          <p:nvPr/>
        </p:nvSpPr>
        <p:spPr>
          <a:xfrm>
            <a:off x="8559511" y="195826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8559511" y="247896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8584911" y="299966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/>
          <p:cNvSpPr/>
          <p:nvPr/>
        </p:nvSpPr>
        <p:spPr>
          <a:xfrm>
            <a:off x="8584911" y="402836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8584911" y="466336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8584911" y="5255297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7918415" y="19766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/>
          <p:cNvSpPr/>
          <p:nvPr/>
        </p:nvSpPr>
        <p:spPr>
          <a:xfrm>
            <a:off x="7918415" y="24973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/>
          <p:cNvSpPr/>
          <p:nvPr/>
        </p:nvSpPr>
        <p:spPr>
          <a:xfrm>
            <a:off x="7943815" y="30180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/>
          <p:cNvSpPr/>
          <p:nvPr/>
        </p:nvSpPr>
        <p:spPr>
          <a:xfrm>
            <a:off x="7943815" y="40467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7943815" y="46817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/>
          <p:cNvSpPr/>
          <p:nvPr/>
        </p:nvSpPr>
        <p:spPr>
          <a:xfrm>
            <a:off x="7943815" y="527365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/>
          <p:cNvSpPr/>
          <p:nvPr/>
        </p:nvSpPr>
        <p:spPr>
          <a:xfrm>
            <a:off x="7226519" y="19893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/>
          <p:cNvSpPr/>
          <p:nvPr/>
        </p:nvSpPr>
        <p:spPr>
          <a:xfrm>
            <a:off x="7226519" y="25100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7251919" y="30307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/>
          <p:cNvSpPr/>
          <p:nvPr/>
        </p:nvSpPr>
        <p:spPr>
          <a:xfrm>
            <a:off x="7251919" y="40594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/>
          <p:cNvSpPr/>
          <p:nvPr/>
        </p:nvSpPr>
        <p:spPr>
          <a:xfrm>
            <a:off x="7251919" y="4694429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/>
          <p:cNvSpPr/>
          <p:nvPr/>
        </p:nvSpPr>
        <p:spPr>
          <a:xfrm>
            <a:off x="7251919" y="5286358"/>
            <a:ext cx="355600" cy="381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/>
          <p:cNvCxnSpPr>
            <a:stCxn id="214" idx="6"/>
            <a:endCxn id="202" idx="2"/>
          </p:cNvCxnSpPr>
          <p:nvPr/>
        </p:nvCxnSpPr>
        <p:spPr>
          <a:xfrm flipV="1">
            <a:off x="8274015" y="2148768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14" idx="6"/>
            <a:endCxn id="204" idx="2"/>
          </p:cNvCxnSpPr>
          <p:nvPr/>
        </p:nvCxnSpPr>
        <p:spPr>
          <a:xfrm>
            <a:off x="8274015" y="2167129"/>
            <a:ext cx="285496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14" idx="6"/>
            <a:endCxn id="208" idx="2"/>
          </p:cNvCxnSpPr>
          <p:nvPr/>
        </p:nvCxnSpPr>
        <p:spPr>
          <a:xfrm>
            <a:off x="8274015" y="2167129"/>
            <a:ext cx="310896" cy="205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16" idx="6"/>
            <a:endCxn id="208" idx="2"/>
          </p:cNvCxnSpPr>
          <p:nvPr/>
        </p:nvCxnSpPr>
        <p:spPr>
          <a:xfrm>
            <a:off x="8274015" y="2687829"/>
            <a:ext cx="310896" cy="1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18" idx="6"/>
            <a:endCxn id="208" idx="2"/>
          </p:cNvCxnSpPr>
          <p:nvPr/>
        </p:nvCxnSpPr>
        <p:spPr>
          <a:xfrm>
            <a:off x="8299415" y="3208529"/>
            <a:ext cx="285496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14" idx="6"/>
            <a:endCxn id="206" idx="2"/>
          </p:cNvCxnSpPr>
          <p:nvPr/>
        </p:nvCxnSpPr>
        <p:spPr>
          <a:xfrm>
            <a:off x="8274015" y="2167129"/>
            <a:ext cx="310896" cy="10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14" idx="6"/>
            <a:endCxn id="210" idx="2"/>
          </p:cNvCxnSpPr>
          <p:nvPr/>
        </p:nvCxnSpPr>
        <p:spPr>
          <a:xfrm>
            <a:off x="8274015" y="2167129"/>
            <a:ext cx="310896" cy="268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14" idx="6"/>
            <a:endCxn id="212" idx="2"/>
          </p:cNvCxnSpPr>
          <p:nvPr/>
        </p:nvCxnSpPr>
        <p:spPr>
          <a:xfrm>
            <a:off x="8274015" y="2167129"/>
            <a:ext cx="310896" cy="32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16" idx="6"/>
            <a:endCxn id="202" idx="2"/>
          </p:cNvCxnSpPr>
          <p:nvPr/>
        </p:nvCxnSpPr>
        <p:spPr>
          <a:xfrm flipV="1">
            <a:off x="8274015" y="2148768"/>
            <a:ext cx="285496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16" idx="6"/>
            <a:endCxn id="204" idx="2"/>
          </p:cNvCxnSpPr>
          <p:nvPr/>
        </p:nvCxnSpPr>
        <p:spPr>
          <a:xfrm flipV="1">
            <a:off x="8274015" y="2669468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18" idx="6"/>
            <a:endCxn id="206" idx="2"/>
          </p:cNvCxnSpPr>
          <p:nvPr/>
        </p:nvCxnSpPr>
        <p:spPr>
          <a:xfrm flipV="1">
            <a:off x="8299415" y="3190168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218" idx="6"/>
            <a:endCxn id="208" idx="2"/>
          </p:cNvCxnSpPr>
          <p:nvPr/>
        </p:nvCxnSpPr>
        <p:spPr>
          <a:xfrm>
            <a:off x="8299415" y="3208529"/>
            <a:ext cx="285496" cy="10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8" idx="6"/>
            <a:endCxn id="210" idx="2"/>
          </p:cNvCxnSpPr>
          <p:nvPr/>
        </p:nvCxnSpPr>
        <p:spPr>
          <a:xfrm>
            <a:off x="8299415" y="3208529"/>
            <a:ext cx="285496" cy="16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18" idx="6"/>
            <a:endCxn id="212" idx="2"/>
          </p:cNvCxnSpPr>
          <p:nvPr/>
        </p:nvCxnSpPr>
        <p:spPr>
          <a:xfrm>
            <a:off x="8299415" y="3208529"/>
            <a:ext cx="285496" cy="223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16" idx="6"/>
            <a:endCxn id="212" idx="2"/>
          </p:cNvCxnSpPr>
          <p:nvPr/>
        </p:nvCxnSpPr>
        <p:spPr>
          <a:xfrm>
            <a:off x="8274015" y="2687829"/>
            <a:ext cx="310896" cy="275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18" idx="6"/>
            <a:endCxn id="202" idx="2"/>
          </p:cNvCxnSpPr>
          <p:nvPr/>
        </p:nvCxnSpPr>
        <p:spPr>
          <a:xfrm flipV="1">
            <a:off x="8299415" y="2148768"/>
            <a:ext cx="260096" cy="10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18" idx="6"/>
            <a:endCxn id="204" idx="2"/>
          </p:cNvCxnSpPr>
          <p:nvPr/>
        </p:nvCxnSpPr>
        <p:spPr>
          <a:xfrm flipV="1">
            <a:off x="8299415" y="2669468"/>
            <a:ext cx="260096" cy="53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16" idx="6"/>
            <a:endCxn id="206" idx="2"/>
          </p:cNvCxnSpPr>
          <p:nvPr/>
        </p:nvCxnSpPr>
        <p:spPr>
          <a:xfrm>
            <a:off x="8274015" y="2687829"/>
            <a:ext cx="310896" cy="50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16" idx="6"/>
            <a:endCxn id="210" idx="2"/>
          </p:cNvCxnSpPr>
          <p:nvPr/>
        </p:nvCxnSpPr>
        <p:spPr>
          <a:xfrm>
            <a:off x="8274015" y="2687829"/>
            <a:ext cx="310896" cy="216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224" idx="6"/>
            <a:endCxn id="212" idx="2"/>
          </p:cNvCxnSpPr>
          <p:nvPr/>
        </p:nvCxnSpPr>
        <p:spPr>
          <a:xfrm flipV="1">
            <a:off x="8299415" y="5445797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2" idx="6"/>
            <a:endCxn id="210" idx="2"/>
          </p:cNvCxnSpPr>
          <p:nvPr/>
        </p:nvCxnSpPr>
        <p:spPr>
          <a:xfrm flipV="1">
            <a:off x="8299415" y="4853868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20" idx="6"/>
            <a:endCxn id="202" idx="2"/>
          </p:cNvCxnSpPr>
          <p:nvPr/>
        </p:nvCxnSpPr>
        <p:spPr>
          <a:xfrm flipV="1">
            <a:off x="8299415" y="2148768"/>
            <a:ext cx="260096" cy="20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20" idx="6"/>
            <a:endCxn id="204" idx="2"/>
          </p:cNvCxnSpPr>
          <p:nvPr/>
        </p:nvCxnSpPr>
        <p:spPr>
          <a:xfrm flipV="1">
            <a:off x="8299415" y="2669468"/>
            <a:ext cx="260096" cy="156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20" idx="6"/>
            <a:endCxn id="206" idx="2"/>
          </p:cNvCxnSpPr>
          <p:nvPr/>
        </p:nvCxnSpPr>
        <p:spPr>
          <a:xfrm flipV="1">
            <a:off x="8299415" y="3190168"/>
            <a:ext cx="285496" cy="10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220" idx="6"/>
            <a:endCxn id="208" idx="2"/>
          </p:cNvCxnSpPr>
          <p:nvPr/>
        </p:nvCxnSpPr>
        <p:spPr>
          <a:xfrm flipV="1">
            <a:off x="8299415" y="4218868"/>
            <a:ext cx="285496" cy="1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220" idx="6"/>
            <a:endCxn id="210" idx="2"/>
          </p:cNvCxnSpPr>
          <p:nvPr/>
        </p:nvCxnSpPr>
        <p:spPr>
          <a:xfrm>
            <a:off x="8299415" y="4237229"/>
            <a:ext cx="285496" cy="61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220" idx="6"/>
            <a:endCxn id="212" idx="2"/>
          </p:cNvCxnSpPr>
          <p:nvPr/>
        </p:nvCxnSpPr>
        <p:spPr>
          <a:xfrm>
            <a:off x="8299415" y="4237229"/>
            <a:ext cx="285496" cy="12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22" idx="6"/>
            <a:endCxn id="212" idx="2"/>
          </p:cNvCxnSpPr>
          <p:nvPr/>
        </p:nvCxnSpPr>
        <p:spPr>
          <a:xfrm>
            <a:off x="8299415" y="4872229"/>
            <a:ext cx="285496" cy="57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222" idx="6"/>
            <a:endCxn id="208" idx="2"/>
          </p:cNvCxnSpPr>
          <p:nvPr/>
        </p:nvCxnSpPr>
        <p:spPr>
          <a:xfrm flipV="1">
            <a:off x="8299415" y="4218868"/>
            <a:ext cx="285496" cy="6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222" idx="6"/>
            <a:endCxn id="206" idx="2"/>
          </p:cNvCxnSpPr>
          <p:nvPr/>
        </p:nvCxnSpPr>
        <p:spPr>
          <a:xfrm flipV="1">
            <a:off x="8299415" y="3190168"/>
            <a:ext cx="285496" cy="16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222" idx="6"/>
            <a:endCxn id="204" idx="2"/>
          </p:cNvCxnSpPr>
          <p:nvPr/>
        </p:nvCxnSpPr>
        <p:spPr>
          <a:xfrm flipV="1">
            <a:off x="8299415" y="2669468"/>
            <a:ext cx="260096" cy="22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222" idx="6"/>
            <a:endCxn id="202" idx="2"/>
          </p:cNvCxnSpPr>
          <p:nvPr/>
        </p:nvCxnSpPr>
        <p:spPr>
          <a:xfrm flipV="1">
            <a:off x="8299415" y="2148768"/>
            <a:ext cx="260096" cy="27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224" idx="6"/>
            <a:endCxn id="210" idx="2"/>
          </p:cNvCxnSpPr>
          <p:nvPr/>
        </p:nvCxnSpPr>
        <p:spPr>
          <a:xfrm flipV="1">
            <a:off x="8299415" y="4853868"/>
            <a:ext cx="285496" cy="6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24" idx="6"/>
            <a:endCxn id="208" idx="2"/>
          </p:cNvCxnSpPr>
          <p:nvPr/>
        </p:nvCxnSpPr>
        <p:spPr>
          <a:xfrm flipV="1">
            <a:off x="8299415" y="4218868"/>
            <a:ext cx="285496" cy="124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24" idx="6"/>
            <a:endCxn id="206" idx="2"/>
          </p:cNvCxnSpPr>
          <p:nvPr/>
        </p:nvCxnSpPr>
        <p:spPr>
          <a:xfrm flipV="1">
            <a:off x="8299415" y="3190168"/>
            <a:ext cx="285496" cy="22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24" idx="6"/>
            <a:endCxn id="204" idx="2"/>
          </p:cNvCxnSpPr>
          <p:nvPr/>
        </p:nvCxnSpPr>
        <p:spPr>
          <a:xfrm flipV="1">
            <a:off x="8299415" y="2669468"/>
            <a:ext cx="260096" cy="279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24" idx="6"/>
            <a:endCxn id="202" idx="2"/>
          </p:cNvCxnSpPr>
          <p:nvPr/>
        </p:nvCxnSpPr>
        <p:spPr>
          <a:xfrm flipV="1">
            <a:off x="8299415" y="2148768"/>
            <a:ext cx="260096" cy="33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26" idx="6"/>
            <a:endCxn id="214" idx="2"/>
          </p:cNvCxnSpPr>
          <p:nvPr/>
        </p:nvCxnSpPr>
        <p:spPr>
          <a:xfrm flipV="1">
            <a:off x="7582119" y="2167129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26" idx="6"/>
            <a:endCxn id="216" idx="2"/>
          </p:cNvCxnSpPr>
          <p:nvPr/>
        </p:nvCxnSpPr>
        <p:spPr>
          <a:xfrm>
            <a:off x="7582119" y="2179829"/>
            <a:ext cx="336296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226" idx="6"/>
            <a:endCxn id="218" idx="2"/>
          </p:cNvCxnSpPr>
          <p:nvPr/>
        </p:nvCxnSpPr>
        <p:spPr>
          <a:xfrm>
            <a:off x="7582119" y="2179829"/>
            <a:ext cx="361696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226" idx="6"/>
            <a:endCxn id="220" idx="2"/>
          </p:cNvCxnSpPr>
          <p:nvPr/>
        </p:nvCxnSpPr>
        <p:spPr>
          <a:xfrm>
            <a:off x="7582119" y="2179829"/>
            <a:ext cx="361696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26" idx="6"/>
            <a:endCxn id="222" idx="2"/>
          </p:cNvCxnSpPr>
          <p:nvPr/>
        </p:nvCxnSpPr>
        <p:spPr>
          <a:xfrm>
            <a:off x="7582119" y="2179829"/>
            <a:ext cx="361696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226" idx="6"/>
            <a:endCxn id="224" idx="2"/>
          </p:cNvCxnSpPr>
          <p:nvPr/>
        </p:nvCxnSpPr>
        <p:spPr>
          <a:xfrm>
            <a:off x="7582119" y="2179829"/>
            <a:ext cx="361696" cy="328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249" idx="6"/>
            <a:endCxn id="214" idx="2"/>
          </p:cNvCxnSpPr>
          <p:nvPr/>
        </p:nvCxnSpPr>
        <p:spPr>
          <a:xfrm flipV="1">
            <a:off x="7582119" y="2167129"/>
            <a:ext cx="33629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249" idx="6"/>
            <a:endCxn id="216" idx="2"/>
          </p:cNvCxnSpPr>
          <p:nvPr/>
        </p:nvCxnSpPr>
        <p:spPr>
          <a:xfrm flipV="1">
            <a:off x="7582119" y="2687829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49" idx="6"/>
            <a:endCxn id="218" idx="2"/>
          </p:cNvCxnSpPr>
          <p:nvPr/>
        </p:nvCxnSpPr>
        <p:spPr>
          <a:xfrm>
            <a:off x="7582119" y="2700529"/>
            <a:ext cx="361696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249" idx="6"/>
            <a:endCxn id="220" idx="2"/>
          </p:cNvCxnSpPr>
          <p:nvPr/>
        </p:nvCxnSpPr>
        <p:spPr>
          <a:xfrm>
            <a:off x="7582119" y="2700529"/>
            <a:ext cx="361696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49" idx="6"/>
            <a:endCxn id="222" idx="2"/>
          </p:cNvCxnSpPr>
          <p:nvPr/>
        </p:nvCxnSpPr>
        <p:spPr>
          <a:xfrm>
            <a:off x="7582119" y="2700529"/>
            <a:ext cx="361696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249" idx="6"/>
            <a:endCxn id="224" idx="2"/>
          </p:cNvCxnSpPr>
          <p:nvPr/>
        </p:nvCxnSpPr>
        <p:spPr>
          <a:xfrm>
            <a:off x="7582119" y="2700529"/>
            <a:ext cx="361696" cy="27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50" idx="6"/>
            <a:endCxn id="214" idx="2"/>
          </p:cNvCxnSpPr>
          <p:nvPr/>
        </p:nvCxnSpPr>
        <p:spPr>
          <a:xfrm flipV="1">
            <a:off x="7607519" y="2167129"/>
            <a:ext cx="310896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250" idx="6"/>
            <a:endCxn id="216" idx="2"/>
          </p:cNvCxnSpPr>
          <p:nvPr/>
        </p:nvCxnSpPr>
        <p:spPr>
          <a:xfrm flipV="1">
            <a:off x="7607519" y="2687829"/>
            <a:ext cx="31089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250" idx="6"/>
            <a:endCxn id="218" idx="2"/>
          </p:cNvCxnSpPr>
          <p:nvPr/>
        </p:nvCxnSpPr>
        <p:spPr>
          <a:xfrm flipV="1">
            <a:off x="7607519" y="3208529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250" idx="6"/>
            <a:endCxn id="220" idx="2"/>
          </p:cNvCxnSpPr>
          <p:nvPr/>
        </p:nvCxnSpPr>
        <p:spPr>
          <a:xfrm>
            <a:off x="7607519" y="3221229"/>
            <a:ext cx="336296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50" idx="6"/>
            <a:endCxn id="222" idx="2"/>
          </p:cNvCxnSpPr>
          <p:nvPr/>
        </p:nvCxnSpPr>
        <p:spPr>
          <a:xfrm>
            <a:off x="7607519" y="3221229"/>
            <a:ext cx="336296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250" idx="6"/>
            <a:endCxn id="224" idx="2"/>
          </p:cNvCxnSpPr>
          <p:nvPr/>
        </p:nvCxnSpPr>
        <p:spPr>
          <a:xfrm>
            <a:off x="7607519" y="3221229"/>
            <a:ext cx="336296" cy="22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252" idx="6"/>
            <a:endCxn id="214" idx="2"/>
          </p:cNvCxnSpPr>
          <p:nvPr/>
        </p:nvCxnSpPr>
        <p:spPr>
          <a:xfrm flipV="1">
            <a:off x="7607519" y="2167129"/>
            <a:ext cx="310896" cy="208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252" idx="6"/>
            <a:endCxn id="216" idx="2"/>
          </p:cNvCxnSpPr>
          <p:nvPr/>
        </p:nvCxnSpPr>
        <p:spPr>
          <a:xfrm flipV="1">
            <a:off x="7607519" y="2687829"/>
            <a:ext cx="310896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252" idx="6"/>
            <a:endCxn id="218" idx="2"/>
          </p:cNvCxnSpPr>
          <p:nvPr/>
        </p:nvCxnSpPr>
        <p:spPr>
          <a:xfrm flipV="1">
            <a:off x="7607519" y="3208529"/>
            <a:ext cx="336296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252" idx="6"/>
            <a:endCxn id="220" idx="2"/>
          </p:cNvCxnSpPr>
          <p:nvPr/>
        </p:nvCxnSpPr>
        <p:spPr>
          <a:xfrm flipV="1">
            <a:off x="7607519" y="4237229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252" idx="6"/>
            <a:endCxn id="222" idx="2"/>
          </p:cNvCxnSpPr>
          <p:nvPr/>
        </p:nvCxnSpPr>
        <p:spPr>
          <a:xfrm>
            <a:off x="7607519" y="4249929"/>
            <a:ext cx="336296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52" idx="6"/>
            <a:endCxn id="224" idx="2"/>
          </p:cNvCxnSpPr>
          <p:nvPr/>
        </p:nvCxnSpPr>
        <p:spPr>
          <a:xfrm>
            <a:off x="7607519" y="4249929"/>
            <a:ext cx="336296" cy="12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53" idx="6"/>
            <a:endCxn id="214" idx="2"/>
          </p:cNvCxnSpPr>
          <p:nvPr/>
        </p:nvCxnSpPr>
        <p:spPr>
          <a:xfrm flipV="1">
            <a:off x="7607519" y="2167129"/>
            <a:ext cx="310896" cy="271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53" idx="6"/>
            <a:endCxn id="216" idx="2"/>
          </p:cNvCxnSpPr>
          <p:nvPr/>
        </p:nvCxnSpPr>
        <p:spPr>
          <a:xfrm flipV="1">
            <a:off x="7607519" y="2687829"/>
            <a:ext cx="310896" cy="219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53" idx="6"/>
            <a:endCxn id="218" idx="2"/>
          </p:cNvCxnSpPr>
          <p:nvPr/>
        </p:nvCxnSpPr>
        <p:spPr>
          <a:xfrm flipV="1">
            <a:off x="7607519" y="3208529"/>
            <a:ext cx="336296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253" idx="6"/>
            <a:endCxn id="220" idx="2"/>
          </p:cNvCxnSpPr>
          <p:nvPr/>
        </p:nvCxnSpPr>
        <p:spPr>
          <a:xfrm flipV="1">
            <a:off x="7607519" y="4237229"/>
            <a:ext cx="336296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253" idx="6"/>
            <a:endCxn id="222" idx="2"/>
          </p:cNvCxnSpPr>
          <p:nvPr/>
        </p:nvCxnSpPr>
        <p:spPr>
          <a:xfrm flipV="1">
            <a:off x="7607519" y="4872229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253" idx="6"/>
            <a:endCxn id="224" idx="2"/>
          </p:cNvCxnSpPr>
          <p:nvPr/>
        </p:nvCxnSpPr>
        <p:spPr>
          <a:xfrm>
            <a:off x="7607519" y="4884929"/>
            <a:ext cx="336296" cy="5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255" idx="6"/>
            <a:endCxn id="214" idx="2"/>
          </p:cNvCxnSpPr>
          <p:nvPr/>
        </p:nvCxnSpPr>
        <p:spPr>
          <a:xfrm flipV="1">
            <a:off x="7607519" y="2167129"/>
            <a:ext cx="310896" cy="33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255" idx="6"/>
            <a:endCxn id="216" idx="2"/>
          </p:cNvCxnSpPr>
          <p:nvPr/>
        </p:nvCxnSpPr>
        <p:spPr>
          <a:xfrm flipV="1">
            <a:off x="7607519" y="2687829"/>
            <a:ext cx="310896" cy="278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255" idx="6"/>
            <a:endCxn id="218" idx="2"/>
          </p:cNvCxnSpPr>
          <p:nvPr/>
        </p:nvCxnSpPr>
        <p:spPr>
          <a:xfrm flipV="1">
            <a:off x="7607519" y="3208529"/>
            <a:ext cx="336296" cy="226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255" idx="6"/>
            <a:endCxn id="220" idx="2"/>
          </p:cNvCxnSpPr>
          <p:nvPr/>
        </p:nvCxnSpPr>
        <p:spPr>
          <a:xfrm flipV="1">
            <a:off x="7607519" y="4237229"/>
            <a:ext cx="336296" cy="123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255" idx="6"/>
            <a:endCxn id="224" idx="2"/>
          </p:cNvCxnSpPr>
          <p:nvPr/>
        </p:nvCxnSpPr>
        <p:spPr>
          <a:xfrm flipV="1">
            <a:off x="7607519" y="5464158"/>
            <a:ext cx="336296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8" name="Oval 367"/>
          <p:cNvSpPr/>
          <p:nvPr/>
        </p:nvSpPr>
        <p:spPr>
          <a:xfrm>
            <a:off x="7391619" y="34808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/>
          <p:cNvSpPr/>
          <p:nvPr/>
        </p:nvSpPr>
        <p:spPr>
          <a:xfrm>
            <a:off x="7391619" y="35951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/>
          <p:cNvSpPr/>
          <p:nvPr/>
        </p:nvSpPr>
        <p:spPr>
          <a:xfrm>
            <a:off x="7391619" y="37094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/>
          <p:cNvSpPr/>
          <p:nvPr/>
        </p:nvSpPr>
        <p:spPr>
          <a:xfrm>
            <a:off x="7391619" y="38110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Oval 371"/>
          <p:cNvSpPr/>
          <p:nvPr/>
        </p:nvSpPr>
        <p:spPr>
          <a:xfrm>
            <a:off x="7391619" y="39126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Oval 372"/>
          <p:cNvSpPr/>
          <p:nvPr/>
        </p:nvSpPr>
        <p:spPr>
          <a:xfrm>
            <a:off x="8083515" y="34681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Oval 373"/>
          <p:cNvSpPr/>
          <p:nvPr/>
        </p:nvSpPr>
        <p:spPr>
          <a:xfrm>
            <a:off x="8083515" y="35824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Oval 374"/>
          <p:cNvSpPr/>
          <p:nvPr/>
        </p:nvSpPr>
        <p:spPr>
          <a:xfrm>
            <a:off x="8083515" y="36967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Oval 375"/>
          <p:cNvSpPr/>
          <p:nvPr/>
        </p:nvSpPr>
        <p:spPr>
          <a:xfrm>
            <a:off x="8083515" y="37983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/>
          <p:cNvSpPr/>
          <p:nvPr/>
        </p:nvSpPr>
        <p:spPr>
          <a:xfrm>
            <a:off x="8083515" y="38999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Oval 377"/>
          <p:cNvSpPr/>
          <p:nvPr/>
        </p:nvSpPr>
        <p:spPr>
          <a:xfrm>
            <a:off x="8724611" y="34554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Oval 378"/>
          <p:cNvSpPr/>
          <p:nvPr/>
        </p:nvSpPr>
        <p:spPr>
          <a:xfrm>
            <a:off x="8724611" y="35697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Oval 379"/>
          <p:cNvSpPr/>
          <p:nvPr/>
        </p:nvSpPr>
        <p:spPr>
          <a:xfrm>
            <a:off x="8724611" y="36840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Oval 380"/>
          <p:cNvSpPr/>
          <p:nvPr/>
        </p:nvSpPr>
        <p:spPr>
          <a:xfrm>
            <a:off x="8724611" y="37856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Oval 381"/>
          <p:cNvSpPr/>
          <p:nvPr/>
        </p:nvSpPr>
        <p:spPr>
          <a:xfrm>
            <a:off x="8724611" y="3887237"/>
            <a:ext cx="76200" cy="63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TextBox 382"/>
          <p:cNvSpPr txBox="1"/>
          <p:nvPr/>
        </p:nvSpPr>
        <p:spPr>
          <a:xfrm>
            <a:off x="7238264" y="5815682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7944275" y="5810036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8576903" y="5813584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202" idx="6"/>
            <a:endCxn id="47" idx="2"/>
          </p:cNvCxnSpPr>
          <p:nvPr/>
        </p:nvCxnSpPr>
        <p:spPr>
          <a:xfrm>
            <a:off x="8915111" y="2148768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2" idx="6"/>
            <a:endCxn id="48" idx="2"/>
          </p:cNvCxnSpPr>
          <p:nvPr/>
        </p:nvCxnSpPr>
        <p:spPr>
          <a:xfrm>
            <a:off x="8915111" y="2148768"/>
            <a:ext cx="312201" cy="52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2" idx="6"/>
            <a:endCxn id="49" idx="2"/>
          </p:cNvCxnSpPr>
          <p:nvPr/>
        </p:nvCxnSpPr>
        <p:spPr>
          <a:xfrm>
            <a:off x="8915111" y="2148768"/>
            <a:ext cx="337601" cy="104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02" idx="6"/>
            <a:endCxn id="50" idx="2"/>
          </p:cNvCxnSpPr>
          <p:nvPr/>
        </p:nvCxnSpPr>
        <p:spPr>
          <a:xfrm>
            <a:off x="8915111" y="2148768"/>
            <a:ext cx="337601" cy="207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2" idx="6"/>
            <a:endCxn id="51" idx="2"/>
          </p:cNvCxnSpPr>
          <p:nvPr/>
        </p:nvCxnSpPr>
        <p:spPr>
          <a:xfrm>
            <a:off x="8915111" y="2148768"/>
            <a:ext cx="337601" cy="270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2" idx="6"/>
            <a:endCxn id="52" idx="2"/>
          </p:cNvCxnSpPr>
          <p:nvPr/>
        </p:nvCxnSpPr>
        <p:spPr>
          <a:xfrm>
            <a:off x="8915111" y="2148768"/>
            <a:ext cx="337601" cy="330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4" idx="6"/>
            <a:endCxn id="47" idx="2"/>
          </p:cNvCxnSpPr>
          <p:nvPr/>
        </p:nvCxnSpPr>
        <p:spPr>
          <a:xfrm flipV="1">
            <a:off x="8915111" y="2151961"/>
            <a:ext cx="312201" cy="51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4" idx="6"/>
            <a:endCxn id="48" idx="2"/>
          </p:cNvCxnSpPr>
          <p:nvPr/>
        </p:nvCxnSpPr>
        <p:spPr>
          <a:xfrm>
            <a:off x="8915111" y="2669468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4" idx="6"/>
            <a:endCxn id="49" idx="2"/>
          </p:cNvCxnSpPr>
          <p:nvPr/>
        </p:nvCxnSpPr>
        <p:spPr>
          <a:xfrm>
            <a:off x="8915111" y="2669468"/>
            <a:ext cx="337601" cy="52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4" idx="6"/>
            <a:endCxn id="50" idx="2"/>
          </p:cNvCxnSpPr>
          <p:nvPr/>
        </p:nvCxnSpPr>
        <p:spPr>
          <a:xfrm>
            <a:off x="8915111" y="2669468"/>
            <a:ext cx="337601" cy="155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4" idx="6"/>
            <a:endCxn id="51" idx="2"/>
          </p:cNvCxnSpPr>
          <p:nvPr/>
        </p:nvCxnSpPr>
        <p:spPr>
          <a:xfrm>
            <a:off x="8915111" y="2669468"/>
            <a:ext cx="337601" cy="21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4" idx="6"/>
            <a:endCxn id="52" idx="2"/>
          </p:cNvCxnSpPr>
          <p:nvPr/>
        </p:nvCxnSpPr>
        <p:spPr>
          <a:xfrm>
            <a:off x="8915111" y="2669468"/>
            <a:ext cx="337601" cy="277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06" idx="6"/>
            <a:endCxn id="47" idx="2"/>
          </p:cNvCxnSpPr>
          <p:nvPr/>
        </p:nvCxnSpPr>
        <p:spPr>
          <a:xfrm flipV="1">
            <a:off x="8940511" y="2151961"/>
            <a:ext cx="286801" cy="103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06" idx="6"/>
            <a:endCxn id="48" idx="2"/>
          </p:cNvCxnSpPr>
          <p:nvPr/>
        </p:nvCxnSpPr>
        <p:spPr>
          <a:xfrm flipV="1">
            <a:off x="8940511" y="2672661"/>
            <a:ext cx="286801" cy="51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06" idx="6"/>
            <a:endCxn id="49" idx="2"/>
          </p:cNvCxnSpPr>
          <p:nvPr/>
        </p:nvCxnSpPr>
        <p:spPr>
          <a:xfrm>
            <a:off x="8940511" y="3190168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06" idx="6"/>
            <a:endCxn id="50" idx="2"/>
          </p:cNvCxnSpPr>
          <p:nvPr/>
        </p:nvCxnSpPr>
        <p:spPr>
          <a:xfrm>
            <a:off x="8940511" y="3190168"/>
            <a:ext cx="312201" cy="10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06" idx="6"/>
            <a:endCxn id="51" idx="2"/>
          </p:cNvCxnSpPr>
          <p:nvPr/>
        </p:nvCxnSpPr>
        <p:spPr>
          <a:xfrm>
            <a:off x="8940511" y="3190168"/>
            <a:ext cx="312201" cy="16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06" idx="6"/>
            <a:endCxn id="52" idx="2"/>
          </p:cNvCxnSpPr>
          <p:nvPr/>
        </p:nvCxnSpPr>
        <p:spPr>
          <a:xfrm>
            <a:off x="8940511" y="3190168"/>
            <a:ext cx="312201" cy="2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08" idx="6"/>
            <a:endCxn id="47" idx="2"/>
          </p:cNvCxnSpPr>
          <p:nvPr/>
        </p:nvCxnSpPr>
        <p:spPr>
          <a:xfrm flipV="1">
            <a:off x="8940511" y="2151961"/>
            <a:ext cx="286801" cy="20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08" idx="6"/>
            <a:endCxn id="48" idx="2"/>
          </p:cNvCxnSpPr>
          <p:nvPr/>
        </p:nvCxnSpPr>
        <p:spPr>
          <a:xfrm flipV="1">
            <a:off x="8940511" y="2672661"/>
            <a:ext cx="286801" cy="154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08" idx="6"/>
            <a:endCxn id="49" idx="2"/>
          </p:cNvCxnSpPr>
          <p:nvPr/>
        </p:nvCxnSpPr>
        <p:spPr>
          <a:xfrm flipV="1">
            <a:off x="8940511" y="3193361"/>
            <a:ext cx="312201" cy="102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08" idx="6"/>
            <a:endCxn id="50" idx="2"/>
          </p:cNvCxnSpPr>
          <p:nvPr/>
        </p:nvCxnSpPr>
        <p:spPr>
          <a:xfrm>
            <a:off x="8940511" y="4218868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08" idx="6"/>
            <a:endCxn id="51" idx="2"/>
          </p:cNvCxnSpPr>
          <p:nvPr/>
        </p:nvCxnSpPr>
        <p:spPr>
          <a:xfrm>
            <a:off x="8940511" y="4218868"/>
            <a:ext cx="312201" cy="6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8" idx="6"/>
            <a:endCxn id="52" idx="2"/>
          </p:cNvCxnSpPr>
          <p:nvPr/>
        </p:nvCxnSpPr>
        <p:spPr>
          <a:xfrm>
            <a:off x="8940511" y="4218868"/>
            <a:ext cx="312201" cy="123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10" idx="6"/>
            <a:endCxn id="47" idx="2"/>
          </p:cNvCxnSpPr>
          <p:nvPr/>
        </p:nvCxnSpPr>
        <p:spPr>
          <a:xfrm flipV="1">
            <a:off x="8940511" y="2151961"/>
            <a:ext cx="286801" cy="270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10" idx="6"/>
            <a:endCxn id="48" idx="2"/>
          </p:cNvCxnSpPr>
          <p:nvPr/>
        </p:nvCxnSpPr>
        <p:spPr>
          <a:xfrm flipV="1">
            <a:off x="8940511" y="2672661"/>
            <a:ext cx="286801" cy="21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10" idx="6"/>
            <a:endCxn id="49" idx="2"/>
          </p:cNvCxnSpPr>
          <p:nvPr/>
        </p:nvCxnSpPr>
        <p:spPr>
          <a:xfrm flipV="1">
            <a:off x="8940511" y="3193361"/>
            <a:ext cx="312201" cy="166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10" idx="6"/>
            <a:endCxn id="50" idx="2"/>
          </p:cNvCxnSpPr>
          <p:nvPr/>
        </p:nvCxnSpPr>
        <p:spPr>
          <a:xfrm flipV="1">
            <a:off x="8940511" y="4222061"/>
            <a:ext cx="312201" cy="63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10" idx="6"/>
            <a:endCxn id="51" idx="2"/>
          </p:cNvCxnSpPr>
          <p:nvPr/>
        </p:nvCxnSpPr>
        <p:spPr>
          <a:xfrm>
            <a:off x="8940511" y="4853868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10" idx="6"/>
            <a:endCxn id="52" idx="2"/>
          </p:cNvCxnSpPr>
          <p:nvPr/>
        </p:nvCxnSpPr>
        <p:spPr>
          <a:xfrm>
            <a:off x="8940511" y="4853868"/>
            <a:ext cx="312201" cy="59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212" idx="6"/>
            <a:endCxn id="52" idx="2"/>
          </p:cNvCxnSpPr>
          <p:nvPr/>
        </p:nvCxnSpPr>
        <p:spPr>
          <a:xfrm>
            <a:off x="8940511" y="5445797"/>
            <a:ext cx="312201" cy="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12" idx="6"/>
            <a:endCxn id="51" idx="2"/>
          </p:cNvCxnSpPr>
          <p:nvPr/>
        </p:nvCxnSpPr>
        <p:spPr>
          <a:xfrm flipV="1">
            <a:off x="8940511" y="4857061"/>
            <a:ext cx="312201" cy="58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2" idx="6"/>
            <a:endCxn id="50" idx="2"/>
          </p:cNvCxnSpPr>
          <p:nvPr/>
        </p:nvCxnSpPr>
        <p:spPr>
          <a:xfrm flipV="1">
            <a:off x="8940511" y="4222061"/>
            <a:ext cx="312201" cy="122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12" idx="6"/>
            <a:endCxn id="49" idx="2"/>
          </p:cNvCxnSpPr>
          <p:nvPr/>
        </p:nvCxnSpPr>
        <p:spPr>
          <a:xfrm flipV="1">
            <a:off x="8940511" y="3193361"/>
            <a:ext cx="312201" cy="225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12" idx="6"/>
            <a:endCxn id="48" idx="2"/>
          </p:cNvCxnSpPr>
          <p:nvPr/>
        </p:nvCxnSpPr>
        <p:spPr>
          <a:xfrm flipV="1">
            <a:off x="8940511" y="2672661"/>
            <a:ext cx="286801" cy="27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212" idx="6"/>
            <a:endCxn id="47" idx="2"/>
          </p:cNvCxnSpPr>
          <p:nvPr/>
        </p:nvCxnSpPr>
        <p:spPr>
          <a:xfrm flipV="1">
            <a:off x="8940511" y="2151961"/>
            <a:ext cx="286801" cy="329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694286" y="3328791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Rectangle 386"/>
          <p:cNvSpPr/>
          <p:nvPr/>
        </p:nvSpPr>
        <p:spPr>
          <a:xfrm>
            <a:off x="750528" y="337777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Rectangle 387"/>
          <p:cNvSpPr/>
          <p:nvPr/>
        </p:nvSpPr>
        <p:spPr>
          <a:xfrm>
            <a:off x="806767" y="3437643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 388"/>
          <p:cNvSpPr/>
          <p:nvPr/>
        </p:nvSpPr>
        <p:spPr>
          <a:xfrm>
            <a:off x="873893" y="3493882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 389"/>
          <p:cNvSpPr/>
          <p:nvPr/>
        </p:nvSpPr>
        <p:spPr>
          <a:xfrm>
            <a:off x="931945" y="3553750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 390"/>
          <p:cNvSpPr/>
          <p:nvPr/>
        </p:nvSpPr>
        <p:spPr>
          <a:xfrm>
            <a:off x="991612" y="3616917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/>
          <p:cNvSpPr/>
          <p:nvPr/>
        </p:nvSpPr>
        <p:spPr>
          <a:xfrm>
            <a:off x="5217484" y="3562820"/>
            <a:ext cx="408116" cy="3784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 399"/>
          <p:cNvSpPr/>
          <p:nvPr/>
        </p:nvSpPr>
        <p:spPr>
          <a:xfrm>
            <a:off x="5254091" y="3594974"/>
            <a:ext cx="408116" cy="378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/>
          <p:cNvSpPr/>
          <p:nvPr/>
        </p:nvSpPr>
        <p:spPr>
          <a:xfrm>
            <a:off x="5299110" y="3632402"/>
            <a:ext cx="408116" cy="3784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 401"/>
          <p:cNvSpPr/>
          <p:nvPr/>
        </p:nvSpPr>
        <p:spPr>
          <a:xfrm>
            <a:off x="5340991" y="3671811"/>
            <a:ext cx="408116" cy="378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 402"/>
          <p:cNvSpPr/>
          <p:nvPr/>
        </p:nvSpPr>
        <p:spPr>
          <a:xfrm>
            <a:off x="5387558" y="3706370"/>
            <a:ext cx="408116" cy="3784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 403"/>
          <p:cNvSpPr/>
          <p:nvPr/>
        </p:nvSpPr>
        <p:spPr>
          <a:xfrm>
            <a:off x="5430728" y="3748786"/>
            <a:ext cx="408116" cy="378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Rectangle 404"/>
          <p:cNvSpPr/>
          <p:nvPr/>
        </p:nvSpPr>
        <p:spPr>
          <a:xfrm>
            <a:off x="5858387" y="3617989"/>
            <a:ext cx="335858" cy="311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Rectangle 405"/>
          <p:cNvSpPr/>
          <p:nvPr/>
        </p:nvSpPr>
        <p:spPr>
          <a:xfrm>
            <a:off x="5897531" y="3648814"/>
            <a:ext cx="335858" cy="3114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/>
          <p:cNvSpPr/>
          <p:nvPr/>
        </p:nvSpPr>
        <p:spPr>
          <a:xfrm>
            <a:off x="5932351" y="3682541"/>
            <a:ext cx="335858" cy="311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/>
          <p:cNvSpPr/>
          <p:nvPr/>
        </p:nvSpPr>
        <p:spPr>
          <a:xfrm>
            <a:off x="5969472" y="3719141"/>
            <a:ext cx="335858" cy="3114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/>
          <p:cNvSpPr/>
          <p:nvPr/>
        </p:nvSpPr>
        <p:spPr>
          <a:xfrm>
            <a:off x="6000873" y="3750115"/>
            <a:ext cx="335858" cy="3114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Rectangle 409"/>
          <p:cNvSpPr/>
          <p:nvPr/>
        </p:nvSpPr>
        <p:spPr>
          <a:xfrm>
            <a:off x="6037994" y="3790396"/>
            <a:ext cx="335858" cy="3114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 410"/>
          <p:cNvSpPr/>
          <p:nvPr/>
        </p:nvSpPr>
        <p:spPr>
          <a:xfrm>
            <a:off x="4568681" y="3573750"/>
            <a:ext cx="405222" cy="375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Rectangle 411"/>
          <p:cNvSpPr/>
          <p:nvPr/>
        </p:nvSpPr>
        <p:spPr>
          <a:xfrm>
            <a:off x="4605288" y="3605904"/>
            <a:ext cx="405222" cy="375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Rectangle 412"/>
          <p:cNvSpPr/>
          <p:nvPr/>
        </p:nvSpPr>
        <p:spPr>
          <a:xfrm>
            <a:off x="4650307" y="3643332"/>
            <a:ext cx="405222" cy="375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Rectangle 413"/>
          <p:cNvSpPr/>
          <p:nvPr/>
        </p:nvSpPr>
        <p:spPr>
          <a:xfrm>
            <a:off x="4692188" y="3682741"/>
            <a:ext cx="405222" cy="375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Rectangle 414"/>
          <p:cNvSpPr/>
          <p:nvPr/>
        </p:nvSpPr>
        <p:spPr>
          <a:xfrm>
            <a:off x="4738755" y="3717300"/>
            <a:ext cx="405222" cy="3757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6" name="Rectangle 415"/>
          <p:cNvSpPr/>
          <p:nvPr/>
        </p:nvSpPr>
        <p:spPr>
          <a:xfrm>
            <a:off x="4781925" y="3759716"/>
            <a:ext cx="405222" cy="375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/>
          <p:cNvSpPr/>
          <p:nvPr/>
        </p:nvSpPr>
        <p:spPr>
          <a:xfrm>
            <a:off x="3889664" y="3563561"/>
            <a:ext cx="418053" cy="387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8" name="Rectangle 417"/>
          <p:cNvSpPr/>
          <p:nvPr/>
        </p:nvSpPr>
        <p:spPr>
          <a:xfrm>
            <a:off x="3926271" y="3595715"/>
            <a:ext cx="418053" cy="38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Rectangle 418"/>
          <p:cNvSpPr/>
          <p:nvPr/>
        </p:nvSpPr>
        <p:spPr>
          <a:xfrm>
            <a:off x="3971290" y="3633143"/>
            <a:ext cx="418053" cy="387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Rectangle 419"/>
          <p:cNvSpPr/>
          <p:nvPr/>
        </p:nvSpPr>
        <p:spPr>
          <a:xfrm>
            <a:off x="4013171" y="3672552"/>
            <a:ext cx="418053" cy="38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Rectangle 420"/>
          <p:cNvSpPr/>
          <p:nvPr/>
        </p:nvSpPr>
        <p:spPr>
          <a:xfrm>
            <a:off x="4059738" y="3707111"/>
            <a:ext cx="418053" cy="3876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Rectangle 421"/>
          <p:cNvSpPr/>
          <p:nvPr/>
        </p:nvSpPr>
        <p:spPr>
          <a:xfrm>
            <a:off x="4102908" y="3749527"/>
            <a:ext cx="418053" cy="38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 422"/>
          <p:cNvSpPr/>
          <p:nvPr/>
        </p:nvSpPr>
        <p:spPr>
          <a:xfrm>
            <a:off x="3172728" y="3507926"/>
            <a:ext cx="462974" cy="428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4" name="Rectangle 423"/>
          <p:cNvSpPr/>
          <p:nvPr/>
        </p:nvSpPr>
        <p:spPr>
          <a:xfrm>
            <a:off x="3209335" y="3540080"/>
            <a:ext cx="462974" cy="428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Rectangle 424"/>
          <p:cNvSpPr/>
          <p:nvPr/>
        </p:nvSpPr>
        <p:spPr>
          <a:xfrm>
            <a:off x="3254354" y="3577508"/>
            <a:ext cx="462974" cy="428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Rectangle 425"/>
          <p:cNvSpPr/>
          <p:nvPr/>
        </p:nvSpPr>
        <p:spPr>
          <a:xfrm>
            <a:off x="3296235" y="3616917"/>
            <a:ext cx="462974" cy="428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Rectangle 426"/>
          <p:cNvSpPr/>
          <p:nvPr/>
        </p:nvSpPr>
        <p:spPr>
          <a:xfrm>
            <a:off x="3342802" y="3651476"/>
            <a:ext cx="462974" cy="428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/>
          <p:cNvSpPr/>
          <p:nvPr/>
        </p:nvSpPr>
        <p:spPr>
          <a:xfrm>
            <a:off x="3385972" y="3693892"/>
            <a:ext cx="462974" cy="428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/>
          <p:cNvSpPr/>
          <p:nvPr/>
        </p:nvSpPr>
        <p:spPr>
          <a:xfrm>
            <a:off x="2434438" y="3489271"/>
            <a:ext cx="477634" cy="4420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Rectangle 429"/>
          <p:cNvSpPr/>
          <p:nvPr/>
        </p:nvSpPr>
        <p:spPr>
          <a:xfrm>
            <a:off x="2471045" y="3521425"/>
            <a:ext cx="477634" cy="442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Rectangle 430"/>
          <p:cNvSpPr/>
          <p:nvPr/>
        </p:nvSpPr>
        <p:spPr>
          <a:xfrm>
            <a:off x="2516064" y="3558853"/>
            <a:ext cx="477634" cy="4420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Rectangle 431"/>
          <p:cNvSpPr/>
          <p:nvPr/>
        </p:nvSpPr>
        <p:spPr>
          <a:xfrm>
            <a:off x="2557945" y="3598262"/>
            <a:ext cx="477634" cy="442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Rectangle 432"/>
          <p:cNvSpPr/>
          <p:nvPr/>
        </p:nvSpPr>
        <p:spPr>
          <a:xfrm>
            <a:off x="2604512" y="3632821"/>
            <a:ext cx="477634" cy="4420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Rectangle 433"/>
          <p:cNvSpPr/>
          <p:nvPr/>
        </p:nvSpPr>
        <p:spPr>
          <a:xfrm>
            <a:off x="2647682" y="3675237"/>
            <a:ext cx="477634" cy="442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 434"/>
          <p:cNvSpPr/>
          <p:nvPr/>
        </p:nvSpPr>
        <p:spPr>
          <a:xfrm>
            <a:off x="1579972" y="3364279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Rectangle 435"/>
          <p:cNvSpPr/>
          <p:nvPr/>
        </p:nvSpPr>
        <p:spPr>
          <a:xfrm>
            <a:off x="1636214" y="3413263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Rectangle 436"/>
          <p:cNvSpPr/>
          <p:nvPr/>
        </p:nvSpPr>
        <p:spPr>
          <a:xfrm>
            <a:off x="1692453" y="3473131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8" name="Rectangle 437"/>
          <p:cNvSpPr/>
          <p:nvPr/>
        </p:nvSpPr>
        <p:spPr>
          <a:xfrm>
            <a:off x="1759579" y="3529370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Rectangle 438"/>
          <p:cNvSpPr/>
          <p:nvPr/>
        </p:nvSpPr>
        <p:spPr>
          <a:xfrm>
            <a:off x="1817631" y="3589238"/>
            <a:ext cx="536081" cy="497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Rectangle 439"/>
          <p:cNvSpPr/>
          <p:nvPr/>
        </p:nvSpPr>
        <p:spPr>
          <a:xfrm>
            <a:off x="1877298" y="3652405"/>
            <a:ext cx="536081" cy="49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Rectangle 440"/>
          <p:cNvSpPr/>
          <p:nvPr/>
        </p:nvSpPr>
        <p:spPr>
          <a:xfrm>
            <a:off x="1295624" y="3708748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/>
          <p:cNvSpPr/>
          <p:nvPr/>
        </p:nvSpPr>
        <p:spPr>
          <a:xfrm>
            <a:off x="2213619" y="3726705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/>
          <p:cNvSpPr/>
          <p:nvPr/>
        </p:nvSpPr>
        <p:spPr>
          <a:xfrm>
            <a:off x="2892992" y="3769152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/>
          <p:cNvSpPr/>
          <p:nvPr/>
        </p:nvSpPr>
        <p:spPr>
          <a:xfrm>
            <a:off x="3635408" y="3752675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 444"/>
          <p:cNvSpPr/>
          <p:nvPr/>
        </p:nvSpPr>
        <p:spPr>
          <a:xfrm>
            <a:off x="4355590" y="3795102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 445"/>
          <p:cNvSpPr/>
          <p:nvPr/>
        </p:nvSpPr>
        <p:spPr>
          <a:xfrm>
            <a:off x="5030761" y="3821269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ectangle 446"/>
          <p:cNvSpPr/>
          <p:nvPr/>
        </p:nvSpPr>
        <p:spPr>
          <a:xfrm>
            <a:off x="5679941" y="3788830"/>
            <a:ext cx="102326" cy="102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>
            <a:stCxn id="243" idx="0"/>
          </p:cNvCxnSpPr>
          <p:nvPr/>
        </p:nvCxnSpPr>
        <p:spPr>
          <a:xfrm>
            <a:off x="464594" y="3518937"/>
            <a:ext cx="707023" cy="3273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stCxn id="243" idx="2"/>
          </p:cNvCxnSpPr>
          <p:nvPr/>
        </p:nvCxnSpPr>
        <p:spPr>
          <a:xfrm>
            <a:off x="464594" y="3621226"/>
            <a:ext cx="725501" cy="2326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441" idx="0"/>
          </p:cNvCxnSpPr>
          <p:nvPr/>
        </p:nvCxnSpPr>
        <p:spPr>
          <a:xfrm>
            <a:off x="1346787" y="3708748"/>
            <a:ext cx="738884" cy="21412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441" idx="2"/>
          </p:cNvCxnSpPr>
          <p:nvPr/>
        </p:nvCxnSpPr>
        <p:spPr>
          <a:xfrm>
            <a:off x="1346787" y="3811037"/>
            <a:ext cx="738884" cy="1118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>
            <a:stCxn id="442" idx="0"/>
          </p:cNvCxnSpPr>
          <p:nvPr/>
        </p:nvCxnSpPr>
        <p:spPr>
          <a:xfrm>
            <a:off x="2264782" y="3726705"/>
            <a:ext cx="553526" cy="1909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>
            <a:stCxn id="442" idx="2"/>
          </p:cNvCxnSpPr>
          <p:nvPr/>
        </p:nvCxnSpPr>
        <p:spPr>
          <a:xfrm>
            <a:off x="2264782" y="3828994"/>
            <a:ext cx="553947" cy="97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>
            <a:stCxn id="443" idx="0"/>
          </p:cNvCxnSpPr>
          <p:nvPr/>
        </p:nvCxnSpPr>
        <p:spPr>
          <a:xfrm>
            <a:off x="2944155" y="3769152"/>
            <a:ext cx="602754" cy="17214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>
            <a:stCxn id="443" idx="2"/>
          </p:cNvCxnSpPr>
          <p:nvPr/>
        </p:nvCxnSpPr>
        <p:spPr>
          <a:xfrm>
            <a:off x="2944155" y="3871441"/>
            <a:ext cx="608821" cy="761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>
            <a:stCxn id="444" idx="0"/>
          </p:cNvCxnSpPr>
          <p:nvPr/>
        </p:nvCxnSpPr>
        <p:spPr>
          <a:xfrm>
            <a:off x="3686571" y="3752675"/>
            <a:ext cx="559667" cy="1917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444" idx="2"/>
          </p:cNvCxnSpPr>
          <p:nvPr/>
        </p:nvCxnSpPr>
        <p:spPr>
          <a:xfrm>
            <a:off x="3686571" y="3854964"/>
            <a:ext cx="570920" cy="9577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>
            <a:stCxn id="445" idx="0"/>
          </p:cNvCxnSpPr>
          <p:nvPr/>
        </p:nvCxnSpPr>
        <p:spPr>
          <a:xfrm>
            <a:off x="4406753" y="3795102"/>
            <a:ext cx="528406" cy="165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>
            <a:stCxn id="445" idx="2"/>
          </p:cNvCxnSpPr>
          <p:nvPr/>
        </p:nvCxnSpPr>
        <p:spPr>
          <a:xfrm>
            <a:off x="4406753" y="3897391"/>
            <a:ext cx="528579" cy="604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stCxn id="446" idx="0"/>
          </p:cNvCxnSpPr>
          <p:nvPr/>
        </p:nvCxnSpPr>
        <p:spPr>
          <a:xfrm>
            <a:off x="5081924" y="3821269"/>
            <a:ext cx="499334" cy="1473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>
            <a:stCxn id="446" idx="2"/>
          </p:cNvCxnSpPr>
          <p:nvPr/>
        </p:nvCxnSpPr>
        <p:spPr>
          <a:xfrm>
            <a:off x="5081924" y="3923558"/>
            <a:ext cx="507018" cy="522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>
            <a:stCxn id="447" idx="0"/>
          </p:cNvCxnSpPr>
          <p:nvPr/>
        </p:nvCxnSpPr>
        <p:spPr>
          <a:xfrm>
            <a:off x="5731104" y="3788830"/>
            <a:ext cx="474366" cy="1689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>
            <a:stCxn id="447" idx="2"/>
          </p:cNvCxnSpPr>
          <p:nvPr/>
        </p:nvCxnSpPr>
        <p:spPr>
          <a:xfrm>
            <a:off x="5731104" y="3891119"/>
            <a:ext cx="491977" cy="733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5102223" y="3188750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Conv4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1365208" y="2975744"/>
            <a:ext cx="9845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5909086" y="4225358"/>
            <a:ext cx="7008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32x(2x2)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5213493" y="4195121"/>
            <a:ext cx="7008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32x(4x4)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6608134" y="5811287"/>
            <a:ext cx="4010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7" name="Straight Connector 486"/>
          <p:cNvCxnSpPr/>
          <p:nvPr/>
        </p:nvCxnSpPr>
        <p:spPr>
          <a:xfrm>
            <a:off x="6384652" y="2686087"/>
            <a:ext cx="0" cy="1555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4" name="Title 1"/>
          <p:cNvSpPr txBox="1">
            <a:spLocks/>
          </p:cNvSpPr>
          <p:nvPr/>
        </p:nvSpPr>
        <p:spPr>
          <a:xfrm>
            <a:off x="-17637" y="134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023034" y="1329595"/>
            <a:ext cx="125226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Images in INRIA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3" y="1338263"/>
            <a:ext cx="7762560" cy="4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985" y="1825625"/>
            <a:ext cx="627360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Images in Daimler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81" y="1118782"/>
            <a:ext cx="8169019" cy="49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INRIA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815904520"/>
              </p:ext>
            </p:extLst>
          </p:nvPr>
        </p:nvGraphicFramePr>
        <p:xfrm>
          <a:off x="434340" y="1507066"/>
          <a:ext cx="525526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08" y="1980145"/>
            <a:ext cx="68828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00" y="1980146"/>
            <a:ext cx="621243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99" y="1980145"/>
            <a:ext cx="621792" cy="1333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7" y="1980145"/>
            <a:ext cx="61750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1980145"/>
            <a:ext cx="62230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08" y="3668359"/>
            <a:ext cx="688280" cy="1342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00" y="3668359"/>
            <a:ext cx="621243" cy="1342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99" y="3668359"/>
            <a:ext cx="621848" cy="1342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7" y="3668359"/>
            <a:ext cx="617500" cy="1342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0" y="3668359"/>
            <a:ext cx="622300" cy="1342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13590" y="5301658"/>
            <a:ext cx="17556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22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Daimler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325132476"/>
              </p:ext>
            </p:extLst>
          </p:nvPr>
        </p:nvGraphicFramePr>
        <p:xfrm>
          <a:off x="332740" y="1475316"/>
          <a:ext cx="525780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4244" y="1972744"/>
            <a:ext cx="620443" cy="1335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1972744"/>
            <a:ext cx="627989" cy="1335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1" y="1972744"/>
            <a:ext cx="634999" cy="1335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972744"/>
            <a:ext cx="622300" cy="133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52" y="1972744"/>
            <a:ext cx="622640" cy="1335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1" y="3567387"/>
            <a:ext cx="634999" cy="1329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3567387"/>
            <a:ext cx="627990" cy="1329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43" y="3474496"/>
            <a:ext cx="620444" cy="1422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3567388"/>
            <a:ext cx="622300" cy="1329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52" y="3567387"/>
            <a:ext cx="622640" cy="13294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93195" y="5309058"/>
            <a:ext cx="175560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1999" cy="795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Phase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1700" y="1231076"/>
            <a:ext cx="9499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preprocessing and the feature extraction method is same as the training phase.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loaded the pre-trained model parameter and weights from the database and sent it to the classifier.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classifier predict the result pedestrian or not pedestrian.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INRIA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72224"/>
              </p:ext>
            </p:extLst>
          </p:nvPr>
        </p:nvGraphicFramePr>
        <p:xfrm>
          <a:off x="1214847" y="1236918"/>
          <a:ext cx="9718765" cy="495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36"/>
                <a:gridCol w="1265013"/>
                <a:gridCol w="1654258"/>
                <a:gridCol w="1275773"/>
                <a:gridCol w="1388395"/>
                <a:gridCol w="1388395"/>
                <a:gridCol w="1388395"/>
              </a:tblGrid>
              <a:tr h="840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32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32(3x3)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64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 – 128(3x3)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79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32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32(3x3)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– 32(3x3)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Daimler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97050"/>
              </p:ext>
            </p:extLst>
          </p:nvPr>
        </p:nvGraphicFramePr>
        <p:xfrm>
          <a:off x="1214847" y="1236918"/>
          <a:ext cx="9718765" cy="495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36"/>
                <a:gridCol w="1265013"/>
                <a:gridCol w="1654258"/>
                <a:gridCol w="1275773"/>
                <a:gridCol w="1388395"/>
                <a:gridCol w="1388395"/>
                <a:gridCol w="1388395"/>
              </a:tblGrid>
              <a:tr h="840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71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32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32(3x3)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64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 – 128(3x3)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79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64x64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32(3x3)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32 (3x3)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– 32(3x3)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– 32(3x3)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52568"/>
              </p:ext>
            </p:extLst>
          </p:nvPr>
        </p:nvGraphicFramePr>
        <p:xfrm>
          <a:off x="1604918" y="1325563"/>
          <a:ext cx="9470571" cy="486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16"/>
                <a:gridCol w="2246812"/>
                <a:gridCol w="2403565"/>
                <a:gridCol w="1319349"/>
                <a:gridCol w="1227909"/>
                <a:gridCol w="1188720"/>
              </a:tblGrid>
              <a:tr h="406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Reference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INRIA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 et. al. [4]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 and 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Yamashita et. al. [2]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et. al. [7]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R-CNN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Liu et. al. [3]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HOGG and CNN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99.73%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99.81%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Daimler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Dominguez et. al. [9]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066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Nilsson et. al. [8]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 and 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92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Martelli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et. al. [5]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 and SVM, LSVM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6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HOGG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CNN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79.35%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86.8%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081" y="1325563"/>
            <a:ext cx="9742155" cy="483669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thesis, we have used Gabor filter and Histogram of Oriented Gradient (HOG) for feature extraction.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used Convolutional Neural Network as classifier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INRIA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Daimler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datasets is used for training and testing purposes.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achieved better accuracy than other methods [8][9] but we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couldn’t get better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than this method [5]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Daimler Mono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Future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work: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 detection using bounding box.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155" y="1241138"/>
            <a:ext cx="11152909" cy="5310764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	“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in Bangladesh: An Alarming Issue ”  [Online Available] : 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://blogs.worldbank.org/endpovertyinsouthasia/road-accidents-Bangladesh-alarming-issue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: 15 Jul, 2018]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 	Yamashita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Fukui, H., Yamauchi, Y., &amp;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Fujiyoshi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(2016, December). Pedestrian and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position 	detection using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regression-based multiple task deep convolutional neural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 In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ICPR),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23rd 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3500-3505). IEEE.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	Liu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Zhang, S., Wang, S., &amp; Metaxas, D. N. (2016). Multispectral deep neural networks for pedestrian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detection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i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arXiv:1611.02644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Sun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Yang,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Zhenghua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and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Baoyang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Ding. "Multi-pedestrian detection in crowded places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quadrotor's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Robot Systems (ACIRS), 2017 2nd Asia-Pacific Conference on.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Martelli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San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Biagio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Murino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(2015, August). Latent subcategory models for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pedestrian 	detection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 handling. In 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Video and Signal Based Surveillance (AVSS),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2015 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12th IEEE International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Guojuan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Bo, L.,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Wanquan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Xuqing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(2016, December). HOGG: Gabor and HOG-Based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 </a:t>
            </a: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in Medicine and Education (ITME), 2016 8th International 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562-566). IEEE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325563"/>
            <a:ext cx="11152909" cy="53107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J., Liang, X.,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Feng, J., &amp; Yan, S. (2018). Scale-aware fast R-CNN for pedestrian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Multimedia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985-996.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	Nilsson, J.,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Andersson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 Y., &amp;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Fredriksson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(2014, August). Pedestrian detection using augmented 	training data. In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(ICPR), 2014 22nd International Conference 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(pp. 4548-4553). IEEE.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Dominguez-Sanchez, A.,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Cazorla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Orts-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Escolano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(2017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Pedestrian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	recognition 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networks.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Intelligent Transportation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3540-3548.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Hinton, G. E. (2012).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with deep convolutional neural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networks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1097-1105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Deng, G., &amp; Cahill, L. W. (1993, November). An adaptive Gaussian filter for noise reduction and edge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Science Symposium and Medical Imaging Conference, 1993., 1993 IEEE Conference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Record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1615-1619). IEEE.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4" y="1677269"/>
            <a:ext cx="10889566" cy="396289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is one of the most important tasks in Computer Vision and in the last few decades, many research has been done in this.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 are many application of pedestrian detection like autonomous car, traffic control and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useful technique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provides safety for both road drivers and also pedestrians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themselves.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a study by the Accident Research Centre (ARC) of BUET, road accidents claim on average 12,000 lives and lead to about 35,000 injuries per year in Bangladesh [1].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2949" y="6027448"/>
            <a:ext cx="8772735" cy="8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in Bangladesh: An Alarming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Issue”  [Online Available] : 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blogs.worldbank.org/endpovertyinsouthasia/road-accidents-Bangladesh-alarming-issue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[Accessed : 15 Jul, 2018]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80737" y="2153088"/>
            <a:ext cx="5486400" cy="23666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8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82" y="1283997"/>
            <a:ext cx="10640290" cy="44762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and Part Position Detection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Regression-based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Multiple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Deep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SVM-based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Regression-based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94.5%.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work fail to detect pedestrian when there is pose variations.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used only head and leg to detect the pedestrian that increase their miss 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896" y="5806397"/>
            <a:ext cx="104659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	Yamashita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Fukui, H., Yamauchi, Y.,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Fujiyoshi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(2016, December). Pedestrian and part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	detection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regression-based multiple task deep convolutional neural network.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	(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ICPR), 2016 23rd International Conference 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3500-3505). IEEE.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45" y="1325563"/>
            <a:ext cx="10432473" cy="3883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Multispectral Deep Neural Networks for Pedestrian Detection[3]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thermal images.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 detection accuracy – 96.5%.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ifficult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semantic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4157" y="5889751"/>
            <a:ext cx="99921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J., Zhang, S., Wang, S., &amp; Metaxas, D. N. (2016). Multispectral deep neural networks for pedestrian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detection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arXiv:1611.02644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46" y="1401762"/>
            <a:ext cx="10300854" cy="45849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Multi-pedestrian Detection in Crowded Places on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Quadrotor's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pedestrian in crowded place.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features and SVM classifier is used for pedestrian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 is used for getting missing pedestrian.</a:t>
            </a:r>
            <a:endParaRPr lang="bn-BD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- 82%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ecall - 63%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bn-BD" sz="2600" dirty="0" smtClean="0">
                <a:latin typeface="Times New Roman" panose="02020603050405020304" pitchFamily="18" charset="0"/>
              </a:rPr>
              <a:t>Their features are not good enough for showing better result.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6115038"/>
            <a:ext cx="99523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Sun, Yang,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Zhenghua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and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Baoyang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Ding. "Multi-pedestrian detection in crowded places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quadrotor's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view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Robot Systems (ACIRS), 2017 2nd Asia-Pacific Conference on. IEEE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(Continued)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46" y="1376362"/>
            <a:ext cx="10300854" cy="42624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Latent Subcategory Models for Pedestrian Detection with Partial Occlusion Handling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used as feature extractor.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took K as a number of subcategories in HOG feature.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and LSVM is used for classification.</a:t>
            </a:r>
            <a:endParaRPr lang="bn-BD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– 96.82%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values of subcategory (K) does affect the time performance.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5991927"/>
            <a:ext cx="10003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Martelli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San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Biagio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Murino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 (2015, August). Latent subcategory models for pedestrian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detection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 handling. In 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Video and Signal Based Surveillance (AVSS),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2015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12th IEEE International 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490663"/>
            <a:ext cx="10119463" cy="21348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pedestrian detection models and to find a robust model for pedestrian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2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2191999" cy="795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888019"/>
            <a:ext cx="2260600" cy="5969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 Filter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2731190"/>
            <a:ext cx="2260600" cy="5919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Gabor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3670990"/>
            <a:ext cx="2260600" cy="5538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Histogram of Oriented Gradients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1200" y="4653861"/>
            <a:ext cx="1384300" cy="5792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82850" y="4646132"/>
            <a:ext cx="1384300" cy="5792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30350" y="5684774"/>
            <a:ext cx="1384300" cy="5792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Using CNN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130800" y="5222875"/>
            <a:ext cx="1968500" cy="1498600"/>
          </a:xfrm>
          <a:prstGeom prst="can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Parameter and Weights Stored in Database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89000" y="879748"/>
            <a:ext cx="1181100" cy="70263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Positive Sample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540000" y="879748"/>
            <a:ext cx="1193800" cy="70263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Sample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2" idx="4"/>
            <a:endCxn id="4" idx="0"/>
          </p:cNvCxnSpPr>
          <p:nvPr/>
        </p:nvCxnSpPr>
        <p:spPr>
          <a:xfrm>
            <a:off x="1479550" y="1582385"/>
            <a:ext cx="793750" cy="305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4"/>
            <a:endCxn id="4" idx="0"/>
          </p:cNvCxnSpPr>
          <p:nvPr/>
        </p:nvCxnSpPr>
        <p:spPr>
          <a:xfrm flipH="1">
            <a:off x="2273300" y="1582385"/>
            <a:ext cx="863600" cy="305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7" idx="0"/>
          </p:cNvCxnSpPr>
          <p:nvPr/>
        </p:nvCxnSpPr>
        <p:spPr>
          <a:xfrm>
            <a:off x="2273300" y="2484919"/>
            <a:ext cx="0" cy="2462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273300" y="3323119"/>
            <a:ext cx="0" cy="3478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 flipH="1">
            <a:off x="1403350" y="4224819"/>
            <a:ext cx="869950" cy="42904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>
            <a:off x="2273300" y="4224819"/>
            <a:ext cx="901700" cy="4213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1" idx="0"/>
          </p:cNvCxnSpPr>
          <p:nvPr/>
        </p:nvCxnSpPr>
        <p:spPr>
          <a:xfrm>
            <a:off x="1403350" y="5233090"/>
            <a:ext cx="819150" cy="45168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 flipH="1">
            <a:off x="2222500" y="5225361"/>
            <a:ext cx="952500" cy="4594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5" idx="2"/>
          </p:cNvCxnSpPr>
          <p:nvPr/>
        </p:nvCxnSpPr>
        <p:spPr>
          <a:xfrm flipV="1">
            <a:off x="2914650" y="5972175"/>
            <a:ext cx="2216150" cy="221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29600" y="1883778"/>
            <a:ext cx="2260600" cy="5969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 Filter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23250" y="2725948"/>
            <a:ext cx="2260600" cy="5919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Gabor Filter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29600" y="3670989"/>
            <a:ext cx="2260600" cy="5538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Histogram of Oriented Gradients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29600" y="4473512"/>
            <a:ext cx="2260600" cy="579229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Using CNN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763000" y="929379"/>
            <a:ext cx="1181100" cy="702637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Testing Sample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30" idx="4"/>
            <a:endCxn id="22" idx="0"/>
          </p:cNvCxnSpPr>
          <p:nvPr/>
        </p:nvCxnSpPr>
        <p:spPr>
          <a:xfrm>
            <a:off x="9353550" y="1632016"/>
            <a:ext cx="6350" cy="2517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3" idx="0"/>
          </p:cNvCxnSpPr>
          <p:nvPr/>
        </p:nvCxnSpPr>
        <p:spPr>
          <a:xfrm flipH="1">
            <a:off x="9353550" y="2480678"/>
            <a:ext cx="6350" cy="24527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4" idx="0"/>
          </p:cNvCxnSpPr>
          <p:nvPr/>
        </p:nvCxnSpPr>
        <p:spPr>
          <a:xfrm>
            <a:off x="9353550" y="3317877"/>
            <a:ext cx="6350" cy="35311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26" idx="0"/>
          </p:cNvCxnSpPr>
          <p:nvPr/>
        </p:nvCxnSpPr>
        <p:spPr>
          <a:xfrm>
            <a:off x="9359900" y="4224818"/>
            <a:ext cx="0" cy="24869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89500" y="4409467"/>
            <a:ext cx="2463800" cy="72611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Loaded Model Parameter and Weights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3"/>
            <a:endCxn id="26" idx="1"/>
          </p:cNvCxnSpPr>
          <p:nvPr/>
        </p:nvCxnSpPr>
        <p:spPr>
          <a:xfrm flipV="1">
            <a:off x="7353300" y="4763127"/>
            <a:ext cx="876300" cy="93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362950" y="5427680"/>
            <a:ext cx="2000250" cy="979952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Pedestrian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Not-Pedestrian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6" idx="2"/>
            <a:endCxn id="41" idx="0"/>
          </p:cNvCxnSpPr>
          <p:nvPr/>
        </p:nvCxnSpPr>
        <p:spPr>
          <a:xfrm>
            <a:off x="9359900" y="5052741"/>
            <a:ext cx="3175" cy="37493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38" idx="2"/>
          </p:cNvCxnSpPr>
          <p:nvPr/>
        </p:nvCxnSpPr>
        <p:spPr>
          <a:xfrm flipV="1">
            <a:off x="6115050" y="5135580"/>
            <a:ext cx="6350" cy="46194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6381" y="374059"/>
            <a:ext cx="11338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73773" y="477562"/>
            <a:ext cx="97225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89000" y="1735202"/>
            <a:ext cx="2705100" cy="868111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001000" y="1735202"/>
            <a:ext cx="2705100" cy="868111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001000" y="2636711"/>
            <a:ext cx="2705100" cy="1673063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89000" y="2636711"/>
            <a:ext cx="2705100" cy="1673063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67250" y="1871078"/>
            <a:ext cx="2260600" cy="5969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24" y="3168691"/>
            <a:ext cx="2260600" cy="5969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1" idx="3"/>
            <a:endCxn id="47" idx="1"/>
          </p:cNvCxnSpPr>
          <p:nvPr/>
        </p:nvCxnSpPr>
        <p:spPr>
          <a:xfrm>
            <a:off x="6905624" y="3467141"/>
            <a:ext cx="1095376" cy="61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6" idx="1"/>
          </p:cNvCxnSpPr>
          <p:nvPr/>
        </p:nvCxnSpPr>
        <p:spPr>
          <a:xfrm flipV="1">
            <a:off x="6927850" y="2169258"/>
            <a:ext cx="1073150" cy="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1"/>
            <a:endCxn id="48" idx="3"/>
          </p:cNvCxnSpPr>
          <p:nvPr/>
        </p:nvCxnSpPr>
        <p:spPr>
          <a:xfrm flipH="1">
            <a:off x="3594100" y="3467141"/>
            <a:ext cx="1050924" cy="61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1"/>
            <a:endCxn id="45" idx="3"/>
          </p:cNvCxnSpPr>
          <p:nvPr/>
        </p:nvCxnSpPr>
        <p:spPr>
          <a:xfrm flipH="1" flipV="1">
            <a:off x="3594100" y="2169258"/>
            <a:ext cx="1073150" cy="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4500</TotalTime>
  <Words>1511</Words>
  <Application>Microsoft Office PowerPoint</Application>
  <PresentationFormat>Widescreen</PresentationFormat>
  <Paragraphs>448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ゴシック</vt:lpstr>
      <vt:lpstr>Arial</vt:lpstr>
      <vt:lpstr>Calibri</vt:lpstr>
      <vt:lpstr>Cambria</vt:lpstr>
      <vt:lpstr>Cambria Math</vt:lpstr>
      <vt:lpstr>Times New Roman</vt:lpstr>
      <vt:lpstr>Vrinda</vt:lpstr>
      <vt:lpstr>Wingdings</vt:lpstr>
      <vt:lpstr>Cloud skipper design template</vt:lpstr>
      <vt:lpstr>HOG and Gabor Filter based Pedestrian Detection using Convolutional Neural Network</vt:lpstr>
      <vt:lpstr>Contents</vt:lpstr>
      <vt:lpstr>Introduction</vt:lpstr>
      <vt:lpstr>Related Works</vt:lpstr>
      <vt:lpstr>Related Works (Continued)</vt:lpstr>
      <vt:lpstr>Related Works (Continued)</vt:lpstr>
      <vt:lpstr>Related Works (Continued)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Multi-pedestrian Detection and recognition from CCTV Footage using CNN</dc:title>
  <dc:creator>fahim ahmed</dc:creator>
  <cp:lastModifiedBy>Fahim Ahmed</cp:lastModifiedBy>
  <cp:revision>216</cp:revision>
  <dcterms:created xsi:type="dcterms:W3CDTF">2018-01-15T13:49:54Z</dcterms:created>
  <dcterms:modified xsi:type="dcterms:W3CDTF">2018-07-21T19:00:07Z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