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78" r:id="rId12"/>
    <p:sldId id="288" r:id="rId13"/>
    <p:sldId id="290" r:id="rId14"/>
    <p:sldId id="291" r:id="rId15"/>
    <p:sldId id="265" r:id="rId16"/>
    <p:sldId id="292" r:id="rId17"/>
    <p:sldId id="294" r:id="rId18"/>
    <p:sldId id="268" r:id="rId19"/>
    <p:sldId id="295" r:id="rId20"/>
    <p:sldId id="297" r:id="rId21"/>
    <p:sldId id="263" r:id="rId22"/>
    <p:sldId id="270" r:id="rId23"/>
    <p:sldId id="26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92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6.xml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" Type="http://schemas.openxmlformats.org/officeDocument/2006/relationships/tags" Target="../tags/tag82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39.xml"/><Relationship Id="rId8" Type="http://schemas.openxmlformats.org/officeDocument/2006/relationships/tags" Target="../tags/tag838.xml"/><Relationship Id="rId7" Type="http://schemas.openxmlformats.org/officeDocument/2006/relationships/tags" Target="../tags/tag837.xml"/><Relationship Id="rId6" Type="http://schemas.openxmlformats.org/officeDocument/2006/relationships/tags" Target="../tags/tag836.xml"/><Relationship Id="rId5" Type="http://schemas.openxmlformats.org/officeDocument/2006/relationships/tags" Target="../tags/tag835.xml"/><Relationship Id="rId4" Type="http://schemas.openxmlformats.org/officeDocument/2006/relationships/tags" Target="../tags/tag834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42.xml"/><Relationship Id="rId11" Type="http://schemas.openxmlformats.org/officeDocument/2006/relationships/tags" Target="../tags/tag841.xml"/><Relationship Id="rId10" Type="http://schemas.openxmlformats.org/officeDocument/2006/relationships/tags" Target="../tags/tag840.xml"/><Relationship Id="rId1" Type="http://schemas.openxmlformats.org/officeDocument/2006/relationships/tags" Target="../tags/tag8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1.xml"/><Relationship Id="rId8" Type="http://schemas.openxmlformats.org/officeDocument/2006/relationships/tags" Target="../tags/tag850.xml"/><Relationship Id="rId7" Type="http://schemas.openxmlformats.org/officeDocument/2006/relationships/tags" Target="../tags/tag849.xml"/><Relationship Id="rId6" Type="http://schemas.openxmlformats.org/officeDocument/2006/relationships/tags" Target="../tags/tag848.xml"/><Relationship Id="rId5" Type="http://schemas.openxmlformats.org/officeDocument/2006/relationships/tags" Target="../tags/tag847.xml"/><Relationship Id="rId4" Type="http://schemas.openxmlformats.org/officeDocument/2006/relationships/tags" Target="../tags/tag846.xml"/><Relationship Id="rId3" Type="http://schemas.openxmlformats.org/officeDocument/2006/relationships/tags" Target="../tags/tag845.xml"/><Relationship Id="rId2" Type="http://schemas.openxmlformats.org/officeDocument/2006/relationships/tags" Target="../tags/tag844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4.xml"/><Relationship Id="rId11" Type="http://schemas.openxmlformats.org/officeDocument/2006/relationships/tags" Target="../tags/tag853.xml"/><Relationship Id="rId10" Type="http://schemas.openxmlformats.org/officeDocument/2006/relationships/tags" Target="../tags/tag852.xml"/><Relationship Id="rId1" Type="http://schemas.openxmlformats.org/officeDocument/2006/relationships/tags" Target="../tags/tag84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63.xml"/><Relationship Id="rId8" Type="http://schemas.openxmlformats.org/officeDocument/2006/relationships/tags" Target="../tags/tag862.xml"/><Relationship Id="rId7" Type="http://schemas.openxmlformats.org/officeDocument/2006/relationships/tags" Target="../tags/tag861.xml"/><Relationship Id="rId6" Type="http://schemas.openxmlformats.org/officeDocument/2006/relationships/tags" Target="../tags/tag860.xml"/><Relationship Id="rId5" Type="http://schemas.openxmlformats.org/officeDocument/2006/relationships/tags" Target="../tags/tag859.xml"/><Relationship Id="rId4" Type="http://schemas.openxmlformats.org/officeDocument/2006/relationships/tags" Target="../tags/tag858.xml"/><Relationship Id="rId3" Type="http://schemas.openxmlformats.org/officeDocument/2006/relationships/tags" Target="../tags/tag857.xml"/><Relationship Id="rId2" Type="http://schemas.openxmlformats.org/officeDocument/2006/relationships/tags" Target="../tags/tag856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67.xml"/><Relationship Id="rId12" Type="http://schemas.openxmlformats.org/officeDocument/2006/relationships/tags" Target="../tags/tag866.xml"/><Relationship Id="rId11" Type="http://schemas.openxmlformats.org/officeDocument/2006/relationships/tags" Target="../tags/tag865.xml"/><Relationship Id="rId10" Type="http://schemas.openxmlformats.org/officeDocument/2006/relationships/tags" Target="../tags/tag864.xml"/><Relationship Id="rId1" Type="http://schemas.openxmlformats.org/officeDocument/2006/relationships/tags" Target="../tags/tag85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76.xml"/><Relationship Id="rId8" Type="http://schemas.openxmlformats.org/officeDocument/2006/relationships/tags" Target="../tags/tag875.xml"/><Relationship Id="rId7" Type="http://schemas.openxmlformats.org/officeDocument/2006/relationships/tags" Target="../tags/tag874.xml"/><Relationship Id="rId6" Type="http://schemas.openxmlformats.org/officeDocument/2006/relationships/tags" Target="../tags/tag873.xml"/><Relationship Id="rId5" Type="http://schemas.openxmlformats.org/officeDocument/2006/relationships/tags" Target="../tags/tag872.xml"/><Relationship Id="rId4" Type="http://schemas.openxmlformats.org/officeDocument/2006/relationships/tags" Target="../tags/tag871.xml"/><Relationship Id="rId3" Type="http://schemas.openxmlformats.org/officeDocument/2006/relationships/tags" Target="../tags/tag870.xml"/><Relationship Id="rId2" Type="http://schemas.openxmlformats.org/officeDocument/2006/relationships/tags" Target="../tags/tag869.xml"/><Relationship Id="rId16" Type="http://schemas.openxmlformats.org/officeDocument/2006/relationships/notesSlide" Target="../notesSlides/notesSlide1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81.xml"/><Relationship Id="rId13" Type="http://schemas.openxmlformats.org/officeDocument/2006/relationships/tags" Target="../tags/tag880.xml"/><Relationship Id="rId12" Type="http://schemas.openxmlformats.org/officeDocument/2006/relationships/tags" Target="../tags/tag879.xml"/><Relationship Id="rId11" Type="http://schemas.openxmlformats.org/officeDocument/2006/relationships/tags" Target="../tags/tag878.xml"/><Relationship Id="rId10" Type="http://schemas.openxmlformats.org/officeDocument/2006/relationships/tags" Target="../tags/tag877.xml"/><Relationship Id="rId1" Type="http://schemas.openxmlformats.org/officeDocument/2006/relationships/tags" Target="../tags/tag86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90.xml"/><Relationship Id="rId8" Type="http://schemas.openxmlformats.org/officeDocument/2006/relationships/tags" Target="../tags/tag889.xml"/><Relationship Id="rId7" Type="http://schemas.openxmlformats.org/officeDocument/2006/relationships/tags" Target="../tags/tag888.xml"/><Relationship Id="rId6" Type="http://schemas.openxmlformats.org/officeDocument/2006/relationships/tags" Target="../tags/tag887.xml"/><Relationship Id="rId5" Type="http://schemas.openxmlformats.org/officeDocument/2006/relationships/tags" Target="../tags/tag886.xml"/><Relationship Id="rId4" Type="http://schemas.openxmlformats.org/officeDocument/2006/relationships/tags" Target="../tags/tag885.xml"/><Relationship Id="rId3" Type="http://schemas.openxmlformats.org/officeDocument/2006/relationships/tags" Target="../tags/tag884.xml"/><Relationship Id="rId2" Type="http://schemas.openxmlformats.org/officeDocument/2006/relationships/tags" Target="../tags/tag883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95.xml"/><Relationship Id="rId13" Type="http://schemas.openxmlformats.org/officeDocument/2006/relationships/tags" Target="../tags/tag894.xml"/><Relationship Id="rId12" Type="http://schemas.openxmlformats.org/officeDocument/2006/relationships/tags" Target="../tags/tag893.xml"/><Relationship Id="rId11" Type="http://schemas.openxmlformats.org/officeDocument/2006/relationships/tags" Target="../tags/tag892.xml"/><Relationship Id="rId10" Type="http://schemas.openxmlformats.org/officeDocument/2006/relationships/tags" Target="../tags/tag891.xml"/><Relationship Id="rId1" Type="http://schemas.openxmlformats.org/officeDocument/2006/relationships/tags" Target="../tags/tag88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04.xml"/><Relationship Id="rId8" Type="http://schemas.openxmlformats.org/officeDocument/2006/relationships/tags" Target="../tags/tag903.xml"/><Relationship Id="rId7" Type="http://schemas.openxmlformats.org/officeDocument/2006/relationships/tags" Target="../tags/tag902.xml"/><Relationship Id="rId6" Type="http://schemas.openxmlformats.org/officeDocument/2006/relationships/tags" Target="../tags/tag901.xml"/><Relationship Id="rId5" Type="http://schemas.openxmlformats.org/officeDocument/2006/relationships/tags" Target="../tags/tag900.xml"/><Relationship Id="rId4" Type="http://schemas.openxmlformats.org/officeDocument/2006/relationships/tags" Target="../tags/tag899.xml"/><Relationship Id="rId3" Type="http://schemas.openxmlformats.org/officeDocument/2006/relationships/tags" Target="../tags/tag898.xml"/><Relationship Id="rId2" Type="http://schemas.openxmlformats.org/officeDocument/2006/relationships/tags" Target="../tags/tag897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07.xml"/><Relationship Id="rId11" Type="http://schemas.openxmlformats.org/officeDocument/2006/relationships/tags" Target="../tags/tag906.xml"/><Relationship Id="rId10" Type="http://schemas.openxmlformats.org/officeDocument/2006/relationships/tags" Target="../tags/tag905.xml"/><Relationship Id="rId1" Type="http://schemas.openxmlformats.org/officeDocument/2006/relationships/tags" Target="../tags/tag89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16.xml"/><Relationship Id="rId8" Type="http://schemas.openxmlformats.org/officeDocument/2006/relationships/tags" Target="../tags/tag915.xml"/><Relationship Id="rId7" Type="http://schemas.openxmlformats.org/officeDocument/2006/relationships/tags" Target="../tags/tag914.xml"/><Relationship Id="rId6" Type="http://schemas.openxmlformats.org/officeDocument/2006/relationships/tags" Target="../tags/tag913.xml"/><Relationship Id="rId5" Type="http://schemas.openxmlformats.org/officeDocument/2006/relationships/tags" Target="../tags/tag912.xml"/><Relationship Id="rId4" Type="http://schemas.openxmlformats.org/officeDocument/2006/relationships/tags" Target="../tags/tag911.xml"/><Relationship Id="rId3" Type="http://schemas.openxmlformats.org/officeDocument/2006/relationships/tags" Target="../tags/tag910.xml"/><Relationship Id="rId2" Type="http://schemas.openxmlformats.org/officeDocument/2006/relationships/tags" Target="../tags/tag909.xml"/><Relationship Id="rId14" Type="http://schemas.openxmlformats.org/officeDocument/2006/relationships/notesSlide" Target="../notesSlides/notesSlide18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919.xml"/><Relationship Id="rId11" Type="http://schemas.openxmlformats.org/officeDocument/2006/relationships/tags" Target="../tags/tag918.xml"/><Relationship Id="rId10" Type="http://schemas.openxmlformats.org/officeDocument/2006/relationships/tags" Target="../tags/tag917.xml"/><Relationship Id="rId1" Type="http://schemas.openxmlformats.org/officeDocument/2006/relationships/tags" Target="../tags/tag90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22.xml"/><Relationship Id="rId2" Type="http://schemas.openxmlformats.org/officeDocument/2006/relationships/tags" Target="../tags/tag921.xml"/><Relationship Id="rId1" Type="http://schemas.openxmlformats.org/officeDocument/2006/relationships/tags" Target="../tags/tag9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8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OpenHarmonyOS内核开发</a:t>
            </a:r>
            <a:br>
              <a:rPr lang="zh-CN" altLang="en-US" sz="4400" dirty="0"/>
            </a:br>
            <a:r>
              <a:rPr lang="zh-CN" altLang="en-US" sz="4400" dirty="0"/>
              <a:t> </a:t>
            </a:r>
            <a:r>
              <a:rPr lang="zh-CN" altLang="en-US" sz="3600" dirty="0"/>
              <a:t>信号量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该函数主要功能是释放指定的信号量。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参数sendHandle是信号量句柄。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LOS_SemPost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semHandle);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309495"/>
            <a:ext cx="10060305" cy="412305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vendor/lockzhiner/rk2206/samples/a2_kernel_semaphore/kernel_semaphore_example.c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en-US" altLang="zh-CN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在semaphore_example()中，通过LOS_SemCreate()创建一个信号量m_sem。其中，MAX_COUNT为信号量的初始化资源数量，一共有4个资源。。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LOS_SemCreate(MAX_COUNT, &amp;m_sem);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Semaphore\n");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如何使用信号量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创建3个任务</a:t>
            </a:r>
            <a:endParaRPr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在semaphore_example()中，通过LOS_TaskCreate()创建3个任务。</a:t>
            </a:r>
            <a:endParaRPr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unsigned int thread_crtl;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thread_id1;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thread_id2;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task1 = {0};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task2 = {0};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task3 = {0};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如何使用信号量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task1.pfnTaskEntry = (TSK_ENTRY_FUNC)control_thread;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"control_thread";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LOS_TaskCreate(&amp;thread_crtl, &amp;task1);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control_thread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如何使用信号量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lstStyle/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task2.pfnTaskEntry = (TSK_ENTRY_FUNC)sem_one_thread;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"sem_one_thread";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LOS_TaskCreate(&amp;thread_id1, &amp;task2);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sem_one_thread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如何使用信号量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105400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task3.pfnTaskEntry = (TSK_ENTRY_FUNC)sem_two_thread;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task3.uwStackSize = 2048;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task3.pcName = "sem_two_thread";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task3.usTaskPrio = 24;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LOS_TaskCreate(&amp;thread_id2, &amp;task3);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sem_two_thread ret:0x%x\n",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420495"/>
            <a:ext cx="10060305" cy="490220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其中，control_thread任务每隔一段时间通过LOS_SemPost()释放1~2个信号资源。具体代码如下：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如何使用信号量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1065530" y="2011680"/>
            <a:ext cx="5038725" cy="382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50000"/>
          </a:bodyPr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control_thread()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count = 0;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/*释放两次信号量，sem_one_thread和sem_two_thread同步执行;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释放一次信号量，sem_one_thread和sem_two_thread交替执行*/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(count++%3)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LOS_SemPost(m_sem);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6104255" y="2012315"/>
            <a:ext cx="5105400" cy="38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50000"/>
          </a:bodyPr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printf("control_thread Release once Semaphore\n");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LOS_SemPost(m_sem);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LOS_SemPost(m_sem);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printf("control_thread Release twice Semaphore\n");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420495"/>
            <a:ext cx="10060305" cy="49022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而sem_one_thread和sem_two_thread任务则每隔100msec通过LOS_SemPend申请抢占信号量资源。具体代码如下：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如何使用信号量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1065530" y="2011680"/>
            <a:ext cx="5038725" cy="3827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sem_one_thread()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/*申请信号量*/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LOS_SemPend(m_sem, LOS_WAIT_FOREVER);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printf("sem_one_thread get Semaphore\n");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6104255" y="2012315"/>
            <a:ext cx="5105400" cy="3826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60000"/>
          </a:bodyPr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sem_two_thread()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/*申请信号量*/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LOS_SemPend(m_sem, LOS_WAIT_FOREVER);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printf("sem_two_thread get Semaphore\n");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semaphore_example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"./a2_kernel_semaphore:semaphore_example",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semaphore_example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semaphore_example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control_thread Release once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sem_one_thread get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control_thread Release once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sem_two_thread get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control_thread Release twice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sem_two_thread get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sem_one_thread get Semaphore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如何创建和删除任务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什么是信号量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信号量的运行机制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信号量的相应接口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如何使用信号量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量（Semaphore）是一种实现任务间通信的机制，实现任务之间同步或临界资源的互斥访问。常用于协助一组相互竞争的任务来访问临界资源。在多任务系统中，各任务之间需要同步或互斥实现临界资源的保护，信号量功能可以为用户提供这方面的支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通常一个信号量的计数值用于对应有效的资源数，表示剩下的可被占用的互斥资源数。其值的含义分两种情况：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（1）0，表示没有积累下来的Post信号量操作，且有可能有在此信号量上阻塞的任务。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（2）正值，表示有一个或多个Post信号量操作。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什么是信号量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75221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一般来说，信号量的运行机制依照工作流程可分为以下几个步骤：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（1）信号量初始化；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（2）信号量创建；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（3）信号量申请；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（4）信号量释放；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（5）信号量删除。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而言之，信号量允许多个任务在同一时刻访问同一资源，但会限制同一时刻访问此资源的最大任务数目。访问同一资源的任务数达到该资源的最大数量时，会阻塞其他试图获取该资源的任务，直到有任务释放该信号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信号量的运行机制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信号量接口的头文件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/kernel/liteos_m/kernel/include/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los_sem.h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OpenHarmonyOS内核开发中，信号量接口可分为以下两大类：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（1）创建、删除信号量；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（2）申请、释放信号量。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414905"/>
          <a:ext cx="9892030" cy="3661410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137920"/>
                <a:gridCol w="2670175"/>
                <a:gridCol w="6083935"/>
              </a:tblGrid>
              <a:tr h="610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023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创建、删除信号量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LOS_SemCreate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创建信号量，返回信号量ID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023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LOS_BinarySemCreate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创建二值信号量，其计数值最大为1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023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LOS_SemDelete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删除指定的信号量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023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申请、释放信号量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LOS_SemPend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申请指定的信号量，并设置超时时间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61023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LOS_SemPost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释放指定的信号量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1044321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该函数主要功能是创建信号量，返回信号量ID。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参数count表示初始化时信号量资源有多少个（该值取值范围为：0~OS_SEM_COUNTING_MAX_COUNT）；参数semHandle则是信号量的句柄。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LOS_SemCreate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</a:t>
            </a:r>
            <a:r>
              <a:rPr lang="zh-CN" altLang="en-US"/>
              <a:t> count, 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*semHandle);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该函数主要功能是创建二值信号量，其计数值最大为1。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参数count表示初始化时信号量资源有多少个（该值取值范围为：0~1）；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参数semHandle则是信号量的句柄。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LOS_BinarySemCreate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UINT16</a:t>
            </a:r>
            <a:r>
              <a:rPr lang="zh-CN" altLang="en-US"/>
              <a:t> count, 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*semHandle);</a:t>
            </a:r>
            <a:endParaRPr lang="zh-CN" altLang="en-US"/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886960"/>
            <a:ext cx="9629140" cy="11531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该函数主要功能是删除指定的任务。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参数taskID为任务的句柄。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3645" y="446405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LOS_SemDelete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semHandle);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信号量的接口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15316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该函数主要功能是申请指定的信号量，并设置超时时间。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参数sendHandle是信号量句柄；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参数timeout是设置超时时间，时间单位为Tick。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返回LOS_OK为成功，其余为失败。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LOS_SemPend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semHandle, </a:t>
            </a:r>
            <a:r>
              <a:rPr lang="zh-CN" altLang="en-US">
                <a:solidFill>
                  <a:srgbClr val="00B050"/>
                </a:solidFill>
              </a:rPr>
              <a:t>UINT32</a:t>
            </a:r>
            <a:r>
              <a:rPr lang="zh-CN" altLang="en-US"/>
              <a:t> timeout);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cfd8a3b2-fb2c-4c85-b573-8a48660c32ad}"/>
  <p:tag name="TABLE_ENDDRAG_ORIGIN_RECT" val="778*288"/>
  <p:tag name="TABLE_ENDDRAG_RECT" val="96*190*778*288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9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922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923.xml><?xml version="1.0" encoding="utf-8"?>
<p:tagLst xmlns:p="http://schemas.openxmlformats.org/presentationml/2006/main">
  <p:tag name="KSO_DOCER_TEMPLATE_OPEN_ONCE_MARK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5052</Words>
  <Application>WPS 演示</Application>
  <PresentationFormat>宽屏</PresentationFormat>
  <Paragraphs>369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信号量</vt:lpstr>
      <vt:lpstr>PowerPoint 演示文稿</vt:lpstr>
      <vt:lpstr>什么是信号量</vt:lpstr>
      <vt:lpstr>信号量的运行机制</vt:lpstr>
      <vt:lpstr>信号量的接口</vt:lpstr>
      <vt:lpstr>信号量的接口</vt:lpstr>
      <vt:lpstr>信号量的接口</vt:lpstr>
      <vt:lpstr>信号量的接口</vt:lpstr>
      <vt:lpstr>信号量的接口</vt:lpstr>
      <vt:lpstr>信号量的接口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351</cp:revision>
  <dcterms:created xsi:type="dcterms:W3CDTF">2019-06-19T02:08:00Z</dcterms:created>
  <dcterms:modified xsi:type="dcterms:W3CDTF">2022-02-22T10:42:20Z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