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59" r:id="rId8"/>
    <p:sldId id="274" r:id="rId9"/>
    <p:sldId id="275" r:id="rId10"/>
    <p:sldId id="276" r:id="rId11"/>
    <p:sldId id="278" r:id="rId12"/>
    <p:sldId id="288" r:id="rId13"/>
    <p:sldId id="265" r:id="rId14"/>
    <p:sldId id="289" r:id="rId15"/>
    <p:sldId id="290" r:id="rId16"/>
    <p:sldId id="268" r:id="rId17"/>
    <p:sldId id="263" r:id="rId18"/>
    <p:sldId id="270" r:id="rId19"/>
    <p:sldId id="261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3EDFB1-2C56-4EFB-B7DF-1B12237007F0}" styleName="{e5eda556-8a59-42d5-a7c6-6a4fd53f2b29}">
    <a:wholeTbl>
      <a:tcTxStyle>
        <a:fontRef idx="none">
          <a:prstClr val="black"/>
        </a:fontRef>
      </a:tcTxStyle>
      <a:tcStyle>
        <a:tcBdr>
          <a:bottom>
            <a:ln w="12700" cmpd="sng">
              <a:solidFill>
                <a:srgbClr val="7E72CA"/>
              </a:solidFill>
            </a:ln>
          </a:bottom>
          <a:insideH>
            <a:ln w="12700" cmpd="sng">
              <a:solidFill>
                <a:srgbClr val="7E72CA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/>
        <a:fill>
          <a:solidFill>
            <a:srgbClr val="7E72C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gs" Target="tags/tag889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31.xml"/><Relationship Id="rId8" Type="http://schemas.openxmlformats.org/officeDocument/2006/relationships/tags" Target="../tags/tag830.xml"/><Relationship Id="rId7" Type="http://schemas.openxmlformats.org/officeDocument/2006/relationships/tags" Target="../tags/tag829.xml"/><Relationship Id="rId6" Type="http://schemas.openxmlformats.org/officeDocument/2006/relationships/tags" Target="../tags/tag828.xml"/><Relationship Id="rId5" Type="http://schemas.openxmlformats.org/officeDocument/2006/relationships/tags" Target="../tags/tag827.xml"/><Relationship Id="rId4" Type="http://schemas.openxmlformats.org/officeDocument/2006/relationships/tags" Target="../tags/tag826.xml"/><Relationship Id="rId3" Type="http://schemas.openxmlformats.org/officeDocument/2006/relationships/tags" Target="../tags/tag825.xml"/><Relationship Id="rId2" Type="http://schemas.openxmlformats.org/officeDocument/2006/relationships/tags" Target="../tags/tag824.xml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35.xml"/><Relationship Id="rId12" Type="http://schemas.openxmlformats.org/officeDocument/2006/relationships/tags" Target="../tags/tag834.xml"/><Relationship Id="rId11" Type="http://schemas.openxmlformats.org/officeDocument/2006/relationships/tags" Target="../tags/tag833.xml"/><Relationship Id="rId10" Type="http://schemas.openxmlformats.org/officeDocument/2006/relationships/tags" Target="../tags/tag832.xml"/><Relationship Id="rId1" Type="http://schemas.openxmlformats.org/officeDocument/2006/relationships/tags" Target="../tags/tag82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44.xml"/><Relationship Id="rId8" Type="http://schemas.openxmlformats.org/officeDocument/2006/relationships/tags" Target="../tags/tag843.xml"/><Relationship Id="rId7" Type="http://schemas.openxmlformats.org/officeDocument/2006/relationships/tags" Target="../tags/tag842.xml"/><Relationship Id="rId6" Type="http://schemas.openxmlformats.org/officeDocument/2006/relationships/tags" Target="../tags/tag841.xml"/><Relationship Id="rId5" Type="http://schemas.openxmlformats.org/officeDocument/2006/relationships/tags" Target="../tags/tag840.xml"/><Relationship Id="rId4" Type="http://schemas.openxmlformats.org/officeDocument/2006/relationships/tags" Target="../tags/tag839.xml"/><Relationship Id="rId3" Type="http://schemas.openxmlformats.org/officeDocument/2006/relationships/tags" Target="../tags/tag838.xml"/><Relationship Id="rId2" Type="http://schemas.openxmlformats.org/officeDocument/2006/relationships/tags" Target="../tags/tag837.xml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48.xml"/><Relationship Id="rId12" Type="http://schemas.openxmlformats.org/officeDocument/2006/relationships/tags" Target="../tags/tag847.xml"/><Relationship Id="rId11" Type="http://schemas.openxmlformats.org/officeDocument/2006/relationships/tags" Target="../tags/tag846.xml"/><Relationship Id="rId10" Type="http://schemas.openxmlformats.org/officeDocument/2006/relationships/tags" Target="../tags/tag845.xml"/><Relationship Id="rId1" Type="http://schemas.openxmlformats.org/officeDocument/2006/relationships/tags" Target="../tags/tag83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57.xml"/><Relationship Id="rId8" Type="http://schemas.openxmlformats.org/officeDocument/2006/relationships/tags" Target="../tags/tag856.xml"/><Relationship Id="rId7" Type="http://schemas.openxmlformats.org/officeDocument/2006/relationships/tags" Target="../tags/tag855.xml"/><Relationship Id="rId6" Type="http://schemas.openxmlformats.org/officeDocument/2006/relationships/tags" Target="../tags/tag854.xml"/><Relationship Id="rId5" Type="http://schemas.openxmlformats.org/officeDocument/2006/relationships/tags" Target="../tags/tag853.xml"/><Relationship Id="rId4" Type="http://schemas.openxmlformats.org/officeDocument/2006/relationships/tags" Target="../tags/tag852.xml"/><Relationship Id="rId3" Type="http://schemas.openxmlformats.org/officeDocument/2006/relationships/tags" Target="../tags/tag851.xml"/><Relationship Id="rId2" Type="http://schemas.openxmlformats.org/officeDocument/2006/relationships/tags" Target="../tags/tag850.xml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861.xml"/><Relationship Id="rId12" Type="http://schemas.openxmlformats.org/officeDocument/2006/relationships/tags" Target="../tags/tag860.xml"/><Relationship Id="rId11" Type="http://schemas.openxmlformats.org/officeDocument/2006/relationships/tags" Target="../tags/tag859.xml"/><Relationship Id="rId10" Type="http://schemas.openxmlformats.org/officeDocument/2006/relationships/tags" Target="../tags/tag858.xml"/><Relationship Id="rId1" Type="http://schemas.openxmlformats.org/officeDocument/2006/relationships/tags" Target="../tags/tag84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70.xml"/><Relationship Id="rId8" Type="http://schemas.openxmlformats.org/officeDocument/2006/relationships/tags" Target="../tags/tag869.xml"/><Relationship Id="rId7" Type="http://schemas.openxmlformats.org/officeDocument/2006/relationships/tags" Target="../tags/tag868.xml"/><Relationship Id="rId6" Type="http://schemas.openxmlformats.org/officeDocument/2006/relationships/tags" Target="../tags/tag867.xml"/><Relationship Id="rId5" Type="http://schemas.openxmlformats.org/officeDocument/2006/relationships/tags" Target="../tags/tag866.xml"/><Relationship Id="rId4" Type="http://schemas.openxmlformats.org/officeDocument/2006/relationships/tags" Target="../tags/tag865.xml"/><Relationship Id="rId3" Type="http://schemas.openxmlformats.org/officeDocument/2006/relationships/tags" Target="../tags/tag864.xml"/><Relationship Id="rId2" Type="http://schemas.openxmlformats.org/officeDocument/2006/relationships/tags" Target="../tags/tag863.xml"/><Relationship Id="rId14" Type="http://schemas.openxmlformats.org/officeDocument/2006/relationships/notesSlide" Target="../notesSlides/notesSlide13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73.xml"/><Relationship Id="rId11" Type="http://schemas.openxmlformats.org/officeDocument/2006/relationships/tags" Target="../tags/tag872.xml"/><Relationship Id="rId10" Type="http://schemas.openxmlformats.org/officeDocument/2006/relationships/tags" Target="../tags/tag871.xml"/><Relationship Id="rId1" Type="http://schemas.openxmlformats.org/officeDocument/2006/relationships/tags" Target="../tags/tag86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82.xml"/><Relationship Id="rId8" Type="http://schemas.openxmlformats.org/officeDocument/2006/relationships/tags" Target="../tags/tag881.xml"/><Relationship Id="rId7" Type="http://schemas.openxmlformats.org/officeDocument/2006/relationships/tags" Target="../tags/tag880.xml"/><Relationship Id="rId6" Type="http://schemas.openxmlformats.org/officeDocument/2006/relationships/tags" Target="../tags/tag879.xml"/><Relationship Id="rId5" Type="http://schemas.openxmlformats.org/officeDocument/2006/relationships/tags" Target="../tags/tag878.xml"/><Relationship Id="rId4" Type="http://schemas.openxmlformats.org/officeDocument/2006/relationships/tags" Target="../tags/tag877.xml"/><Relationship Id="rId3" Type="http://schemas.openxmlformats.org/officeDocument/2006/relationships/tags" Target="../tags/tag876.xml"/><Relationship Id="rId2" Type="http://schemas.openxmlformats.org/officeDocument/2006/relationships/tags" Target="../tags/tag875.xml"/><Relationship Id="rId14" Type="http://schemas.openxmlformats.org/officeDocument/2006/relationships/notesSlide" Target="../notesSlides/notesSlide14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85.xml"/><Relationship Id="rId11" Type="http://schemas.openxmlformats.org/officeDocument/2006/relationships/tags" Target="../tags/tag884.xml"/><Relationship Id="rId10" Type="http://schemas.openxmlformats.org/officeDocument/2006/relationships/tags" Target="../tags/tag883.xml"/><Relationship Id="rId1" Type="http://schemas.openxmlformats.org/officeDocument/2006/relationships/tags" Target="../tags/tag87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88.xml"/><Relationship Id="rId2" Type="http://schemas.openxmlformats.org/officeDocument/2006/relationships/tags" Target="../tags/tag887.xml"/><Relationship Id="rId1" Type="http://schemas.openxmlformats.org/officeDocument/2006/relationships/tags" Target="../tags/tag88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42.xml"/><Relationship Id="rId20" Type="http://schemas.openxmlformats.org/officeDocument/2006/relationships/tags" Target="../tags/tag793.xml"/><Relationship Id="rId2" Type="http://schemas.openxmlformats.org/officeDocument/2006/relationships/tags" Target="../tags/tag775.xml"/><Relationship Id="rId19" Type="http://schemas.openxmlformats.org/officeDocument/2006/relationships/tags" Target="../tags/tag792.xml"/><Relationship Id="rId18" Type="http://schemas.openxmlformats.org/officeDocument/2006/relationships/tags" Target="../tags/tag791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97.xml"/><Relationship Id="rId4" Type="http://schemas.openxmlformats.org/officeDocument/2006/relationships/image" Target="../media/image4.jpeg"/><Relationship Id="rId3" Type="http://schemas.openxmlformats.org/officeDocument/2006/relationships/tags" Target="../tags/tag796.xml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1.xml"/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5.xml"/><Relationship Id="rId3" Type="http://schemas.openxmlformats.org/officeDocument/2006/relationships/tags" Target="../tags/tag804.xml"/><Relationship Id="rId2" Type="http://schemas.openxmlformats.org/officeDocument/2006/relationships/tags" Target="../tags/tag803.xml"/><Relationship Id="rId1" Type="http://schemas.openxmlformats.org/officeDocument/2006/relationships/tags" Target="../tags/tag80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9.xml"/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tags" Target="../tags/tag80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3.xml"/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8.xml"/><Relationship Id="rId4" Type="http://schemas.openxmlformats.org/officeDocument/2006/relationships/tags" Target="../tags/tag817.xml"/><Relationship Id="rId3" Type="http://schemas.openxmlformats.org/officeDocument/2006/relationships/tags" Target="../tags/tag816.xml"/><Relationship Id="rId2" Type="http://schemas.openxmlformats.org/officeDocument/2006/relationships/tags" Target="../tags/tag815.xml"/><Relationship Id="rId1" Type="http://schemas.openxmlformats.org/officeDocument/2006/relationships/tags" Target="../tags/tag81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22.xml"/><Relationship Id="rId3" Type="http://schemas.openxmlformats.org/officeDocument/2006/relationships/tags" Target="../tags/tag821.xml"/><Relationship Id="rId2" Type="http://schemas.openxmlformats.org/officeDocument/2006/relationships/tags" Target="../tags/tag820.xml"/><Relationship Id="rId1" Type="http://schemas.openxmlformats.org/officeDocument/2006/relationships/tags" Target="../tags/tag8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OpenHarmonyOS内核开发</a:t>
            </a:r>
            <a:br>
              <a:rPr lang="zh-CN" altLang="en-US" sz="4400" dirty="0"/>
            </a:br>
            <a:r>
              <a:rPr lang="zh-CN" altLang="en-US" sz="4400" dirty="0"/>
              <a:t> </a:t>
            </a:r>
            <a:r>
              <a:rPr lang="zh-CN" altLang="en-US" sz="3600" dirty="0"/>
              <a:t>软件定时器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5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timer_example()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timer_id1, timer_id2;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LOS_SwtmrCreate(1000, LOS_SWTMR_MODE_PERIOD, timer1_timeout, &amp;timer_id1, NULL);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== LOS_OK)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 = LOS_SwtmrStart(timer_id1);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(ret != LOS_OK)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</a:t>
            </a:r>
            <a:r>
              <a:rPr lang="zh-CN" altLang="en-US" sz="3200">
                <a:sym typeface="+mn-ea"/>
              </a:rPr>
              <a:t>使用软件定时器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60000"/>
          </a:bodyPr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printf("start timer1 fail ret:0x%x\n", ret);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return;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else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printf("create timer1 fail ret:0x%x\n", ret);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LOS_SwtmrCreate(2000, LOS_SWTMR_MODE_PERIOD, timer2_timeout, &amp;timer_id2, NULL);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6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== LOS_OK)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 = LOS_SwtmrStart(timer_id2);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(ret != LOS_OK)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printf("start timer2 fail ret:0x%x\n", ret);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return;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else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</a:t>
            </a:r>
            <a:r>
              <a:rPr lang="zh-CN" altLang="en-US" sz="3200">
                <a:sym typeface="+mn-ea"/>
              </a:rPr>
              <a:t>使用软件定时器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printf("create timer2 fail ret:0x%x\n"), ret;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timer1_timeout函数执行一次打印日志。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timer1_timeout(void *arg)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printf("This is Timer1 Timeout function\n");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</a:t>
            </a:r>
            <a:r>
              <a:rPr lang="zh-CN" altLang="en-US" sz="3200">
                <a:sym typeface="+mn-ea"/>
              </a:rPr>
              <a:t>使用软件定时器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timer2_timeout函数执行一次打印日志。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timer2_timeout(void *arg)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printf("This is Timer2 Timeout function\n");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timer_example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"./a3_kernel_timer:timer_example",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timer_example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timer_example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</a:t>
            </a:r>
            <a:r>
              <a:rPr lang="zh-CN" altLang="en-US" sz="3200">
                <a:sym typeface="+mn-ea"/>
              </a:rPr>
              <a:t>使用软件定时器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2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Timer1 Timeout function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Timer1 Timeout function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Timer2 Timeout function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Timer1 Timeout function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Timer1 Timeout function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Timer2 Timeout function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</a:t>
            </a:r>
            <a:r>
              <a:rPr lang="zh-CN" altLang="en-US" sz="3200">
                <a:sym typeface="+mn-ea"/>
              </a:rPr>
              <a:t>使用软件定时器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49173" y="22367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什么是软件定时器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41378" y="2429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64058" y="2429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60783" y="2467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49173" y="32826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软件定时器运行机制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41378" y="34750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64058" y="34750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60783" y="35131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49173" y="43284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软件定时器的相应接口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41378" y="45208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64058" y="45208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60783" y="45589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3"/>
            </p:custDataLst>
          </p:nvPr>
        </p:nvSpPr>
        <p:spPr bwMode="auto">
          <a:xfrm>
            <a:off x="7349173" y="53743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如何使用软件定时器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/>
          <p:nvPr>
            <p:custDataLst>
              <p:tags r:id="rId14"/>
            </p:custDataLst>
          </p:nvPr>
        </p:nvSpPr>
        <p:spPr bwMode="auto">
          <a:xfrm>
            <a:off x="5941378" y="55667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5"/>
            </p:custDataLst>
          </p:nvPr>
        </p:nvSpPr>
        <p:spPr bwMode="auto">
          <a:xfrm>
            <a:off x="7064058" y="55667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6260783" y="56048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59413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8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9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38400"/>
            <a:ext cx="9611360" cy="351917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软件定时器，是基于系统Tick时钟中断且由软件来模拟的定时器，当经过设定的Tick时钟计数值后会触发用户定义的回调函数。定时精度与系统Tick时钟的周期有关。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什么是软件定时器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pic>
        <p:nvPicPr>
          <p:cNvPr id="5" name="图片 4" descr="&amp;pky8870066162&amp;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270" y="3377565"/>
            <a:ext cx="4937125" cy="27768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一般而言，OpenHarmonyOS内核的软件定时器以Tick为基本计时单位。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用户创建并启动一个软件定时器时；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当Tick中断到来时，在Tick中断处理函数中扫描软件定时器的计时全局链表，看是否有定时器超时，若有则将超时的定时器记录下来；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Tick中断处理函数结束后，软件定时器任务（优先级为最高）被唤醒，在该任务中调用之前记录下来的定时器的超时回调函数。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507301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软件定时器运行机制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任务接口的头文件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/kernel/liteos_m/kernel/include/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los_swtmr.h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OpenHarmonyOS内核开发中，任务接口有很多，主要分为几大类：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（1）创建、删除软件定时器；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（2）启动、停止软件定时器；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（3）获得软件定时器信息。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软件定时器的接口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223645" y="2405380"/>
          <a:ext cx="9718040" cy="3360420"/>
        </p:xfrm>
        <a:graphic>
          <a:graphicData uri="http://schemas.openxmlformats.org/drawingml/2006/table">
            <a:tbl>
              <a:tblPr firstRow="1" bandRow="1">
                <a:tableStyleId>{1E3EDFB1-2C56-4EFB-B7DF-1B12237007F0}</a:tableStyleId>
              </a:tblPr>
              <a:tblGrid>
                <a:gridCol w="2983865"/>
                <a:gridCol w="2827020"/>
                <a:gridCol w="3907155"/>
              </a:tblGrid>
              <a:tr h="560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功能分类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接口名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功能描述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56007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创建、删除软件定时器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LOS_SwtmrCreate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创建软件定时器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56007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LOS_SwtmrDelete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删除软件定时器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56007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启动、停止软件定时器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LOS_SwtmrStart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启动软件定时器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56007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LOS_SwtmrStop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停止软件定时器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560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获得软件定时器信息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LOS_SwtmrTimeGet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获得软件定时器剩余Tick数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6514465" y="2095500"/>
            <a:ext cx="4616450" cy="4189095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该函数主要功能是创建软件定时器。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interval：定时器超时时间。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mode：定时器模式。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handler：定时器回调函数。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swtmrID：定时器ID指针。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arg：定时器回调函数参数。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返回LOS_OK为成功，其余为失败。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该函数主要功能是删除软件定时器。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swtmrID：定时器ID指针。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返回LOS_OK为成功，其余为失败。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488188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LOS_SwtmrCreate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interval,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               </a:t>
            </a:r>
            <a:r>
              <a:rPr lang="zh-CN" altLang="en-US">
                <a:solidFill>
                  <a:srgbClr val="00B050"/>
                </a:solidFill>
              </a:rPr>
              <a:t>UINT8</a:t>
            </a:r>
            <a:r>
              <a:rPr lang="zh-CN" altLang="en-US"/>
              <a:t> mode,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               </a:t>
            </a:r>
            <a:r>
              <a:rPr lang="zh-CN" altLang="en-US">
                <a:solidFill>
                  <a:srgbClr val="00B050"/>
                </a:solidFill>
              </a:rPr>
              <a:t>SWTMR_PROC_FUNC</a:t>
            </a:r>
            <a:r>
              <a:rPr lang="zh-CN" altLang="en-US"/>
              <a:t> handler,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               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*swtmrID,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               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arg);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LOS_SwtmrDelete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swtmrID);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软件定时器的接口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53467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该函数主要功能是启动软件定时器。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sz="1600">
                <a:sym typeface="+mn-ea"/>
              </a:rPr>
              <a:t>swtmrID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为软件定时器的句柄。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返回LOS_OK为成功，其余为失败。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LOS_SwtmrStart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swtmrID);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671695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该函数主要功能是停止软件定时器。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参数swtmrID为软件定时器的句柄。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返回LOS_OK为成功，其余为失败。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424878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LOS_SwtmrStop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swtmrID);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23645" y="2472690"/>
            <a:ext cx="10060305" cy="27813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vendor/lockzhiner/rk2206/samples/a3_kernel_timer/kernel_timer_example.c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  <a:endParaRPr lang="en-US" altLang="zh-CN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在timer_example函数中，通过LOS_SwtmrCreate函数创建定时器1和定时器2，并通过LOS_SwtmrStart函数启动定时器1和定时器2。1S超时后会触发Timer1_Timeout函数并打印日志；2S超时后会触发Timer2_Timeout函数并打印日志。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>
                <a:sym typeface="+mn-ea"/>
              </a:rPr>
              <a:t>如何使用软件定时器</a:t>
            </a:r>
            <a:endParaRPr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UNIT_TABLE_BEAUTIFY" val="smartTable{0b1f8a0e-6da2-4f5d-a6bf-648cac62531c}"/>
  <p:tag name="TABLE_ENDDRAG_ORIGIN_RECT" val="765*264"/>
  <p:tag name="TABLE_ENDDRAG_RECT" val="96*189*765*264"/>
  <p:tag name="TABLE_EMPHASIZE_COLOR" val="8286922"/>
</p:tagLst>
</file>

<file path=ppt/tags/tag80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9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1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3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86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88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89.xml><?xml version="1.0" encoding="utf-8"?>
<p:tagLst xmlns:p="http://schemas.openxmlformats.org/presentationml/2006/main">
  <p:tag name="KSO_DOCER_TEMPLATE_OPEN_ONCE_MARK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3443</Words>
  <Application>WPS 演示</Application>
  <PresentationFormat>宽屏</PresentationFormat>
  <Paragraphs>287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Segoe UI</vt:lpstr>
      <vt:lpstr>Arial Unicode MS</vt:lpstr>
      <vt:lpstr>Calibri</vt:lpstr>
      <vt:lpstr>2_Office 主题​​</vt:lpstr>
      <vt:lpstr>1_Office 主题​​</vt:lpstr>
      <vt:lpstr>3_Office 主题​​</vt:lpstr>
      <vt:lpstr>OpenHarmonyOS内核开发  软件定时器</vt:lpstr>
      <vt:lpstr>PowerPoint 演示文稿</vt:lpstr>
      <vt:lpstr>什么是软件定时器</vt:lpstr>
      <vt:lpstr>软件定时器运行机制</vt:lpstr>
      <vt:lpstr>软件定时器的接口</vt:lpstr>
      <vt:lpstr>任务的接口</vt:lpstr>
      <vt:lpstr>任务的接口</vt:lpstr>
      <vt:lpstr>软件定时器的接口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王小彬</cp:lastModifiedBy>
  <cp:revision>317</cp:revision>
  <dcterms:created xsi:type="dcterms:W3CDTF">2019-06-19T02:08:00Z</dcterms:created>
  <dcterms:modified xsi:type="dcterms:W3CDTF">2022-02-22T10:44:25Z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