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  <p:sldMasterId id="2147483686" r:id="rId4"/>
  </p:sldMasterIdLst>
  <p:notesMasterIdLst>
    <p:notesMasterId r:id="rId6"/>
  </p:notesMasterIdLst>
  <p:sldIdLst>
    <p:sldId id="258" r:id="rId5"/>
    <p:sldId id="273" r:id="rId7"/>
    <p:sldId id="259" r:id="rId8"/>
    <p:sldId id="275" r:id="rId9"/>
    <p:sldId id="276" r:id="rId10"/>
    <p:sldId id="279" r:id="rId11"/>
    <p:sldId id="265" r:id="rId12"/>
    <p:sldId id="268" r:id="rId13"/>
    <p:sldId id="269" r:id="rId14"/>
    <p:sldId id="263" r:id="rId15"/>
    <p:sldId id="270" r:id="rId16"/>
    <p:sldId id="261" r:id="rId17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3EDFB1-2C56-4EFB-B7DF-1B12237007F0}" styleName="{e5eda556-8a59-42d5-a7c6-6a4fd53f2b29}">
    <a:wholeTbl>
      <a:tcTxStyle>
        <a:fontRef idx="none">
          <a:prstClr val="black"/>
        </a:fontRef>
      </a:tcTxStyle>
      <a:tcStyle>
        <a:tcBdr>
          <a:bottom>
            <a:ln w="12700" cmpd="sng">
              <a:solidFill>
                <a:srgbClr val="7E72CA"/>
              </a:solidFill>
            </a:ln>
          </a:bottom>
          <a:insideH>
            <a:ln w="12700" cmpd="sng">
              <a:solidFill>
                <a:srgbClr val="7E72CA"/>
              </a:solidFill>
            </a:ln>
          </a:insideH>
        </a:tcBdr>
        <a:fill>
          <a:solidFill>
            <a:srgbClr val="FFFFFF"/>
          </a:solidFill>
        </a:fill>
      </a:tcStyle>
    </a:wholeTbl>
    <a:firstRow>
      <a:tcTxStyle>
        <a:fontRef idx="none">
          <a:prstClr val="black"/>
        </a:fontRef>
      </a:tcTxStyle>
      <a:tcStyle>
        <a:tcBdr/>
        <a:fill>
          <a:solidFill>
            <a:srgbClr val="7E72CA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88"/>
        <p:guide pos="380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2" Type="http://schemas.openxmlformats.org/officeDocument/2006/relationships/tags" Target="tags/tag865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056BC-FB63-4C47-B671-44165AF5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3" Type="http://schemas.openxmlformats.org/officeDocument/2006/relationships/tags" Target="../tags/tag131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39.xml"/><Relationship Id="rId8" Type="http://schemas.openxmlformats.org/officeDocument/2006/relationships/tags" Target="../tags/tag138.xml"/><Relationship Id="rId7" Type="http://schemas.openxmlformats.org/officeDocument/2006/relationships/tags" Target="../tags/tag137.xml"/><Relationship Id="rId6" Type="http://schemas.openxmlformats.org/officeDocument/2006/relationships/tags" Target="../tags/tag136.xml"/><Relationship Id="rId5" Type="http://schemas.openxmlformats.org/officeDocument/2006/relationships/tags" Target="../tags/tag135.xml"/><Relationship Id="rId4" Type="http://schemas.openxmlformats.org/officeDocument/2006/relationships/tags" Target="../tags/tag134.xml"/><Relationship Id="rId3" Type="http://schemas.openxmlformats.org/officeDocument/2006/relationships/tags" Target="../tags/tag133.xml"/><Relationship Id="rId21" Type="http://schemas.openxmlformats.org/officeDocument/2006/relationships/tags" Target="../tags/tag151.xml"/><Relationship Id="rId20" Type="http://schemas.openxmlformats.org/officeDocument/2006/relationships/tags" Target="../tags/tag150.xml"/><Relationship Id="rId2" Type="http://schemas.openxmlformats.org/officeDocument/2006/relationships/tags" Target="../tags/tag132.xml"/><Relationship Id="rId19" Type="http://schemas.openxmlformats.org/officeDocument/2006/relationships/tags" Target="../tags/tag149.xml"/><Relationship Id="rId18" Type="http://schemas.openxmlformats.org/officeDocument/2006/relationships/tags" Target="../tags/tag148.xml"/><Relationship Id="rId17" Type="http://schemas.openxmlformats.org/officeDocument/2006/relationships/tags" Target="../tags/tag147.xml"/><Relationship Id="rId16" Type="http://schemas.openxmlformats.org/officeDocument/2006/relationships/tags" Target="../tags/tag146.xml"/><Relationship Id="rId15" Type="http://schemas.openxmlformats.org/officeDocument/2006/relationships/tags" Target="../tags/tag145.xml"/><Relationship Id="rId14" Type="http://schemas.openxmlformats.org/officeDocument/2006/relationships/tags" Target="../tags/tag144.xml"/><Relationship Id="rId13" Type="http://schemas.openxmlformats.org/officeDocument/2006/relationships/tags" Target="../tags/tag143.xml"/><Relationship Id="rId12" Type="http://schemas.openxmlformats.org/officeDocument/2006/relationships/tags" Target="../tags/tag142.xml"/><Relationship Id="rId11" Type="http://schemas.openxmlformats.org/officeDocument/2006/relationships/tags" Target="../tags/tag141.xml"/><Relationship Id="rId10" Type="http://schemas.openxmlformats.org/officeDocument/2006/relationships/tags" Target="../tags/tag140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59.xml"/><Relationship Id="rId8" Type="http://schemas.openxmlformats.org/officeDocument/2006/relationships/tags" Target="../tags/tag158.xml"/><Relationship Id="rId7" Type="http://schemas.openxmlformats.org/officeDocument/2006/relationships/tags" Target="../tags/tag157.xml"/><Relationship Id="rId6" Type="http://schemas.openxmlformats.org/officeDocument/2006/relationships/tags" Target="../tags/tag156.xml"/><Relationship Id="rId5" Type="http://schemas.openxmlformats.org/officeDocument/2006/relationships/tags" Target="../tags/tag155.xml"/><Relationship Id="rId4" Type="http://schemas.openxmlformats.org/officeDocument/2006/relationships/tags" Target="../tags/tag154.xml"/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3" Type="http://schemas.openxmlformats.org/officeDocument/2006/relationships/tags" Target="../tags/tag163.xml"/><Relationship Id="rId12" Type="http://schemas.openxmlformats.org/officeDocument/2006/relationships/tags" Target="../tags/tag162.xml"/><Relationship Id="rId11" Type="http://schemas.openxmlformats.org/officeDocument/2006/relationships/tags" Target="../tags/tag161.xml"/><Relationship Id="rId10" Type="http://schemas.openxmlformats.org/officeDocument/2006/relationships/tags" Target="../tags/tag160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71.xml"/><Relationship Id="rId8" Type="http://schemas.openxmlformats.org/officeDocument/2006/relationships/tags" Target="../tags/tag170.xml"/><Relationship Id="rId7" Type="http://schemas.openxmlformats.org/officeDocument/2006/relationships/tags" Target="../tags/tag169.xml"/><Relationship Id="rId6" Type="http://schemas.openxmlformats.org/officeDocument/2006/relationships/tags" Target="../tags/tag168.xml"/><Relationship Id="rId5" Type="http://schemas.openxmlformats.org/officeDocument/2006/relationships/tags" Target="../tags/tag167.xml"/><Relationship Id="rId4" Type="http://schemas.openxmlformats.org/officeDocument/2006/relationships/tags" Target="../tags/tag166.xml"/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5" Type="http://schemas.openxmlformats.org/officeDocument/2006/relationships/tags" Target="../tags/tag177.xml"/><Relationship Id="rId14" Type="http://schemas.openxmlformats.org/officeDocument/2006/relationships/tags" Target="../tags/tag176.xml"/><Relationship Id="rId13" Type="http://schemas.openxmlformats.org/officeDocument/2006/relationships/tags" Target="../tags/tag175.xml"/><Relationship Id="rId12" Type="http://schemas.openxmlformats.org/officeDocument/2006/relationships/tags" Target="../tags/tag174.xml"/><Relationship Id="rId11" Type="http://schemas.openxmlformats.org/officeDocument/2006/relationships/tags" Target="../tags/tag173.xml"/><Relationship Id="rId10" Type="http://schemas.openxmlformats.org/officeDocument/2006/relationships/tags" Target="../tags/tag172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85.xml"/><Relationship Id="rId8" Type="http://schemas.openxmlformats.org/officeDocument/2006/relationships/tags" Target="../tags/tag184.xml"/><Relationship Id="rId7" Type="http://schemas.openxmlformats.org/officeDocument/2006/relationships/tags" Target="../tags/tag183.xml"/><Relationship Id="rId6" Type="http://schemas.openxmlformats.org/officeDocument/2006/relationships/tags" Target="../tags/tag182.xml"/><Relationship Id="rId5" Type="http://schemas.openxmlformats.org/officeDocument/2006/relationships/tags" Target="../tags/tag181.xml"/><Relationship Id="rId4" Type="http://schemas.openxmlformats.org/officeDocument/2006/relationships/tags" Target="../tags/tag180.xml"/><Relationship Id="rId3" Type="http://schemas.openxmlformats.org/officeDocument/2006/relationships/tags" Target="../tags/tag179.xml"/><Relationship Id="rId2" Type="http://schemas.openxmlformats.org/officeDocument/2006/relationships/tags" Target="../tags/tag178.xml"/><Relationship Id="rId13" Type="http://schemas.openxmlformats.org/officeDocument/2006/relationships/tags" Target="../tags/tag189.xml"/><Relationship Id="rId12" Type="http://schemas.openxmlformats.org/officeDocument/2006/relationships/tags" Target="../tags/tag188.xml"/><Relationship Id="rId11" Type="http://schemas.openxmlformats.org/officeDocument/2006/relationships/tags" Target="../tags/tag187.xml"/><Relationship Id="rId10" Type="http://schemas.openxmlformats.org/officeDocument/2006/relationships/tags" Target="../tags/tag186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97.xml"/><Relationship Id="rId8" Type="http://schemas.openxmlformats.org/officeDocument/2006/relationships/tags" Target="../tags/tag196.xml"/><Relationship Id="rId7" Type="http://schemas.openxmlformats.org/officeDocument/2006/relationships/tags" Target="../tags/tag195.xml"/><Relationship Id="rId6" Type="http://schemas.openxmlformats.org/officeDocument/2006/relationships/tags" Target="../tags/tag194.xml"/><Relationship Id="rId5" Type="http://schemas.openxmlformats.org/officeDocument/2006/relationships/tags" Target="../tags/tag193.xml"/><Relationship Id="rId4" Type="http://schemas.openxmlformats.org/officeDocument/2006/relationships/tags" Target="../tags/tag192.xml"/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6" Type="http://schemas.openxmlformats.org/officeDocument/2006/relationships/tags" Target="../tags/tag204.xml"/><Relationship Id="rId15" Type="http://schemas.openxmlformats.org/officeDocument/2006/relationships/tags" Target="../tags/tag203.xml"/><Relationship Id="rId14" Type="http://schemas.openxmlformats.org/officeDocument/2006/relationships/tags" Target="../tags/tag202.xml"/><Relationship Id="rId13" Type="http://schemas.openxmlformats.org/officeDocument/2006/relationships/tags" Target="../tags/tag201.xml"/><Relationship Id="rId12" Type="http://schemas.openxmlformats.org/officeDocument/2006/relationships/tags" Target="../tags/tag200.xml"/><Relationship Id="rId11" Type="http://schemas.openxmlformats.org/officeDocument/2006/relationships/tags" Target="../tags/tag199.xml"/><Relationship Id="rId10" Type="http://schemas.openxmlformats.org/officeDocument/2006/relationships/tags" Target="../tags/tag198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212.xml"/><Relationship Id="rId8" Type="http://schemas.openxmlformats.org/officeDocument/2006/relationships/tags" Target="../tags/tag211.xml"/><Relationship Id="rId7" Type="http://schemas.openxmlformats.org/officeDocument/2006/relationships/tags" Target="../tags/tag210.xml"/><Relationship Id="rId6" Type="http://schemas.openxmlformats.org/officeDocument/2006/relationships/tags" Target="../tags/tag209.xml"/><Relationship Id="rId5" Type="http://schemas.openxmlformats.org/officeDocument/2006/relationships/tags" Target="../tags/tag208.xml"/><Relationship Id="rId4" Type="http://schemas.openxmlformats.org/officeDocument/2006/relationships/tags" Target="../tags/tag207.xml"/><Relationship Id="rId3" Type="http://schemas.openxmlformats.org/officeDocument/2006/relationships/tags" Target="../tags/tag206.xml"/><Relationship Id="rId2" Type="http://schemas.openxmlformats.org/officeDocument/2006/relationships/tags" Target="../tags/tag205.xml"/><Relationship Id="rId16" Type="http://schemas.openxmlformats.org/officeDocument/2006/relationships/tags" Target="../tags/tag219.xml"/><Relationship Id="rId15" Type="http://schemas.openxmlformats.org/officeDocument/2006/relationships/tags" Target="../tags/tag218.xml"/><Relationship Id="rId14" Type="http://schemas.openxmlformats.org/officeDocument/2006/relationships/tags" Target="../tags/tag217.xml"/><Relationship Id="rId13" Type="http://schemas.openxmlformats.org/officeDocument/2006/relationships/tags" Target="../tags/tag216.xml"/><Relationship Id="rId12" Type="http://schemas.openxmlformats.org/officeDocument/2006/relationships/tags" Target="../tags/tag215.xml"/><Relationship Id="rId11" Type="http://schemas.openxmlformats.org/officeDocument/2006/relationships/tags" Target="../tags/tag214.xml"/><Relationship Id="rId10" Type="http://schemas.openxmlformats.org/officeDocument/2006/relationships/tags" Target="../tags/tag213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227.xml"/><Relationship Id="rId8" Type="http://schemas.openxmlformats.org/officeDocument/2006/relationships/tags" Target="../tags/tag226.xml"/><Relationship Id="rId7" Type="http://schemas.openxmlformats.org/officeDocument/2006/relationships/tags" Target="../tags/tag225.xml"/><Relationship Id="rId6" Type="http://schemas.openxmlformats.org/officeDocument/2006/relationships/tags" Target="../tags/tag224.xml"/><Relationship Id="rId5" Type="http://schemas.openxmlformats.org/officeDocument/2006/relationships/tags" Target="../tags/tag223.xml"/><Relationship Id="rId4" Type="http://schemas.openxmlformats.org/officeDocument/2006/relationships/tags" Target="../tags/tag222.xml"/><Relationship Id="rId3" Type="http://schemas.openxmlformats.org/officeDocument/2006/relationships/tags" Target="../tags/tag221.xml"/><Relationship Id="rId21" Type="http://schemas.openxmlformats.org/officeDocument/2006/relationships/tags" Target="../tags/tag237.xml"/><Relationship Id="rId20" Type="http://schemas.openxmlformats.org/officeDocument/2006/relationships/tags" Target="../tags/tag236.xml"/><Relationship Id="rId2" Type="http://schemas.openxmlformats.org/officeDocument/2006/relationships/tags" Target="../tags/tag220.xml"/><Relationship Id="rId19" Type="http://schemas.openxmlformats.org/officeDocument/2006/relationships/tags" Target="../tags/tag235.xml"/><Relationship Id="rId18" Type="http://schemas.openxmlformats.org/officeDocument/2006/relationships/tags" Target="../tags/tag234.xml"/><Relationship Id="rId17" Type="http://schemas.openxmlformats.org/officeDocument/2006/relationships/tags" Target="../tags/tag233.xml"/><Relationship Id="rId16" Type="http://schemas.openxmlformats.org/officeDocument/2006/relationships/tags" Target="../tags/tag232.xml"/><Relationship Id="rId15" Type="http://schemas.openxmlformats.org/officeDocument/2006/relationships/tags" Target="../tags/tag231.xml"/><Relationship Id="rId14" Type="http://schemas.openxmlformats.org/officeDocument/2006/relationships/tags" Target="../tags/tag230.xml"/><Relationship Id="rId13" Type="http://schemas.openxmlformats.org/officeDocument/2006/relationships/image" Target="file:///C:\Users\1V994W2\PycharmProjects\PPT_Background_Generation/pic_temp/0_pic_quater_right_down.png" TargetMode="External"/><Relationship Id="rId12" Type="http://schemas.openxmlformats.org/officeDocument/2006/relationships/image" Target="../media/image2.jpeg"/><Relationship Id="rId11" Type="http://schemas.openxmlformats.org/officeDocument/2006/relationships/tags" Target="../tags/tag229.xml"/><Relationship Id="rId10" Type="http://schemas.openxmlformats.org/officeDocument/2006/relationships/tags" Target="../tags/tag228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245.xml"/><Relationship Id="rId8" Type="http://schemas.openxmlformats.org/officeDocument/2006/relationships/tags" Target="../tags/tag244.xml"/><Relationship Id="rId7" Type="http://schemas.openxmlformats.org/officeDocument/2006/relationships/tags" Target="../tags/tag243.xml"/><Relationship Id="rId6" Type="http://schemas.openxmlformats.org/officeDocument/2006/relationships/tags" Target="../tags/tag242.xml"/><Relationship Id="rId5" Type="http://schemas.openxmlformats.org/officeDocument/2006/relationships/tags" Target="../tags/tag241.xml"/><Relationship Id="rId4" Type="http://schemas.openxmlformats.org/officeDocument/2006/relationships/tags" Target="../tags/tag240.xml"/><Relationship Id="rId3" Type="http://schemas.openxmlformats.org/officeDocument/2006/relationships/tags" Target="../tags/tag239.xml"/><Relationship Id="rId2" Type="http://schemas.openxmlformats.org/officeDocument/2006/relationships/tags" Target="../tags/tag238.xml"/><Relationship Id="rId15" Type="http://schemas.openxmlformats.org/officeDocument/2006/relationships/tags" Target="../tags/tag251.xml"/><Relationship Id="rId14" Type="http://schemas.openxmlformats.org/officeDocument/2006/relationships/tags" Target="../tags/tag250.xml"/><Relationship Id="rId13" Type="http://schemas.openxmlformats.org/officeDocument/2006/relationships/tags" Target="../tags/tag249.xml"/><Relationship Id="rId12" Type="http://schemas.openxmlformats.org/officeDocument/2006/relationships/tags" Target="../tags/tag248.xml"/><Relationship Id="rId11" Type="http://schemas.openxmlformats.org/officeDocument/2006/relationships/tags" Target="../tags/tag247.xml"/><Relationship Id="rId10" Type="http://schemas.openxmlformats.org/officeDocument/2006/relationships/tags" Target="../tags/tag246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265.xml"/><Relationship Id="rId8" Type="http://schemas.openxmlformats.org/officeDocument/2006/relationships/tags" Target="../tags/tag264.xml"/><Relationship Id="rId7" Type="http://schemas.openxmlformats.org/officeDocument/2006/relationships/tags" Target="../tags/tag263.xml"/><Relationship Id="rId6" Type="http://schemas.openxmlformats.org/officeDocument/2006/relationships/tags" Target="../tags/tag262.xml"/><Relationship Id="rId5" Type="http://schemas.openxmlformats.org/officeDocument/2006/relationships/tags" Target="../tags/tag261.xml"/><Relationship Id="rId4" Type="http://schemas.openxmlformats.org/officeDocument/2006/relationships/tags" Target="../tags/tag260.xml"/><Relationship Id="rId3" Type="http://schemas.openxmlformats.org/officeDocument/2006/relationships/tags" Target="../tags/tag259.xml"/><Relationship Id="rId23" Type="http://schemas.openxmlformats.org/officeDocument/2006/relationships/tags" Target="../tags/tag279.xml"/><Relationship Id="rId22" Type="http://schemas.openxmlformats.org/officeDocument/2006/relationships/tags" Target="../tags/tag278.xml"/><Relationship Id="rId21" Type="http://schemas.openxmlformats.org/officeDocument/2006/relationships/tags" Target="../tags/tag277.xml"/><Relationship Id="rId20" Type="http://schemas.openxmlformats.org/officeDocument/2006/relationships/tags" Target="../tags/tag276.xml"/><Relationship Id="rId2" Type="http://schemas.openxmlformats.org/officeDocument/2006/relationships/tags" Target="../tags/tag258.xml"/><Relationship Id="rId19" Type="http://schemas.openxmlformats.org/officeDocument/2006/relationships/tags" Target="../tags/tag275.xml"/><Relationship Id="rId18" Type="http://schemas.openxmlformats.org/officeDocument/2006/relationships/tags" Target="../tags/tag274.xml"/><Relationship Id="rId17" Type="http://schemas.openxmlformats.org/officeDocument/2006/relationships/tags" Target="../tags/tag273.xml"/><Relationship Id="rId16" Type="http://schemas.openxmlformats.org/officeDocument/2006/relationships/tags" Target="../tags/tag272.xml"/><Relationship Id="rId15" Type="http://schemas.openxmlformats.org/officeDocument/2006/relationships/tags" Target="../tags/tag271.xml"/><Relationship Id="rId14" Type="http://schemas.openxmlformats.org/officeDocument/2006/relationships/tags" Target="../tags/tag270.xml"/><Relationship Id="rId13" Type="http://schemas.openxmlformats.org/officeDocument/2006/relationships/tags" Target="../tags/tag269.xml"/><Relationship Id="rId12" Type="http://schemas.openxmlformats.org/officeDocument/2006/relationships/tags" Target="../tags/tag268.xml"/><Relationship Id="rId11" Type="http://schemas.openxmlformats.org/officeDocument/2006/relationships/tags" Target="../tags/tag267.xml"/><Relationship Id="rId10" Type="http://schemas.openxmlformats.org/officeDocument/2006/relationships/tags" Target="../tags/tag26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4" Type="http://schemas.openxmlformats.org/officeDocument/2006/relationships/tags" Target="../tags/tag35.xml"/><Relationship Id="rId13" Type="http://schemas.openxmlformats.org/officeDocument/2006/relationships/tags" Target="../tags/tag34.xml"/><Relationship Id="rId12" Type="http://schemas.openxmlformats.org/officeDocument/2006/relationships/tags" Target="../tags/tag33.xml"/><Relationship Id="rId11" Type="http://schemas.openxmlformats.org/officeDocument/2006/relationships/tags" Target="../tags/tag32.xml"/><Relationship Id="rId10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287.xml"/><Relationship Id="rId8" Type="http://schemas.openxmlformats.org/officeDocument/2006/relationships/tags" Target="../tags/tag286.xml"/><Relationship Id="rId7" Type="http://schemas.openxmlformats.org/officeDocument/2006/relationships/tags" Target="../tags/tag285.xml"/><Relationship Id="rId6" Type="http://schemas.openxmlformats.org/officeDocument/2006/relationships/tags" Target="../tags/tag284.xml"/><Relationship Id="rId5" Type="http://schemas.openxmlformats.org/officeDocument/2006/relationships/tags" Target="../tags/tag283.xml"/><Relationship Id="rId4" Type="http://schemas.openxmlformats.org/officeDocument/2006/relationships/tags" Target="../tags/tag282.xml"/><Relationship Id="rId3" Type="http://schemas.openxmlformats.org/officeDocument/2006/relationships/tags" Target="../tags/tag281.xml"/><Relationship Id="rId2" Type="http://schemas.openxmlformats.org/officeDocument/2006/relationships/tags" Target="../tags/tag280.xml"/><Relationship Id="rId14" Type="http://schemas.openxmlformats.org/officeDocument/2006/relationships/tags" Target="../tags/tag292.xml"/><Relationship Id="rId13" Type="http://schemas.openxmlformats.org/officeDocument/2006/relationships/tags" Target="../tags/tag291.xml"/><Relationship Id="rId12" Type="http://schemas.openxmlformats.org/officeDocument/2006/relationships/tags" Target="../tags/tag290.xml"/><Relationship Id="rId11" Type="http://schemas.openxmlformats.org/officeDocument/2006/relationships/tags" Target="../tags/tag289.xml"/><Relationship Id="rId10" Type="http://schemas.openxmlformats.org/officeDocument/2006/relationships/tags" Target="../tags/tag288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pic_half_down.png" TargetMode="External"/><Relationship Id="rId8" Type="http://schemas.openxmlformats.org/officeDocument/2006/relationships/image" Target="../media/image1.jpeg"/><Relationship Id="rId7" Type="http://schemas.openxmlformats.org/officeDocument/2006/relationships/tags" Target="../tags/tag298.xml"/><Relationship Id="rId6" Type="http://schemas.openxmlformats.org/officeDocument/2006/relationships/tags" Target="../tags/tag297.xml"/><Relationship Id="rId5" Type="http://schemas.openxmlformats.org/officeDocument/2006/relationships/tags" Target="../tags/tag296.xml"/><Relationship Id="rId4" Type="http://schemas.openxmlformats.org/officeDocument/2006/relationships/tags" Target="../tags/tag295.xml"/><Relationship Id="rId3" Type="http://schemas.openxmlformats.org/officeDocument/2006/relationships/tags" Target="../tags/tag294.xml"/><Relationship Id="rId2" Type="http://schemas.openxmlformats.org/officeDocument/2006/relationships/tags" Target="../tags/tag293.xml"/><Relationship Id="rId14" Type="http://schemas.openxmlformats.org/officeDocument/2006/relationships/tags" Target="../tags/tag303.xml"/><Relationship Id="rId13" Type="http://schemas.openxmlformats.org/officeDocument/2006/relationships/tags" Target="../tags/tag302.xml"/><Relationship Id="rId12" Type="http://schemas.openxmlformats.org/officeDocument/2006/relationships/tags" Target="../tags/tag301.xml"/><Relationship Id="rId11" Type="http://schemas.openxmlformats.org/officeDocument/2006/relationships/tags" Target="../tags/tag300.xml"/><Relationship Id="rId10" Type="http://schemas.openxmlformats.org/officeDocument/2006/relationships/tags" Target="../tags/tag29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311.xml"/><Relationship Id="rId8" Type="http://schemas.openxmlformats.org/officeDocument/2006/relationships/tags" Target="../tags/tag310.xml"/><Relationship Id="rId7" Type="http://schemas.openxmlformats.org/officeDocument/2006/relationships/tags" Target="../tags/tag309.xml"/><Relationship Id="rId6" Type="http://schemas.openxmlformats.org/officeDocument/2006/relationships/tags" Target="../tags/tag308.xml"/><Relationship Id="rId5" Type="http://schemas.openxmlformats.org/officeDocument/2006/relationships/tags" Target="../tags/tag307.xml"/><Relationship Id="rId4" Type="http://schemas.openxmlformats.org/officeDocument/2006/relationships/tags" Target="../tags/tag306.xml"/><Relationship Id="rId3" Type="http://schemas.openxmlformats.org/officeDocument/2006/relationships/tags" Target="../tags/tag305.xml"/><Relationship Id="rId2" Type="http://schemas.openxmlformats.org/officeDocument/2006/relationships/tags" Target="../tags/tag304.xml"/><Relationship Id="rId15" Type="http://schemas.openxmlformats.org/officeDocument/2006/relationships/tags" Target="../tags/tag317.xml"/><Relationship Id="rId14" Type="http://schemas.openxmlformats.org/officeDocument/2006/relationships/tags" Target="../tags/tag316.xml"/><Relationship Id="rId13" Type="http://schemas.openxmlformats.org/officeDocument/2006/relationships/tags" Target="../tags/tag315.xml"/><Relationship Id="rId12" Type="http://schemas.openxmlformats.org/officeDocument/2006/relationships/tags" Target="../tags/tag314.xml"/><Relationship Id="rId11" Type="http://schemas.openxmlformats.org/officeDocument/2006/relationships/tags" Target="../tags/tag313.xml"/><Relationship Id="rId10" Type="http://schemas.openxmlformats.org/officeDocument/2006/relationships/tags" Target="../tags/tag312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325.xml"/><Relationship Id="rId8" Type="http://schemas.openxmlformats.org/officeDocument/2006/relationships/tags" Target="../tags/tag324.xml"/><Relationship Id="rId7" Type="http://schemas.openxmlformats.org/officeDocument/2006/relationships/tags" Target="../tags/tag323.xml"/><Relationship Id="rId6" Type="http://schemas.openxmlformats.org/officeDocument/2006/relationships/tags" Target="../tags/tag322.xml"/><Relationship Id="rId5" Type="http://schemas.openxmlformats.org/officeDocument/2006/relationships/tags" Target="../tags/tag321.xml"/><Relationship Id="rId4" Type="http://schemas.openxmlformats.org/officeDocument/2006/relationships/tags" Target="../tags/tag320.xml"/><Relationship Id="rId3" Type="http://schemas.openxmlformats.org/officeDocument/2006/relationships/tags" Target="../tags/tag319.xml"/><Relationship Id="rId2" Type="http://schemas.openxmlformats.org/officeDocument/2006/relationships/tags" Target="../tags/tag318.xml"/><Relationship Id="rId17" Type="http://schemas.openxmlformats.org/officeDocument/2006/relationships/tags" Target="../tags/tag333.xml"/><Relationship Id="rId16" Type="http://schemas.openxmlformats.org/officeDocument/2006/relationships/tags" Target="../tags/tag332.xml"/><Relationship Id="rId15" Type="http://schemas.openxmlformats.org/officeDocument/2006/relationships/tags" Target="../tags/tag331.xml"/><Relationship Id="rId14" Type="http://schemas.openxmlformats.org/officeDocument/2006/relationships/tags" Target="../tags/tag330.xml"/><Relationship Id="rId13" Type="http://schemas.openxmlformats.org/officeDocument/2006/relationships/tags" Target="../tags/tag329.xml"/><Relationship Id="rId12" Type="http://schemas.openxmlformats.org/officeDocument/2006/relationships/tags" Target="../tags/tag328.xml"/><Relationship Id="rId11" Type="http://schemas.openxmlformats.org/officeDocument/2006/relationships/tags" Target="../tags/tag327.xml"/><Relationship Id="rId10" Type="http://schemas.openxmlformats.org/officeDocument/2006/relationships/tags" Target="../tags/tag326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341.xml"/><Relationship Id="rId8" Type="http://schemas.openxmlformats.org/officeDocument/2006/relationships/tags" Target="../tags/tag340.xml"/><Relationship Id="rId7" Type="http://schemas.openxmlformats.org/officeDocument/2006/relationships/tags" Target="../tags/tag339.xml"/><Relationship Id="rId6" Type="http://schemas.openxmlformats.org/officeDocument/2006/relationships/tags" Target="../tags/tag338.xml"/><Relationship Id="rId5" Type="http://schemas.openxmlformats.org/officeDocument/2006/relationships/tags" Target="../tags/tag337.xml"/><Relationship Id="rId4" Type="http://schemas.openxmlformats.org/officeDocument/2006/relationships/tags" Target="../tags/tag336.xml"/><Relationship Id="rId3" Type="http://schemas.openxmlformats.org/officeDocument/2006/relationships/tags" Target="../tags/tag335.xml"/><Relationship Id="rId2" Type="http://schemas.openxmlformats.org/officeDocument/2006/relationships/tags" Target="../tags/tag334.xml"/><Relationship Id="rId14" Type="http://schemas.openxmlformats.org/officeDocument/2006/relationships/tags" Target="../tags/tag346.xml"/><Relationship Id="rId13" Type="http://schemas.openxmlformats.org/officeDocument/2006/relationships/tags" Target="../tags/tag345.xml"/><Relationship Id="rId12" Type="http://schemas.openxmlformats.org/officeDocument/2006/relationships/tags" Target="../tags/tag344.xml"/><Relationship Id="rId11" Type="http://schemas.openxmlformats.org/officeDocument/2006/relationships/tags" Target="../tags/tag343.xml"/><Relationship Id="rId10" Type="http://schemas.openxmlformats.org/officeDocument/2006/relationships/tags" Target="../tags/tag342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tags" Target="../tags/tag349.xml"/><Relationship Id="rId3" Type="http://schemas.openxmlformats.org/officeDocument/2006/relationships/tags" Target="../tags/tag348.xml"/><Relationship Id="rId2" Type="http://schemas.openxmlformats.org/officeDocument/2006/relationships/tags" Target="../tags/tag347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357.xml"/><Relationship Id="rId8" Type="http://schemas.openxmlformats.org/officeDocument/2006/relationships/tags" Target="../tags/tag356.xml"/><Relationship Id="rId7" Type="http://schemas.openxmlformats.org/officeDocument/2006/relationships/tags" Target="../tags/tag355.xml"/><Relationship Id="rId6" Type="http://schemas.openxmlformats.org/officeDocument/2006/relationships/tags" Target="../tags/tag354.xml"/><Relationship Id="rId5" Type="http://schemas.openxmlformats.org/officeDocument/2006/relationships/tags" Target="../tags/tag353.xml"/><Relationship Id="rId4" Type="http://schemas.openxmlformats.org/officeDocument/2006/relationships/tags" Target="../tags/tag352.xml"/><Relationship Id="rId3" Type="http://schemas.openxmlformats.org/officeDocument/2006/relationships/tags" Target="../tags/tag351.xml"/><Relationship Id="rId2" Type="http://schemas.openxmlformats.org/officeDocument/2006/relationships/tags" Target="../tags/tag350.xml"/><Relationship Id="rId15" Type="http://schemas.openxmlformats.org/officeDocument/2006/relationships/tags" Target="../tags/tag363.xml"/><Relationship Id="rId14" Type="http://schemas.openxmlformats.org/officeDocument/2006/relationships/tags" Target="../tags/tag362.xml"/><Relationship Id="rId13" Type="http://schemas.openxmlformats.org/officeDocument/2006/relationships/tags" Target="../tags/tag361.xml"/><Relationship Id="rId12" Type="http://schemas.openxmlformats.org/officeDocument/2006/relationships/tags" Target="../tags/tag360.xml"/><Relationship Id="rId11" Type="http://schemas.openxmlformats.org/officeDocument/2006/relationships/tags" Target="../tags/tag359.xml"/><Relationship Id="rId10" Type="http://schemas.openxmlformats.org/officeDocument/2006/relationships/tags" Target="../tags/tag358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371.xml"/><Relationship Id="rId8" Type="http://schemas.openxmlformats.org/officeDocument/2006/relationships/tags" Target="../tags/tag370.xml"/><Relationship Id="rId7" Type="http://schemas.openxmlformats.org/officeDocument/2006/relationships/tags" Target="../tags/tag369.xml"/><Relationship Id="rId6" Type="http://schemas.openxmlformats.org/officeDocument/2006/relationships/tags" Target="../tags/tag368.xml"/><Relationship Id="rId5" Type="http://schemas.openxmlformats.org/officeDocument/2006/relationships/tags" Target="../tags/tag367.xml"/><Relationship Id="rId4" Type="http://schemas.openxmlformats.org/officeDocument/2006/relationships/tags" Target="../tags/tag366.xml"/><Relationship Id="rId3" Type="http://schemas.openxmlformats.org/officeDocument/2006/relationships/tags" Target="../tags/tag365.xml"/><Relationship Id="rId2" Type="http://schemas.openxmlformats.org/officeDocument/2006/relationships/tags" Target="../tags/tag364.xml"/><Relationship Id="rId14" Type="http://schemas.openxmlformats.org/officeDocument/2006/relationships/tags" Target="../tags/tag376.xml"/><Relationship Id="rId13" Type="http://schemas.openxmlformats.org/officeDocument/2006/relationships/tags" Target="../tags/tag375.xml"/><Relationship Id="rId12" Type="http://schemas.openxmlformats.org/officeDocument/2006/relationships/tags" Target="../tags/tag374.xml"/><Relationship Id="rId11" Type="http://schemas.openxmlformats.org/officeDocument/2006/relationships/tags" Target="../tags/tag373.xml"/><Relationship Id="rId10" Type="http://schemas.openxmlformats.org/officeDocument/2006/relationships/tags" Target="../tags/tag372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384.xml"/><Relationship Id="rId8" Type="http://schemas.openxmlformats.org/officeDocument/2006/relationships/tags" Target="../tags/tag383.xml"/><Relationship Id="rId7" Type="http://schemas.openxmlformats.org/officeDocument/2006/relationships/tags" Target="../tags/tag382.xml"/><Relationship Id="rId6" Type="http://schemas.openxmlformats.org/officeDocument/2006/relationships/tags" Target="../tags/tag381.xml"/><Relationship Id="rId5" Type="http://schemas.openxmlformats.org/officeDocument/2006/relationships/tags" Target="../tags/tag380.xml"/><Relationship Id="rId4" Type="http://schemas.openxmlformats.org/officeDocument/2006/relationships/tags" Target="../tags/tag379.xml"/><Relationship Id="rId3" Type="http://schemas.openxmlformats.org/officeDocument/2006/relationships/tags" Target="../tags/tag378.xml"/><Relationship Id="rId2" Type="http://schemas.openxmlformats.org/officeDocument/2006/relationships/tags" Target="../tags/tag377.xml"/><Relationship Id="rId13" Type="http://schemas.openxmlformats.org/officeDocument/2006/relationships/tags" Target="../tags/tag388.xml"/><Relationship Id="rId12" Type="http://schemas.openxmlformats.org/officeDocument/2006/relationships/tags" Target="../tags/tag387.xml"/><Relationship Id="rId11" Type="http://schemas.openxmlformats.org/officeDocument/2006/relationships/tags" Target="../tags/tag386.xml"/><Relationship Id="rId10" Type="http://schemas.openxmlformats.org/officeDocument/2006/relationships/tags" Target="../tags/tag385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396.xml"/><Relationship Id="rId8" Type="http://schemas.openxmlformats.org/officeDocument/2006/relationships/tags" Target="../tags/tag395.xml"/><Relationship Id="rId7" Type="http://schemas.openxmlformats.org/officeDocument/2006/relationships/tags" Target="../tags/tag394.xml"/><Relationship Id="rId6" Type="http://schemas.openxmlformats.org/officeDocument/2006/relationships/tags" Target="../tags/tag393.xml"/><Relationship Id="rId5" Type="http://schemas.openxmlformats.org/officeDocument/2006/relationships/tags" Target="../tags/tag392.xml"/><Relationship Id="rId4" Type="http://schemas.openxmlformats.org/officeDocument/2006/relationships/tags" Target="../tags/tag391.xml"/><Relationship Id="rId3" Type="http://schemas.openxmlformats.org/officeDocument/2006/relationships/tags" Target="../tags/tag390.xml"/><Relationship Id="rId21" Type="http://schemas.openxmlformats.org/officeDocument/2006/relationships/tags" Target="../tags/tag408.xml"/><Relationship Id="rId20" Type="http://schemas.openxmlformats.org/officeDocument/2006/relationships/tags" Target="../tags/tag407.xml"/><Relationship Id="rId2" Type="http://schemas.openxmlformats.org/officeDocument/2006/relationships/tags" Target="../tags/tag389.xml"/><Relationship Id="rId19" Type="http://schemas.openxmlformats.org/officeDocument/2006/relationships/tags" Target="../tags/tag406.xml"/><Relationship Id="rId18" Type="http://schemas.openxmlformats.org/officeDocument/2006/relationships/tags" Target="../tags/tag405.xml"/><Relationship Id="rId17" Type="http://schemas.openxmlformats.org/officeDocument/2006/relationships/tags" Target="../tags/tag404.xml"/><Relationship Id="rId16" Type="http://schemas.openxmlformats.org/officeDocument/2006/relationships/tags" Target="../tags/tag403.xml"/><Relationship Id="rId15" Type="http://schemas.openxmlformats.org/officeDocument/2006/relationships/tags" Target="../tags/tag402.xml"/><Relationship Id="rId14" Type="http://schemas.openxmlformats.org/officeDocument/2006/relationships/tags" Target="../tags/tag401.xml"/><Relationship Id="rId13" Type="http://schemas.openxmlformats.org/officeDocument/2006/relationships/tags" Target="../tags/tag400.xml"/><Relationship Id="rId12" Type="http://schemas.openxmlformats.org/officeDocument/2006/relationships/tags" Target="../tags/tag399.xml"/><Relationship Id="rId11" Type="http://schemas.openxmlformats.org/officeDocument/2006/relationships/tags" Target="../tags/tag398.xml"/><Relationship Id="rId10" Type="http://schemas.openxmlformats.org/officeDocument/2006/relationships/tags" Target="../tags/tag39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pic_half_down.png" TargetMode="External"/><Relationship Id="rId8" Type="http://schemas.openxmlformats.org/officeDocument/2006/relationships/image" Target="../media/image1.jpeg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4" Type="http://schemas.openxmlformats.org/officeDocument/2006/relationships/tags" Target="../tags/tag46.xml"/><Relationship Id="rId13" Type="http://schemas.openxmlformats.org/officeDocument/2006/relationships/tags" Target="../tags/tag45.xml"/><Relationship Id="rId12" Type="http://schemas.openxmlformats.org/officeDocument/2006/relationships/tags" Target="../tags/tag44.xml"/><Relationship Id="rId11" Type="http://schemas.openxmlformats.org/officeDocument/2006/relationships/tags" Target="../tags/tag43.xml"/><Relationship Id="rId10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416.xml"/><Relationship Id="rId8" Type="http://schemas.openxmlformats.org/officeDocument/2006/relationships/tags" Target="../tags/tag415.xml"/><Relationship Id="rId7" Type="http://schemas.openxmlformats.org/officeDocument/2006/relationships/tags" Target="../tags/tag414.xml"/><Relationship Id="rId6" Type="http://schemas.openxmlformats.org/officeDocument/2006/relationships/tags" Target="../tags/tag413.xml"/><Relationship Id="rId5" Type="http://schemas.openxmlformats.org/officeDocument/2006/relationships/tags" Target="../tags/tag412.xml"/><Relationship Id="rId4" Type="http://schemas.openxmlformats.org/officeDocument/2006/relationships/tags" Target="../tags/tag411.xml"/><Relationship Id="rId3" Type="http://schemas.openxmlformats.org/officeDocument/2006/relationships/tags" Target="../tags/tag410.xml"/><Relationship Id="rId2" Type="http://schemas.openxmlformats.org/officeDocument/2006/relationships/tags" Target="../tags/tag409.xml"/><Relationship Id="rId13" Type="http://schemas.openxmlformats.org/officeDocument/2006/relationships/tags" Target="../tags/tag420.xml"/><Relationship Id="rId12" Type="http://schemas.openxmlformats.org/officeDocument/2006/relationships/tags" Target="../tags/tag419.xml"/><Relationship Id="rId11" Type="http://schemas.openxmlformats.org/officeDocument/2006/relationships/tags" Target="../tags/tag418.xml"/><Relationship Id="rId10" Type="http://schemas.openxmlformats.org/officeDocument/2006/relationships/tags" Target="../tags/tag417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428.xml"/><Relationship Id="rId8" Type="http://schemas.openxmlformats.org/officeDocument/2006/relationships/tags" Target="../tags/tag427.xml"/><Relationship Id="rId7" Type="http://schemas.openxmlformats.org/officeDocument/2006/relationships/tags" Target="../tags/tag426.xml"/><Relationship Id="rId6" Type="http://schemas.openxmlformats.org/officeDocument/2006/relationships/tags" Target="../tags/tag425.xml"/><Relationship Id="rId5" Type="http://schemas.openxmlformats.org/officeDocument/2006/relationships/tags" Target="../tags/tag424.xml"/><Relationship Id="rId4" Type="http://schemas.openxmlformats.org/officeDocument/2006/relationships/tags" Target="../tags/tag423.xml"/><Relationship Id="rId3" Type="http://schemas.openxmlformats.org/officeDocument/2006/relationships/tags" Target="../tags/tag422.xml"/><Relationship Id="rId2" Type="http://schemas.openxmlformats.org/officeDocument/2006/relationships/tags" Target="../tags/tag421.xml"/><Relationship Id="rId15" Type="http://schemas.openxmlformats.org/officeDocument/2006/relationships/tags" Target="../tags/tag434.xml"/><Relationship Id="rId14" Type="http://schemas.openxmlformats.org/officeDocument/2006/relationships/tags" Target="../tags/tag433.xml"/><Relationship Id="rId13" Type="http://schemas.openxmlformats.org/officeDocument/2006/relationships/tags" Target="../tags/tag432.xml"/><Relationship Id="rId12" Type="http://schemas.openxmlformats.org/officeDocument/2006/relationships/tags" Target="../tags/tag431.xml"/><Relationship Id="rId11" Type="http://schemas.openxmlformats.org/officeDocument/2006/relationships/tags" Target="../tags/tag430.xml"/><Relationship Id="rId10" Type="http://schemas.openxmlformats.org/officeDocument/2006/relationships/tags" Target="../tags/tag429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442.xml"/><Relationship Id="rId8" Type="http://schemas.openxmlformats.org/officeDocument/2006/relationships/tags" Target="../tags/tag441.xml"/><Relationship Id="rId7" Type="http://schemas.openxmlformats.org/officeDocument/2006/relationships/tags" Target="../tags/tag440.xml"/><Relationship Id="rId6" Type="http://schemas.openxmlformats.org/officeDocument/2006/relationships/tags" Target="../tags/tag439.xml"/><Relationship Id="rId5" Type="http://schemas.openxmlformats.org/officeDocument/2006/relationships/tags" Target="../tags/tag438.xml"/><Relationship Id="rId4" Type="http://schemas.openxmlformats.org/officeDocument/2006/relationships/tags" Target="../tags/tag437.xml"/><Relationship Id="rId3" Type="http://schemas.openxmlformats.org/officeDocument/2006/relationships/tags" Target="../tags/tag436.xml"/><Relationship Id="rId2" Type="http://schemas.openxmlformats.org/officeDocument/2006/relationships/tags" Target="../tags/tag435.xml"/><Relationship Id="rId13" Type="http://schemas.openxmlformats.org/officeDocument/2006/relationships/tags" Target="../tags/tag446.xml"/><Relationship Id="rId12" Type="http://schemas.openxmlformats.org/officeDocument/2006/relationships/tags" Target="../tags/tag445.xml"/><Relationship Id="rId11" Type="http://schemas.openxmlformats.org/officeDocument/2006/relationships/tags" Target="../tags/tag444.xml"/><Relationship Id="rId10" Type="http://schemas.openxmlformats.org/officeDocument/2006/relationships/tags" Target="../tags/tag443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454.xml"/><Relationship Id="rId8" Type="http://schemas.openxmlformats.org/officeDocument/2006/relationships/tags" Target="../tags/tag453.xml"/><Relationship Id="rId7" Type="http://schemas.openxmlformats.org/officeDocument/2006/relationships/tags" Target="../tags/tag452.xml"/><Relationship Id="rId6" Type="http://schemas.openxmlformats.org/officeDocument/2006/relationships/tags" Target="../tags/tag451.xml"/><Relationship Id="rId5" Type="http://schemas.openxmlformats.org/officeDocument/2006/relationships/tags" Target="../tags/tag450.xml"/><Relationship Id="rId4" Type="http://schemas.openxmlformats.org/officeDocument/2006/relationships/tags" Target="../tags/tag449.xml"/><Relationship Id="rId3" Type="http://schemas.openxmlformats.org/officeDocument/2006/relationships/tags" Target="../tags/tag448.xml"/><Relationship Id="rId2" Type="http://schemas.openxmlformats.org/officeDocument/2006/relationships/tags" Target="../tags/tag447.xml"/><Relationship Id="rId16" Type="http://schemas.openxmlformats.org/officeDocument/2006/relationships/tags" Target="../tags/tag461.xml"/><Relationship Id="rId15" Type="http://schemas.openxmlformats.org/officeDocument/2006/relationships/tags" Target="../tags/tag460.xml"/><Relationship Id="rId14" Type="http://schemas.openxmlformats.org/officeDocument/2006/relationships/tags" Target="../tags/tag459.xml"/><Relationship Id="rId13" Type="http://schemas.openxmlformats.org/officeDocument/2006/relationships/tags" Target="../tags/tag458.xml"/><Relationship Id="rId12" Type="http://schemas.openxmlformats.org/officeDocument/2006/relationships/tags" Target="../tags/tag457.xml"/><Relationship Id="rId11" Type="http://schemas.openxmlformats.org/officeDocument/2006/relationships/tags" Target="../tags/tag456.xml"/><Relationship Id="rId10" Type="http://schemas.openxmlformats.org/officeDocument/2006/relationships/tags" Target="../tags/tag455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469.xml"/><Relationship Id="rId8" Type="http://schemas.openxmlformats.org/officeDocument/2006/relationships/tags" Target="../tags/tag468.xml"/><Relationship Id="rId7" Type="http://schemas.openxmlformats.org/officeDocument/2006/relationships/tags" Target="../tags/tag467.xml"/><Relationship Id="rId6" Type="http://schemas.openxmlformats.org/officeDocument/2006/relationships/tags" Target="../tags/tag466.xml"/><Relationship Id="rId5" Type="http://schemas.openxmlformats.org/officeDocument/2006/relationships/tags" Target="../tags/tag465.xml"/><Relationship Id="rId4" Type="http://schemas.openxmlformats.org/officeDocument/2006/relationships/tags" Target="../tags/tag464.xml"/><Relationship Id="rId3" Type="http://schemas.openxmlformats.org/officeDocument/2006/relationships/tags" Target="../tags/tag463.xml"/><Relationship Id="rId2" Type="http://schemas.openxmlformats.org/officeDocument/2006/relationships/tags" Target="../tags/tag462.xml"/><Relationship Id="rId16" Type="http://schemas.openxmlformats.org/officeDocument/2006/relationships/tags" Target="../tags/tag476.xml"/><Relationship Id="rId15" Type="http://schemas.openxmlformats.org/officeDocument/2006/relationships/tags" Target="../tags/tag475.xml"/><Relationship Id="rId14" Type="http://schemas.openxmlformats.org/officeDocument/2006/relationships/tags" Target="../tags/tag474.xml"/><Relationship Id="rId13" Type="http://schemas.openxmlformats.org/officeDocument/2006/relationships/tags" Target="../tags/tag473.xml"/><Relationship Id="rId12" Type="http://schemas.openxmlformats.org/officeDocument/2006/relationships/tags" Target="../tags/tag472.xml"/><Relationship Id="rId11" Type="http://schemas.openxmlformats.org/officeDocument/2006/relationships/tags" Target="../tags/tag471.xml"/><Relationship Id="rId10" Type="http://schemas.openxmlformats.org/officeDocument/2006/relationships/tags" Target="../tags/tag470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484.xml"/><Relationship Id="rId8" Type="http://schemas.openxmlformats.org/officeDocument/2006/relationships/tags" Target="../tags/tag483.xml"/><Relationship Id="rId7" Type="http://schemas.openxmlformats.org/officeDocument/2006/relationships/tags" Target="../tags/tag482.xml"/><Relationship Id="rId6" Type="http://schemas.openxmlformats.org/officeDocument/2006/relationships/tags" Target="../tags/tag481.xml"/><Relationship Id="rId5" Type="http://schemas.openxmlformats.org/officeDocument/2006/relationships/tags" Target="../tags/tag480.xml"/><Relationship Id="rId4" Type="http://schemas.openxmlformats.org/officeDocument/2006/relationships/tags" Target="../tags/tag479.xml"/><Relationship Id="rId3" Type="http://schemas.openxmlformats.org/officeDocument/2006/relationships/tags" Target="../tags/tag478.xml"/><Relationship Id="rId21" Type="http://schemas.openxmlformats.org/officeDocument/2006/relationships/tags" Target="../tags/tag494.xml"/><Relationship Id="rId20" Type="http://schemas.openxmlformats.org/officeDocument/2006/relationships/tags" Target="../tags/tag493.xml"/><Relationship Id="rId2" Type="http://schemas.openxmlformats.org/officeDocument/2006/relationships/tags" Target="../tags/tag477.xml"/><Relationship Id="rId19" Type="http://schemas.openxmlformats.org/officeDocument/2006/relationships/tags" Target="../tags/tag492.xml"/><Relationship Id="rId18" Type="http://schemas.openxmlformats.org/officeDocument/2006/relationships/tags" Target="../tags/tag491.xml"/><Relationship Id="rId17" Type="http://schemas.openxmlformats.org/officeDocument/2006/relationships/tags" Target="../tags/tag490.xml"/><Relationship Id="rId16" Type="http://schemas.openxmlformats.org/officeDocument/2006/relationships/tags" Target="../tags/tag489.xml"/><Relationship Id="rId15" Type="http://schemas.openxmlformats.org/officeDocument/2006/relationships/tags" Target="../tags/tag488.xml"/><Relationship Id="rId14" Type="http://schemas.openxmlformats.org/officeDocument/2006/relationships/tags" Target="../tags/tag487.xml"/><Relationship Id="rId13" Type="http://schemas.openxmlformats.org/officeDocument/2006/relationships/image" Target="file:///C:\Users\1V994W2\PycharmProjects\PPT_Background_Generation/pic_temp/0_pic_quater_right_down.png" TargetMode="External"/><Relationship Id="rId12" Type="http://schemas.openxmlformats.org/officeDocument/2006/relationships/image" Target="../media/image2.jpeg"/><Relationship Id="rId11" Type="http://schemas.openxmlformats.org/officeDocument/2006/relationships/tags" Target="../tags/tag486.xml"/><Relationship Id="rId10" Type="http://schemas.openxmlformats.org/officeDocument/2006/relationships/tags" Target="../tags/tag485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502.xml"/><Relationship Id="rId8" Type="http://schemas.openxmlformats.org/officeDocument/2006/relationships/tags" Target="../tags/tag501.xml"/><Relationship Id="rId7" Type="http://schemas.openxmlformats.org/officeDocument/2006/relationships/tags" Target="../tags/tag500.xml"/><Relationship Id="rId6" Type="http://schemas.openxmlformats.org/officeDocument/2006/relationships/tags" Target="../tags/tag499.xml"/><Relationship Id="rId5" Type="http://schemas.openxmlformats.org/officeDocument/2006/relationships/tags" Target="../tags/tag498.xml"/><Relationship Id="rId4" Type="http://schemas.openxmlformats.org/officeDocument/2006/relationships/tags" Target="../tags/tag497.xml"/><Relationship Id="rId3" Type="http://schemas.openxmlformats.org/officeDocument/2006/relationships/tags" Target="../tags/tag496.xml"/><Relationship Id="rId2" Type="http://schemas.openxmlformats.org/officeDocument/2006/relationships/tags" Target="../tags/tag495.xml"/><Relationship Id="rId15" Type="http://schemas.openxmlformats.org/officeDocument/2006/relationships/tags" Target="../tags/tag508.xml"/><Relationship Id="rId14" Type="http://schemas.openxmlformats.org/officeDocument/2006/relationships/tags" Target="../tags/tag507.xml"/><Relationship Id="rId13" Type="http://schemas.openxmlformats.org/officeDocument/2006/relationships/tags" Target="../tags/tag506.xml"/><Relationship Id="rId12" Type="http://schemas.openxmlformats.org/officeDocument/2006/relationships/tags" Target="../tags/tag505.xml"/><Relationship Id="rId11" Type="http://schemas.openxmlformats.org/officeDocument/2006/relationships/tags" Target="../tags/tag504.xml"/><Relationship Id="rId10" Type="http://schemas.openxmlformats.org/officeDocument/2006/relationships/tags" Target="../tags/tag503.xml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522.xml"/><Relationship Id="rId8" Type="http://schemas.openxmlformats.org/officeDocument/2006/relationships/tags" Target="../tags/tag521.xml"/><Relationship Id="rId7" Type="http://schemas.openxmlformats.org/officeDocument/2006/relationships/tags" Target="../tags/tag520.xml"/><Relationship Id="rId6" Type="http://schemas.openxmlformats.org/officeDocument/2006/relationships/tags" Target="../tags/tag519.xml"/><Relationship Id="rId5" Type="http://schemas.openxmlformats.org/officeDocument/2006/relationships/tags" Target="../tags/tag518.xml"/><Relationship Id="rId4" Type="http://schemas.openxmlformats.org/officeDocument/2006/relationships/tags" Target="../tags/tag517.xml"/><Relationship Id="rId3" Type="http://schemas.openxmlformats.org/officeDocument/2006/relationships/tags" Target="../tags/tag516.xml"/><Relationship Id="rId23" Type="http://schemas.openxmlformats.org/officeDocument/2006/relationships/tags" Target="../tags/tag536.xml"/><Relationship Id="rId22" Type="http://schemas.openxmlformats.org/officeDocument/2006/relationships/tags" Target="../tags/tag535.xml"/><Relationship Id="rId21" Type="http://schemas.openxmlformats.org/officeDocument/2006/relationships/tags" Target="../tags/tag534.xml"/><Relationship Id="rId20" Type="http://schemas.openxmlformats.org/officeDocument/2006/relationships/tags" Target="../tags/tag533.xml"/><Relationship Id="rId2" Type="http://schemas.openxmlformats.org/officeDocument/2006/relationships/tags" Target="../tags/tag515.xml"/><Relationship Id="rId19" Type="http://schemas.openxmlformats.org/officeDocument/2006/relationships/tags" Target="../tags/tag532.xml"/><Relationship Id="rId18" Type="http://schemas.openxmlformats.org/officeDocument/2006/relationships/tags" Target="../tags/tag531.xml"/><Relationship Id="rId17" Type="http://schemas.openxmlformats.org/officeDocument/2006/relationships/tags" Target="../tags/tag530.xml"/><Relationship Id="rId16" Type="http://schemas.openxmlformats.org/officeDocument/2006/relationships/tags" Target="../tags/tag529.xml"/><Relationship Id="rId15" Type="http://schemas.openxmlformats.org/officeDocument/2006/relationships/tags" Target="../tags/tag528.xml"/><Relationship Id="rId14" Type="http://schemas.openxmlformats.org/officeDocument/2006/relationships/tags" Target="../tags/tag527.xml"/><Relationship Id="rId13" Type="http://schemas.openxmlformats.org/officeDocument/2006/relationships/tags" Target="../tags/tag526.xml"/><Relationship Id="rId12" Type="http://schemas.openxmlformats.org/officeDocument/2006/relationships/tags" Target="../tags/tag525.xml"/><Relationship Id="rId11" Type="http://schemas.openxmlformats.org/officeDocument/2006/relationships/tags" Target="../tags/tag524.xml"/><Relationship Id="rId10" Type="http://schemas.openxmlformats.org/officeDocument/2006/relationships/tags" Target="../tags/tag523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9" Type="http://schemas.openxmlformats.org/officeDocument/2006/relationships/tags" Target="../tags/tag544.xml"/><Relationship Id="rId8" Type="http://schemas.openxmlformats.org/officeDocument/2006/relationships/tags" Target="../tags/tag543.xml"/><Relationship Id="rId7" Type="http://schemas.openxmlformats.org/officeDocument/2006/relationships/tags" Target="../tags/tag542.xml"/><Relationship Id="rId6" Type="http://schemas.openxmlformats.org/officeDocument/2006/relationships/tags" Target="../tags/tag541.xml"/><Relationship Id="rId5" Type="http://schemas.openxmlformats.org/officeDocument/2006/relationships/tags" Target="../tags/tag540.xml"/><Relationship Id="rId4" Type="http://schemas.openxmlformats.org/officeDocument/2006/relationships/tags" Target="../tags/tag539.xml"/><Relationship Id="rId3" Type="http://schemas.openxmlformats.org/officeDocument/2006/relationships/tags" Target="../tags/tag538.xml"/><Relationship Id="rId2" Type="http://schemas.openxmlformats.org/officeDocument/2006/relationships/tags" Target="../tags/tag537.xml"/><Relationship Id="rId14" Type="http://schemas.openxmlformats.org/officeDocument/2006/relationships/tags" Target="../tags/tag549.xml"/><Relationship Id="rId13" Type="http://schemas.openxmlformats.org/officeDocument/2006/relationships/tags" Target="../tags/tag548.xml"/><Relationship Id="rId12" Type="http://schemas.openxmlformats.org/officeDocument/2006/relationships/tags" Target="../tags/tag547.xml"/><Relationship Id="rId11" Type="http://schemas.openxmlformats.org/officeDocument/2006/relationships/tags" Target="../tags/tag546.xml"/><Relationship Id="rId10" Type="http://schemas.openxmlformats.org/officeDocument/2006/relationships/tags" Target="../tags/tag545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pic_half_down.png" TargetMode="External"/><Relationship Id="rId8" Type="http://schemas.openxmlformats.org/officeDocument/2006/relationships/image" Target="../media/image1.jpeg"/><Relationship Id="rId7" Type="http://schemas.openxmlformats.org/officeDocument/2006/relationships/tags" Target="../tags/tag555.xml"/><Relationship Id="rId6" Type="http://schemas.openxmlformats.org/officeDocument/2006/relationships/tags" Target="../tags/tag554.xml"/><Relationship Id="rId5" Type="http://schemas.openxmlformats.org/officeDocument/2006/relationships/tags" Target="../tags/tag553.xml"/><Relationship Id="rId4" Type="http://schemas.openxmlformats.org/officeDocument/2006/relationships/tags" Target="../tags/tag552.xml"/><Relationship Id="rId3" Type="http://schemas.openxmlformats.org/officeDocument/2006/relationships/tags" Target="../tags/tag551.xml"/><Relationship Id="rId2" Type="http://schemas.openxmlformats.org/officeDocument/2006/relationships/tags" Target="../tags/tag550.xml"/><Relationship Id="rId14" Type="http://schemas.openxmlformats.org/officeDocument/2006/relationships/tags" Target="../tags/tag560.xml"/><Relationship Id="rId13" Type="http://schemas.openxmlformats.org/officeDocument/2006/relationships/tags" Target="../tags/tag559.xml"/><Relationship Id="rId12" Type="http://schemas.openxmlformats.org/officeDocument/2006/relationships/tags" Target="../tags/tag558.xml"/><Relationship Id="rId11" Type="http://schemas.openxmlformats.org/officeDocument/2006/relationships/tags" Target="../tags/tag557.xml"/><Relationship Id="rId10" Type="http://schemas.openxmlformats.org/officeDocument/2006/relationships/tags" Target="../tags/tag556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tags" Target="../tags/tag56.xml"/><Relationship Id="rId10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tags" Target="../tags/tag568.xml"/><Relationship Id="rId8" Type="http://schemas.openxmlformats.org/officeDocument/2006/relationships/tags" Target="../tags/tag567.xml"/><Relationship Id="rId7" Type="http://schemas.openxmlformats.org/officeDocument/2006/relationships/tags" Target="../tags/tag566.xml"/><Relationship Id="rId6" Type="http://schemas.openxmlformats.org/officeDocument/2006/relationships/tags" Target="../tags/tag565.xml"/><Relationship Id="rId5" Type="http://schemas.openxmlformats.org/officeDocument/2006/relationships/tags" Target="../tags/tag564.xml"/><Relationship Id="rId4" Type="http://schemas.openxmlformats.org/officeDocument/2006/relationships/tags" Target="../tags/tag563.xml"/><Relationship Id="rId3" Type="http://schemas.openxmlformats.org/officeDocument/2006/relationships/tags" Target="../tags/tag562.xml"/><Relationship Id="rId2" Type="http://schemas.openxmlformats.org/officeDocument/2006/relationships/tags" Target="../tags/tag561.xml"/><Relationship Id="rId15" Type="http://schemas.openxmlformats.org/officeDocument/2006/relationships/tags" Target="../tags/tag574.xml"/><Relationship Id="rId14" Type="http://schemas.openxmlformats.org/officeDocument/2006/relationships/tags" Target="../tags/tag573.xml"/><Relationship Id="rId13" Type="http://schemas.openxmlformats.org/officeDocument/2006/relationships/tags" Target="../tags/tag572.xml"/><Relationship Id="rId12" Type="http://schemas.openxmlformats.org/officeDocument/2006/relationships/tags" Target="../tags/tag571.xml"/><Relationship Id="rId11" Type="http://schemas.openxmlformats.org/officeDocument/2006/relationships/tags" Target="../tags/tag570.xml"/><Relationship Id="rId10" Type="http://schemas.openxmlformats.org/officeDocument/2006/relationships/tags" Target="../tags/tag569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582.xml"/><Relationship Id="rId8" Type="http://schemas.openxmlformats.org/officeDocument/2006/relationships/tags" Target="../tags/tag581.xml"/><Relationship Id="rId7" Type="http://schemas.openxmlformats.org/officeDocument/2006/relationships/tags" Target="../tags/tag580.xml"/><Relationship Id="rId6" Type="http://schemas.openxmlformats.org/officeDocument/2006/relationships/tags" Target="../tags/tag579.xml"/><Relationship Id="rId5" Type="http://schemas.openxmlformats.org/officeDocument/2006/relationships/tags" Target="../tags/tag578.xml"/><Relationship Id="rId4" Type="http://schemas.openxmlformats.org/officeDocument/2006/relationships/tags" Target="../tags/tag577.xml"/><Relationship Id="rId3" Type="http://schemas.openxmlformats.org/officeDocument/2006/relationships/tags" Target="../tags/tag576.xml"/><Relationship Id="rId2" Type="http://schemas.openxmlformats.org/officeDocument/2006/relationships/tags" Target="../tags/tag575.xml"/><Relationship Id="rId17" Type="http://schemas.openxmlformats.org/officeDocument/2006/relationships/tags" Target="../tags/tag590.xml"/><Relationship Id="rId16" Type="http://schemas.openxmlformats.org/officeDocument/2006/relationships/tags" Target="../tags/tag589.xml"/><Relationship Id="rId15" Type="http://schemas.openxmlformats.org/officeDocument/2006/relationships/tags" Target="../tags/tag588.xml"/><Relationship Id="rId14" Type="http://schemas.openxmlformats.org/officeDocument/2006/relationships/tags" Target="../tags/tag587.xml"/><Relationship Id="rId13" Type="http://schemas.openxmlformats.org/officeDocument/2006/relationships/tags" Target="../tags/tag586.xml"/><Relationship Id="rId12" Type="http://schemas.openxmlformats.org/officeDocument/2006/relationships/tags" Target="../tags/tag585.xml"/><Relationship Id="rId11" Type="http://schemas.openxmlformats.org/officeDocument/2006/relationships/tags" Target="../tags/tag584.xml"/><Relationship Id="rId10" Type="http://schemas.openxmlformats.org/officeDocument/2006/relationships/tags" Target="../tags/tag583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598.xml"/><Relationship Id="rId8" Type="http://schemas.openxmlformats.org/officeDocument/2006/relationships/tags" Target="../tags/tag597.xml"/><Relationship Id="rId7" Type="http://schemas.openxmlformats.org/officeDocument/2006/relationships/tags" Target="../tags/tag596.xml"/><Relationship Id="rId6" Type="http://schemas.openxmlformats.org/officeDocument/2006/relationships/tags" Target="../tags/tag595.xml"/><Relationship Id="rId5" Type="http://schemas.openxmlformats.org/officeDocument/2006/relationships/tags" Target="../tags/tag594.xml"/><Relationship Id="rId4" Type="http://schemas.openxmlformats.org/officeDocument/2006/relationships/tags" Target="../tags/tag593.xml"/><Relationship Id="rId3" Type="http://schemas.openxmlformats.org/officeDocument/2006/relationships/tags" Target="../tags/tag592.xml"/><Relationship Id="rId2" Type="http://schemas.openxmlformats.org/officeDocument/2006/relationships/tags" Target="../tags/tag591.xml"/><Relationship Id="rId14" Type="http://schemas.openxmlformats.org/officeDocument/2006/relationships/tags" Target="../tags/tag603.xml"/><Relationship Id="rId13" Type="http://schemas.openxmlformats.org/officeDocument/2006/relationships/tags" Target="../tags/tag602.xml"/><Relationship Id="rId12" Type="http://schemas.openxmlformats.org/officeDocument/2006/relationships/tags" Target="../tags/tag601.xml"/><Relationship Id="rId11" Type="http://schemas.openxmlformats.org/officeDocument/2006/relationships/tags" Target="../tags/tag600.xml"/><Relationship Id="rId10" Type="http://schemas.openxmlformats.org/officeDocument/2006/relationships/tags" Target="../tags/tag599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4" Type="http://schemas.openxmlformats.org/officeDocument/2006/relationships/tags" Target="../tags/tag606.xml"/><Relationship Id="rId3" Type="http://schemas.openxmlformats.org/officeDocument/2006/relationships/tags" Target="../tags/tag605.xml"/><Relationship Id="rId2" Type="http://schemas.openxmlformats.org/officeDocument/2006/relationships/tags" Target="../tags/tag604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614.xml"/><Relationship Id="rId8" Type="http://schemas.openxmlformats.org/officeDocument/2006/relationships/tags" Target="../tags/tag613.xml"/><Relationship Id="rId7" Type="http://schemas.openxmlformats.org/officeDocument/2006/relationships/tags" Target="../tags/tag612.xml"/><Relationship Id="rId6" Type="http://schemas.openxmlformats.org/officeDocument/2006/relationships/tags" Target="../tags/tag611.xml"/><Relationship Id="rId5" Type="http://schemas.openxmlformats.org/officeDocument/2006/relationships/tags" Target="../tags/tag610.xml"/><Relationship Id="rId4" Type="http://schemas.openxmlformats.org/officeDocument/2006/relationships/tags" Target="../tags/tag609.xml"/><Relationship Id="rId3" Type="http://schemas.openxmlformats.org/officeDocument/2006/relationships/tags" Target="../tags/tag608.xml"/><Relationship Id="rId2" Type="http://schemas.openxmlformats.org/officeDocument/2006/relationships/tags" Target="../tags/tag607.xml"/><Relationship Id="rId15" Type="http://schemas.openxmlformats.org/officeDocument/2006/relationships/tags" Target="../tags/tag620.xml"/><Relationship Id="rId14" Type="http://schemas.openxmlformats.org/officeDocument/2006/relationships/tags" Target="../tags/tag619.xml"/><Relationship Id="rId13" Type="http://schemas.openxmlformats.org/officeDocument/2006/relationships/tags" Target="../tags/tag618.xml"/><Relationship Id="rId12" Type="http://schemas.openxmlformats.org/officeDocument/2006/relationships/tags" Target="../tags/tag617.xml"/><Relationship Id="rId11" Type="http://schemas.openxmlformats.org/officeDocument/2006/relationships/tags" Target="../tags/tag616.xml"/><Relationship Id="rId10" Type="http://schemas.openxmlformats.org/officeDocument/2006/relationships/tags" Target="../tags/tag615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628.xml"/><Relationship Id="rId8" Type="http://schemas.openxmlformats.org/officeDocument/2006/relationships/tags" Target="../tags/tag627.xml"/><Relationship Id="rId7" Type="http://schemas.openxmlformats.org/officeDocument/2006/relationships/tags" Target="../tags/tag626.xml"/><Relationship Id="rId6" Type="http://schemas.openxmlformats.org/officeDocument/2006/relationships/tags" Target="../tags/tag625.xml"/><Relationship Id="rId5" Type="http://schemas.openxmlformats.org/officeDocument/2006/relationships/tags" Target="../tags/tag624.xml"/><Relationship Id="rId4" Type="http://schemas.openxmlformats.org/officeDocument/2006/relationships/tags" Target="../tags/tag623.xml"/><Relationship Id="rId3" Type="http://schemas.openxmlformats.org/officeDocument/2006/relationships/tags" Target="../tags/tag622.xml"/><Relationship Id="rId2" Type="http://schemas.openxmlformats.org/officeDocument/2006/relationships/tags" Target="../tags/tag621.xml"/><Relationship Id="rId14" Type="http://schemas.openxmlformats.org/officeDocument/2006/relationships/tags" Target="../tags/tag633.xml"/><Relationship Id="rId13" Type="http://schemas.openxmlformats.org/officeDocument/2006/relationships/tags" Target="../tags/tag632.xml"/><Relationship Id="rId12" Type="http://schemas.openxmlformats.org/officeDocument/2006/relationships/tags" Target="../tags/tag631.xml"/><Relationship Id="rId11" Type="http://schemas.openxmlformats.org/officeDocument/2006/relationships/tags" Target="../tags/tag630.xml"/><Relationship Id="rId10" Type="http://schemas.openxmlformats.org/officeDocument/2006/relationships/tags" Target="../tags/tag629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641.xml"/><Relationship Id="rId8" Type="http://schemas.openxmlformats.org/officeDocument/2006/relationships/tags" Target="../tags/tag640.xml"/><Relationship Id="rId7" Type="http://schemas.openxmlformats.org/officeDocument/2006/relationships/tags" Target="../tags/tag639.xml"/><Relationship Id="rId6" Type="http://schemas.openxmlformats.org/officeDocument/2006/relationships/tags" Target="../tags/tag638.xml"/><Relationship Id="rId5" Type="http://schemas.openxmlformats.org/officeDocument/2006/relationships/tags" Target="../tags/tag637.xml"/><Relationship Id="rId4" Type="http://schemas.openxmlformats.org/officeDocument/2006/relationships/tags" Target="../tags/tag636.xml"/><Relationship Id="rId3" Type="http://schemas.openxmlformats.org/officeDocument/2006/relationships/tags" Target="../tags/tag635.xml"/><Relationship Id="rId2" Type="http://schemas.openxmlformats.org/officeDocument/2006/relationships/tags" Target="../tags/tag634.xml"/><Relationship Id="rId13" Type="http://schemas.openxmlformats.org/officeDocument/2006/relationships/tags" Target="../tags/tag645.xml"/><Relationship Id="rId12" Type="http://schemas.openxmlformats.org/officeDocument/2006/relationships/tags" Target="../tags/tag644.xml"/><Relationship Id="rId11" Type="http://schemas.openxmlformats.org/officeDocument/2006/relationships/tags" Target="../tags/tag643.xml"/><Relationship Id="rId10" Type="http://schemas.openxmlformats.org/officeDocument/2006/relationships/tags" Target="../tags/tag642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9" Type="http://schemas.openxmlformats.org/officeDocument/2006/relationships/tags" Target="../tags/tag653.xml"/><Relationship Id="rId8" Type="http://schemas.openxmlformats.org/officeDocument/2006/relationships/tags" Target="../tags/tag652.xml"/><Relationship Id="rId7" Type="http://schemas.openxmlformats.org/officeDocument/2006/relationships/tags" Target="../tags/tag651.xml"/><Relationship Id="rId6" Type="http://schemas.openxmlformats.org/officeDocument/2006/relationships/tags" Target="../tags/tag650.xml"/><Relationship Id="rId5" Type="http://schemas.openxmlformats.org/officeDocument/2006/relationships/tags" Target="../tags/tag649.xml"/><Relationship Id="rId4" Type="http://schemas.openxmlformats.org/officeDocument/2006/relationships/tags" Target="../tags/tag648.xml"/><Relationship Id="rId3" Type="http://schemas.openxmlformats.org/officeDocument/2006/relationships/tags" Target="../tags/tag647.xml"/><Relationship Id="rId21" Type="http://schemas.openxmlformats.org/officeDocument/2006/relationships/tags" Target="../tags/tag665.xml"/><Relationship Id="rId20" Type="http://schemas.openxmlformats.org/officeDocument/2006/relationships/tags" Target="../tags/tag664.xml"/><Relationship Id="rId2" Type="http://schemas.openxmlformats.org/officeDocument/2006/relationships/tags" Target="../tags/tag646.xml"/><Relationship Id="rId19" Type="http://schemas.openxmlformats.org/officeDocument/2006/relationships/tags" Target="../tags/tag663.xml"/><Relationship Id="rId18" Type="http://schemas.openxmlformats.org/officeDocument/2006/relationships/tags" Target="../tags/tag662.xml"/><Relationship Id="rId17" Type="http://schemas.openxmlformats.org/officeDocument/2006/relationships/tags" Target="../tags/tag661.xml"/><Relationship Id="rId16" Type="http://schemas.openxmlformats.org/officeDocument/2006/relationships/tags" Target="../tags/tag660.xml"/><Relationship Id="rId15" Type="http://schemas.openxmlformats.org/officeDocument/2006/relationships/tags" Target="../tags/tag659.xml"/><Relationship Id="rId14" Type="http://schemas.openxmlformats.org/officeDocument/2006/relationships/tags" Target="../tags/tag658.xml"/><Relationship Id="rId13" Type="http://schemas.openxmlformats.org/officeDocument/2006/relationships/tags" Target="../tags/tag657.xml"/><Relationship Id="rId12" Type="http://schemas.openxmlformats.org/officeDocument/2006/relationships/tags" Target="../tags/tag656.xml"/><Relationship Id="rId11" Type="http://schemas.openxmlformats.org/officeDocument/2006/relationships/tags" Target="../tags/tag655.xml"/><Relationship Id="rId10" Type="http://schemas.openxmlformats.org/officeDocument/2006/relationships/tags" Target="../tags/tag654.xml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9" Type="http://schemas.openxmlformats.org/officeDocument/2006/relationships/tags" Target="../tags/tag673.xml"/><Relationship Id="rId8" Type="http://schemas.openxmlformats.org/officeDocument/2006/relationships/tags" Target="../tags/tag672.xml"/><Relationship Id="rId7" Type="http://schemas.openxmlformats.org/officeDocument/2006/relationships/tags" Target="../tags/tag671.xml"/><Relationship Id="rId6" Type="http://schemas.openxmlformats.org/officeDocument/2006/relationships/tags" Target="../tags/tag670.xml"/><Relationship Id="rId5" Type="http://schemas.openxmlformats.org/officeDocument/2006/relationships/tags" Target="../tags/tag669.xml"/><Relationship Id="rId4" Type="http://schemas.openxmlformats.org/officeDocument/2006/relationships/tags" Target="../tags/tag668.xml"/><Relationship Id="rId3" Type="http://schemas.openxmlformats.org/officeDocument/2006/relationships/tags" Target="../tags/tag667.xml"/><Relationship Id="rId2" Type="http://schemas.openxmlformats.org/officeDocument/2006/relationships/tags" Target="../tags/tag666.xml"/><Relationship Id="rId13" Type="http://schemas.openxmlformats.org/officeDocument/2006/relationships/tags" Target="../tags/tag677.xml"/><Relationship Id="rId12" Type="http://schemas.openxmlformats.org/officeDocument/2006/relationships/tags" Target="../tags/tag676.xml"/><Relationship Id="rId11" Type="http://schemas.openxmlformats.org/officeDocument/2006/relationships/tags" Target="../tags/tag675.xml"/><Relationship Id="rId10" Type="http://schemas.openxmlformats.org/officeDocument/2006/relationships/tags" Target="../tags/tag674.xml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9" Type="http://schemas.openxmlformats.org/officeDocument/2006/relationships/tags" Target="../tags/tag685.xml"/><Relationship Id="rId8" Type="http://schemas.openxmlformats.org/officeDocument/2006/relationships/tags" Target="../tags/tag684.xml"/><Relationship Id="rId7" Type="http://schemas.openxmlformats.org/officeDocument/2006/relationships/tags" Target="../tags/tag683.xml"/><Relationship Id="rId6" Type="http://schemas.openxmlformats.org/officeDocument/2006/relationships/tags" Target="../tags/tag682.xml"/><Relationship Id="rId5" Type="http://schemas.openxmlformats.org/officeDocument/2006/relationships/tags" Target="../tags/tag681.xml"/><Relationship Id="rId4" Type="http://schemas.openxmlformats.org/officeDocument/2006/relationships/tags" Target="../tags/tag680.xml"/><Relationship Id="rId3" Type="http://schemas.openxmlformats.org/officeDocument/2006/relationships/tags" Target="../tags/tag679.xml"/><Relationship Id="rId2" Type="http://schemas.openxmlformats.org/officeDocument/2006/relationships/tags" Target="../tags/tag678.xml"/><Relationship Id="rId15" Type="http://schemas.openxmlformats.org/officeDocument/2006/relationships/tags" Target="../tags/tag691.xml"/><Relationship Id="rId14" Type="http://schemas.openxmlformats.org/officeDocument/2006/relationships/tags" Target="../tags/tag690.xml"/><Relationship Id="rId13" Type="http://schemas.openxmlformats.org/officeDocument/2006/relationships/tags" Target="../tags/tag689.xml"/><Relationship Id="rId12" Type="http://schemas.openxmlformats.org/officeDocument/2006/relationships/tags" Target="../tags/tag688.xml"/><Relationship Id="rId11" Type="http://schemas.openxmlformats.org/officeDocument/2006/relationships/tags" Target="../tags/tag687.xml"/><Relationship Id="rId10" Type="http://schemas.openxmlformats.org/officeDocument/2006/relationships/tags" Target="../tags/tag686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tags" Target="../tags/tag71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9" Type="http://schemas.openxmlformats.org/officeDocument/2006/relationships/tags" Target="../tags/tag699.xml"/><Relationship Id="rId8" Type="http://schemas.openxmlformats.org/officeDocument/2006/relationships/tags" Target="../tags/tag698.xml"/><Relationship Id="rId7" Type="http://schemas.openxmlformats.org/officeDocument/2006/relationships/tags" Target="../tags/tag697.xml"/><Relationship Id="rId6" Type="http://schemas.openxmlformats.org/officeDocument/2006/relationships/tags" Target="../tags/tag696.xml"/><Relationship Id="rId5" Type="http://schemas.openxmlformats.org/officeDocument/2006/relationships/tags" Target="../tags/tag695.xml"/><Relationship Id="rId4" Type="http://schemas.openxmlformats.org/officeDocument/2006/relationships/tags" Target="../tags/tag694.xml"/><Relationship Id="rId3" Type="http://schemas.openxmlformats.org/officeDocument/2006/relationships/tags" Target="../tags/tag693.xml"/><Relationship Id="rId2" Type="http://schemas.openxmlformats.org/officeDocument/2006/relationships/tags" Target="../tags/tag692.xml"/><Relationship Id="rId13" Type="http://schemas.openxmlformats.org/officeDocument/2006/relationships/tags" Target="../tags/tag703.xml"/><Relationship Id="rId12" Type="http://schemas.openxmlformats.org/officeDocument/2006/relationships/tags" Target="../tags/tag702.xml"/><Relationship Id="rId11" Type="http://schemas.openxmlformats.org/officeDocument/2006/relationships/tags" Target="../tags/tag701.xml"/><Relationship Id="rId10" Type="http://schemas.openxmlformats.org/officeDocument/2006/relationships/tags" Target="../tags/tag700.xml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9" Type="http://schemas.openxmlformats.org/officeDocument/2006/relationships/tags" Target="../tags/tag711.xml"/><Relationship Id="rId8" Type="http://schemas.openxmlformats.org/officeDocument/2006/relationships/tags" Target="../tags/tag710.xml"/><Relationship Id="rId7" Type="http://schemas.openxmlformats.org/officeDocument/2006/relationships/tags" Target="../tags/tag709.xml"/><Relationship Id="rId6" Type="http://schemas.openxmlformats.org/officeDocument/2006/relationships/tags" Target="../tags/tag708.xml"/><Relationship Id="rId5" Type="http://schemas.openxmlformats.org/officeDocument/2006/relationships/tags" Target="../tags/tag707.xml"/><Relationship Id="rId4" Type="http://schemas.openxmlformats.org/officeDocument/2006/relationships/tags" Target="../tags/tag706.xml"/><Relationship Id="rId3" Type="http://schemas.openxmlformats.org/officeDocument/2006/relationships/tags" Target="../tags/tag705.xml"/><Relationship Id="rId2" Type="http://schemas.openxmlformats.org/officeDocument/2006/relationships/tags" Target="../tags/tag704.xml"/><Relationship Id="rId16" Type="http://schemas.openxmlformats.org/officeDocument/2006/relationships/tags" Target="../tags/tag718.xml"/><Relationship Id="rId15" Type="http://schemas.openxmlformats.org/officeDocument/2006/relationships/tags" Target="../tags/tag717.xml"/><Relationship Id="rId14" Type="http://schemas.openxmlformats.org/officeDocument/2006/relationships/tags" Target="../tags/tag716.xml"/><Relationship Id="rId13" Type="http://schemas.openxmlformats.org/officeDocument/2006/relationships/tags" Target="../tags/tag715.xml"/><Relationship Id="rId12" Type="http://schemas.openxmlformats.org/officeDocument/2006/relationships/tags" Target="../tags/tag714.xml"/><Relationship Id="rId11" Type="http://schemas.openxmlformats.org/officeDocument/2006/relationships/tags" Target="../tags/tag713.xml"/><Relationship Id="rId10" Type="http://schemas.openxmlformats.org/officeDocument/2006/relationships/tags" Target="../tags/tag712.xml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9" Type="http://schemas.openxmlformats.org/officeDocument/2006/relationships/tags" Target="../tags/tag726.xml"/><Relationship Id="rId8" Type="http://schemas.openxmlformats.org/officeDocument/2006/relationships/tags" Target="../tags/tag725.xml"/><Relationship Id="rId7" Type="http://schemas.openxmlformats.org/officeDocument/2006/relationships/tags" Target="../tags/tag724.xml"/><Relationship Id="rId6" Type="http://schemas.openxmlformats.org/officeDocument/2006/relationships/tags" Target="../tags/tag723.xml"/><Relationship Id="rId5" Type="http://schemas.openxmlformats.org/officeDocument/2006/relationships/tags" Target="../tags/tag722.xml"/><Relationship Id="rId4" Type="http://schemas.openxmlformats.org/officeDocument/2006/relationships/tags" Target="../tags/tag721.xml"/><Relationship Id="rId3" Type="http://schemas.openxmlformats.org/officeDocument/2006/relationships/tags" Target="../tags/tag720.xml"/><Relationship Id="rId2" Type="http://schemas.openxmlformats.org/officeDocument/2006/relationships/tags" Target="../tags/tag719.xml"/><Relationship Id="rId16" Type="http://schemas.openxmlformats.org/officeDocument/2006/relationships/tags" Target="../tags/tag733.xml"/><Relationship Id="rId15" Type="http://schemas.openxmlformats.org/officeDocument/2006/relationships/tags" Target="../tags/tag732.xml"/><Relationship Id="rId14" Type="http://schemas.openxmlformats.org/officeDocument/2006/relationships/tags" Target="../tags/tag731.xml"/><Relationship Id="rId13" Type="http://schemas.openxmlformats.org/officeDocument/2006/relationships/tags" Target="../tags/tag730.xml"/><Relationship Id="rId12" Type="http://schemas.openxmlformats.org/officeDocument/2006/relationships/tags" Target="../tags/tag729.xml"/><Relationship Id="rId11" Type="http://schemas.openxmlformats.org/officeDocument/2006/relationships/tags" Target="../tags/tag728.xml"/><Relationship Id="rId10" Type="http://schemas.openxmlformats.org/officeDocument/2006/relationships/tags" Target="../tags/tag727.xml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9" Type="http://schemas.openxmlformats.org/officeDocument/2006/relationships/tags" Target="../tags/tag741.xml"/><Relationship Id="rId8" Type="http://schemas.openxmlformats.org/officeDocument/2006/relationships/tags" Target="../tags/tag740.xml"/><Relationship Id="rId7" Type="http://schemas.openxmlformats.org/officeDocument/2006/relationships/tags" Target="../tags/tag739.xml"/><Relationship Id="rId6" Type="http://schemas.openxmlformats.org/officeDocument/2006/relationships/tags" Target="../tags/tag738.xml"/><Relationship Id="rId5" Type="http://schemas.openxmlformats.org/officeDocument/2006/relationships/tags" Target="../tags/tag737.xml"/><Relationship Id="rId4" Type="http://schemas.openxmlformats.org/officeDocument/2006/relationships/tags" Target="../tags/tag736.xml"/><Relationship Id="rId3" Type="http://schemas.openxmlformats.org/officeDocument/2006/relationships/tags" Target="../tags/tag735.xml"/><Relationship Id="rId21" Type="http://schemas.openxmlformats.org/officeDocument/2006/relationships/tags" Target="../tags/tag751.xml"/><Relationship Id="rId20" Type="http://schemas.openxmlformats.org/officeDocument/2006/relationships/tags" Target="../tags/tag750.xml"/><Relationship Id="rId2" Type="http://schemas.openxmlformats.org/officeDocument/2006/relationships/tags" Target="../tags/tag734.xml"/><Relationship Id="rId19" Type="http://schemas.openxmlformats.org/officeDocument/2006/relationships/tags" Target="../tags/tag749.xml"/><Relationship Id="rId18" Type="http://schemas.openxmlformats.org/officeDocument/2006/relationships/tags" Target="../tags/tag748.xml"/><Relationship Id="rId17" Type="http://schemas.openxmlformats.org/officeDocument/2006/relationships/tags" Target="../tags/tag747.xml"/><Relationship Id="rId16" Type="http://schemas.openxmlformats.org/officeDocument/2006/relationships/tags" Target="../tags/tag746.xml"/><Relationship Id="rId15" Type="http://schemas.openxmlformats.org/officeDocument/2006/relationships/tags" Target="../tags/tag745.xml"/><Relationship Id="rId14" Type="http://schemas.openxmlformats.org/officeDocument/2006/relationships/tags" Target="../tags/tag744.xml"/><Relationship Id="rId13" Type="http://schemas.openxmlformats.org/officeDocument/2006/relationships/image" Target="file:///C:\Users\1V994W2\PycharmProjects\PPT_Background_Generation/pic_temp/0_pic_quater_right_down.png" TargetMode="External"/><Relationship Id="rId12" Type="http://schemas.openxmlformats.org/officeDocument/2006/relationships/image" Target="../media/image2.jpeg"/><Relationship Id="rId11" Type="http://schemas.openxmlformats.org/officeDocument/2006/relationships/tags" Target="../tags/tag743.xml"/><Relationship Id="rId10" Type="http://schemas.openxmlformats.org/officeDocument/2006/relationships/tags" Target="../tags/tag742.xml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9" Type="http://schemas.openxmlformats.org/officeDocument/2006/relationships/tags" Target="../tags/tag759.xml"/><Relationship Id="rId8" Type="http://schemas.openxmlformats.org/officeDocument/2006/relationships/tags" Target="../tags/tag758.xml"/><Relationship Id="rId7" Type="http://schemas.openxmlformats.org/officeDocument/2006/relationships/tags" Target="../tags/tag757.xml"/><Relationship Id="rId6" Type="http://schemas.openxmlformats.org/officeDocument/2006/relationships/tags" Target="../tags/tag756.xml"/><Relationship Id="rId5" Type="http://schemas.openxmlformats.org/officeDocument/2006/relationships/tags" Target="../tags/tag755.xml"/><Relationship Id="rId4" Type="http://schemas.openxmlformats.org/officeDocument/2006/relationships/tags" Target="../tags/tag754.xml"/><Relationship Id="rId3" Type="http://schemas.openxmlformats.org/officeDocument/2006/relationships/tags" Target="../tags/tag753.xml"/><Relationship Id="rId2" Type="http://schemas.openxmlformats.org/officeDocument/2006/relationships/tags" Target="../tags/tag752.xml"/><Relationship Id="rId15" Type="http://schemas.openxmlformats.org/officeDocument/2006/relationships/tags" Target="../tags/tag765.xml"/><Relationship Id="rId14" Type="http://schemas.openxmlformats.org/officeDocument/2006/relationships/tags" Target="../tags/tag764.xml"/><Relationship Id="rId13" Type="http://schemas.openxmlformats.org/officeDocument/2006/relationships/tags" Target="../tags/tag763.xml"/><Relationship Id="rId12" Type="http://schemas.openxmlformats.org/officeDocument/2006/relationships/tags" Target="../tags/tag762.xml"/><Relationship Id="rId11" Type="http://schemas.openxmlformats.org/officeDocument/2006/relationships/tags" Target="../tags/tag761.xml"/><Relationship Id="rId10" Type="http://schemas.openxmlformats.org/officeDocument/2006/relationships/tags" Target="../tags/tag760.xml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4" Type="http://schemas.openxmlformats.org/officeDocument/2006/relationships/tags" Target="../tags/tag89.xml"/><Relationship Id="rId13" Type="http://schemas.openxmlformats.org/officeDocument/2006/relationships/tags" Target="../tags/tag88.xml"/><Relationship Id="rId12" Type="http://schemas.openxmlformats.org/officeDocument/2006/relationships/tags" Target="../tags/tag87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100.xml"/><Relationship Id="rId8" Type="http://schemas.openxmlformats.org/officeDocument/2006/relationships/tags" Target="../tags/tag99.xml"/><Relationship Id="rId7" Type="http://schemas.openxmlformats.org/officeDocument/2006/relationships/tags" Target="../tags/tag98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5" Type="http://schemas.openxmlformats.org/officeDocument/2006/relationships/tags" Target="../tags/tag106.xml"/><Relationship Id="rId14" Type="http://schemas.openxmlformats.org/officeDocument/2006/relationships/tags" Target="../tags/tag105.xml"/><Relationship Id="rId13" Type="http://schemas.openxmlformats.org/officeDocument/2006/relationships/tags" Target="../tags/tag104.xml"/><Relationship Id="rId12" Type="http://schemas.openxmlformats.org/officeDocument/2006/relationships/tags" Target="../tags/tag103.xml"/><Relationship Id="rId11" Type="http://schemas.openxmlformats.org/officeDocument/2006/relationships/tags" Target="../tags/tag102.xml"/><Relationship Id="rId10" Type="http://schemas.openxmlformats.org/officeDocument/2006/relationships/tags" Target="../tags/tag10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" Type="http://schemas.openxmlformats.org/officeDocument/2006/relationships/tags" Target="../tags/tag112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tags" Target="../tags/tag109.xml"/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4" Type="http://schemas.openxmlformats.org/officeDocument/2006/relationships/tags" Target="../tags/tag119.xml"/><Relationship Id="rId13" Type="http://schemas.openxmlformats.org/officeDocument/2006/relationships/tags" Target="../tags/tag118.xml"/><Relationship Id="rId12" Type="http://schemas.openxmlformats.org/officeDocument/2006/relationships/tags" Target="../tags/tag117.xml"/><Relationship Id="rId11" Type="http://schemas.openxmlformats.org/officeDocument/2006/relationships/tags" Target="../tags/tag116.xml"/><Relationship Id="rId10" Type="http://schemas.openxmlformats.org/officeDocument/2006/relationships/tags" Target="../tags/tag11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36" name="矩形 35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90319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平行四边形 39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平行四边形 42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平行四边形 43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平行四边形 44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666999" y="2730500"/>
            <a:ext cx="4814955" cy="828606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 hasCustomPrompt="1"/>
            <p:custDataLst>
              <p:tags r:id="rId21"/>
            </p:custDataLst>
          </p:nvPr>
        </p:nvSpPr>
        <p:spPr>
          <a:xfrm>
            <a:off x="2666999" y="3685536"/>
            <a:ext cx="4814959" cy="4419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 hasCustomPrompt="1"/>
            <p:custDataLst>
              <p:tags r:id="rId22"/>
            </p:custDataLst>
          </p:nvPr>
        </p:nvSpPr>
        <p:spPr>
          <a:xfrm>
            <a:off x="2666999" y="4250321"/>
            <a:ext cx="1609502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51" name="文本占位符 13"/>
          <p:cNvSpPr>
            <a:spLocks noGrp="1"/>
          </p:cNvSpPr>
          <p:nvPr>
            <p:ph type="body" sz="quarter" idx="17" hasCustomPrompt="1"/>
            <p:custDataLst>
              <p:tags r:id="rId23"/>
            </p:custDataLst>
          </p:nvPr>
        </p:nvSpPr>
        <p:spPr>
          <a:xfrm>
            <a:off x="4384891" y="4251101"/>
            <a:ext cx="1609503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10" name="矩形 9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39700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平行四边形 16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平行四边形 20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平行四边形 21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705099" y="2730499"/>
            <a:ext cx="4343401" cy="814469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6" hasCustomPrompt="1"/>
            <p:custDataLst>
              <p:tags r:id="rId21"/>
            </p:custDataLst>
          </p:nvPr>
        </p:nvSpPr>
        <p:spPr>
          <a:xfrm>
            <a:off x="2705100" y="3686175"/>
            <a:ext cx="4343400" cy="441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4" name="平行四边形 13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1" name="平行四边形 10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186665" y="312064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1659623" y="130970"/>
            <a:ext cx="345278" cy="326230"/>
            <a:chOff x="185740" y="130970"/>
            <a:chExt cx="345278" cy="326230"/>
          </a:xfrm>
        </p:grpSpPr>
        <p:sp>
          <p:nvSpPr>
            <p:cNvPr id="17" name="平行四边形 16"/>
            <p:cNvSpPr/>
            <p:nvPr userDrawn="1">
              <p:custDataLst>
                <p:tags r:id="rId4"/>
              </p:custDataLst>
            </p:nvPr>
          </p:nvSpPr>
          <p:spPr>
            <a:xfrm>
              <a:off x="185740" y="130970"/>
              <a:ext cx="183356" cy="180975"/>
            </a:xfrm>
            <a:prstGeom prst="parallelogram">
              <a:avLst>
                <a:gd name="adj" fmla="val 5131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5"/>
              </p:custDataLst>
            </p:nvPr>
          </p:nvSpPr>
          <p:spPr>
            <a:xfrm flipV="1">
              <a:off x="185740" y="311944"/>
              <a:ext cx="169068" cy="145256"/>
            </a:xfrm>
            <a:prstGeom prst="parallelogram">
              <a:avLst>
                <a:gd name="adj" fmla="val 5273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342899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7"/>
              </p:custDataLst>
            </p:nvPr>
          </p:nvSpPr>
          <p:spPr>
            <a:xfrm flipH="1">
              <a:off x="433387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6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5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6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21" name="平行四边形 2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2" name="图片 11"/>
          <p:cNvPicPr/>
          <p:nvPr userDrawn="1">
            <p:custDataLst>
              <p:tags r:id="rId11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74479"/>
            <a:ext cx="720090" cy="5835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2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2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389986" y="5829300"/>
            <a:ext cx="11382818" cy="741361"/>
            <a:chOff x="389986" y="5829300"/>
            <a:chExt cx="11382818" cy="741361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0988157" y="5829300"/>
              <a:ext cx="784647" cy="741361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389986" y="6191251"/>
              <a:ext cx="830441" cy="292100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36" name="矩形 35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90319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平行四边形 39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平行四边形 42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平行四边形 43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平行四边形 44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666999" y="2730500"/>
            <a:ext cx="4814955" cy="828606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 hasCustomPrompt="1"/>
            <p:custDataLst>
              <p:tags r:id="rId21"/>
            </p:custDataLst>
          </p:nvPr>
        </p:nvSpPr>
        <p:spPr>
          <a:xfrm>
            <a:off x="2666999" y="3685536"/>
            <a:ext cx="4814959" cy="4419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 hasCustomPrompt="1"/>
            <p:custDataLst>
              <p:tags r:id="rId22"/>
            </p:custDataLst>
          </p:nvPr>
        </p:nvSpPr>
        <p:spPr>
          <a:xfrm>
            <a:off x="2666999" y="4250321"/>
            <a:ext cx="1609502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51" name="文本占位符 13"/>
          <p:cNvSpPr>
            <a:spLocks noGrp="1"/>
          </p:cNvSpPr>
          <p:nvPr>
            <p:ph type="body" sz="quarter" idx="17" hasCustomPrompt="1"/>
            <p:custDataLst>
              <p:tags r:id="rId23"/>
            </p:custDataLst>
          </p:nvPr>
        </p:nvSpPr>
        <p:spPr>
          <a:xfrm>
            <a:off x="4384891" y="4251101"/>
            <a:ext cx="1609503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5" name="组合 14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9" name="平行四边形 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平行四边形 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5" name="组合 14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9" name="平行四边形 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平行四边形 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 userDrawn="1">
            <p:custDataLst>
              <p:tags r:id="rId2"/>
            </p:custDataLst>
          </p:nvPr>
        </p:nvGrpSpPr>
        <p:grpSpPr>
          <a:xfrm>
            <a:off x="5245155" y="0"/>
            <a:ext cx="1082387" cy="6858000"/>
            <a:chOff x="5245155" y="0"/>
            <a:chExt cx="1082387" cy="6858000"/>
          </a:xfrm>
        </p:grpSpPr>
        <p:grpSp>
          <p:nvGrpSpPr>
            <p:cNvPr id="34" name="组合 33"/>
            <p:cNvGrpSpPr/>
            <p:nvPr userDrawn="1"/>
          </p:nvGrpSpPr>
          <p:grpSpPr>
            <a:xfrm>
              <a:off x="5246278" y="0"/>
              <a:ext cx="1081264" cy="292705"/>
              <a:chOff x="5246278" y="0"/>
              <a:chExt cx="1081264" cy="292705"/>
            </a:xfrm>
          </p:grpSpPr>
          <p:sp>
            <p:nvSpPr>
              <p:cNvPr id="33" name="任意多边形: 形状 32"/>
              <p:cNvSpPr/>
              <p:nvPr userDrawn="1">
                <p:custDataLst>
                  <p:tags r:id="rId3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/>
              <p:cNvSpPr/>
              <p:nvPr userDrawn="1">
                <p:custDataLst>
                  <p:tags r:id="rId4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 flipV="1">
              <a:off x="5245155" y="6565295"/>
              <a:ext cx="1081264" cy="292705"/>
              <a:chOff x="5246278" y="0"/>
              <a:chExt cx="1081264" cy="292705"/>
            </a:xfrm>
          </p:grpSpPr>
          <p:sp>
            <p:nvSpPr>
              <p:cNvPr id="36" name="任意多边形: 形状 35"/>
              <p:cNvSpPr/>
              <p:nvPr userDrawn="1">
                <p:custDataLst>
                  <p:tags r:id="rId5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/>
              <p:cNvSpPr/>
              <p:nvPr userDrawn="1">
                <p:custDataLst>
                  <p:tags r:id="rId6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" name="图片 6"/>
          <p:cNvPicPr/>
          <p:nvPr userDrawn="1">
            <p:custDataLst>
              <p:tags r:id="rId7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3"/>
            </p:custDataLst>
          </p:nvPr>
        </p:nvSpPr>
        <p:spPr>
          <a:xfrm>
            <a:off x="4667569" y="3769044"/>
            <a:ext cx="4633595" cy="32194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kumimoji="0" lang="zh-CN" altLang="en-US" sz="18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4"/>
            </p:custDataLst>
          </p:nvPr>
        </p:nvSpPr>
        <p:spPr>
          <a:xfrm>
            <a:off x="4667569" y="2730183"/>
            <a:ext cx="4633595" cy="835660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kumimoji="0" lang="zh-CN" altLang="en-US" sz="40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3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4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>
            <p:custDataLst>
              <p:tags r:id="rId2"/>
            </p:custDataLst>
          </p:nvPr>
        </p:nvGrpSpPr>
        <p:grpSpPr>
          <a:xfrm>
            <a:off x="1577143" y="3111500"/>
            <a:ext cx="10421975" cy="3621046"/>
            <a:chOff x="1577143" y="3111500"/>
            <a:chExt cx="10421975" cy="3621046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3840" y="6406316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577143" y="3111500"/>
              <a:ext cx="1805303" cy="634999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" name="矩形 6"/>
          <p:cNvSpPr/>
          <p:nvPr userDrawn="1">
            <p:custDataLst>
              <p:tags r:id="rId10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4" name="组合 13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9" name="平行四边形 1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6" name="平行四边形 15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2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0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1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10" name="矩形 9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39700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平行四边形 16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平行四边形 20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平行四边形 21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705099" y="2730499"/>
            <a:ext cx="4343401" cy="814469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6" hasCustomPrompt="1"/>
            <p:custDataLst>
              <p:tags r:id="rId21"/>
            </p:custDataLst>
          </p:nvPr>
        </p:nvSpPr>
        <p:spPr>
          <a:xfrm>
            <a:off x="2705100" y="3686175"/>
            <a:ext cx="4343400" cy="441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 userDrawn="1">
            <p:custDataLst>
              <p:tags r:id="rId2"/>
            </p:custDataLst>
          </p:nvPr>
        </p:nvGrpSpPr>
        <p:grpSpPr>
          <a:xfrm>
            <a:off x="5245155" y="0"/>
            <a:ext cx="1082387" cy="6858000"/>
            <a:chOff x="5245155" y="0"/>
            <a:chExt cx="1082387" cy="6858000"/>
          </a:xfrm>
        </p:grpSpPr>
        <p:grpSp>
          <p:nvGrpSpPr>
            <p:cNvPr id="34" name="组合 33"/>
            <p:cNvGrpSpPr/>
            <p:nvPr userDrawn="1"/>
          </p:nvGrpSpPr>
          <p:grpSpPr>
            <a:xfrm>
              <a:off x="5246278" y="0"/>
              <a:ext cx="1081264" cy="292705"/>
              <a:chOff x="5246278" y="0"/>
              <a:chExt cx="1081264" cy="292705"/>
            </a:xfrm>
          </p:grpSpPr>
          <p:sp>
            <p:nvSpPr>
              <p:cNvPr id="33" name="任意多边形: 形状 32"/>
              <p:cNvSpPr/>
              <p:nvPr userDrawn="1">
                <p:custDataLst>
                  <p:tags r:id="rId3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/>
              <p:cNvSpPr/>
              <p:nvPr userDrawn="1">
                <p:custDataLst>
                  <p:tags r:id="rId4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 flipV="1">
              <a:off x="5245155" y="6565295"/>
              <a:ext cx="1081264" cy="292705"/>
              <a:chOff x="5246278" y="0"/>
              <a:chExt cx="1081264" cy="292705"/>
            </a:xfrm>
          </p:grpSpPr>
          <p:sp>
            <p:nvSpPr>
              <p:cNvPr id="36" name="任意多边形: 形状 35"/>
              <p:cNvSpPr/>
              <p:nvPr userDrawn="1">
                <p:custDataLst>
                  <p:tags r:id="rId5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/>
              <p:cNvSpPr/>
              <p:nvPr userDrawn="1">
                <p:custDataLst>
                  <p:tags r:id="rId6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" name="图片 6"/>
          <p:cNvPicPr/>
          <p:nvPr userDrawn="1">
            <p:custDataLst>
              <p:tags r:id="rId7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3"/>
            </p:custDataLst>
          </p:nvPr>
        </p:nvSpPr>
        <p:spPr>
          <a:xfrm>
            <a:off x="4667569" y="3769044"/>
            <a:ext cx="4633595" cy="32194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kumimoji="0" lang="zh-CN" altLang="en-US" sz="18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4"/>
            </p:custDataLst>
          </p:nvPr>
        </p:nvSpPr>
        <p:spPr>
          <a:xfrm>
            <a:off x="4667569" y="2730183"/>
            <a:ext cx="4633595" cy="835660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kumimoji="0" lang="zh-CN" altLang="en-US" sz="40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4" name="平行四边形 13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1" name="平行四边形 10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186665" y="312064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1659623" y="130970"/>
            <a:ext cx="345278" cy="326230"/>
            <a:chOff x="185740" y="130970"/>
            <a:chExt cx="345278" cy="326230"/>
          </a:xfrm>
        </p:grpSpPr>
        <p:sp>
          <p:nvSpPr>
            <p:cNvPr id="17" name="平行四边形 16"/>
            <p:cNvSpPr/>
            <p:nvPr userDrawn="1">
              <p:custDataLst>
                <p:tags r:id="rId4"/>
              </p:custDataLst>
            </p:nvPr>
          </p:nvSpPr>
          <p:spPr>
            <a:xfrm>
              <a:off x="185740" y="130970"/>
              <a:ext cx="183356" cy="180975"/>
            </a:xfrm>
            <a:prstGeom prst="parallelogram">
              <a:avLst>
                <a:gd name="adj" fmla="val 5131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5"/>
              </p:custDataLst>
            </p:nvPr>
          </p:nvSpPr>
          <p:spPr>
            <a:xfrm flipV="1">
              <a:off x="185740" y="311944"/>
              <a:ext cx="169068" cy="145256"/>
            </a:xfrm>
            <a:prstGeom prst="parallelogram">
              <a:avLst>
                <a:gd name="adj" fmla="val 5273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342899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7"/>
              </p:custDataLst>
            </p:nvPr>
          </p:nvSpPr>
          <p:spPr>
            <a:xfrm flipH="1">
              <a:off x="433387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6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5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6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21" name="平行四边形 2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2" name="图片 11"/>
          <p:cNvPicPr/>
          <p:nvPr userDrawn="1">
            <p:custDataLst>
              <p:tags r:id="rId11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74479"/>
            <a:ext cx="720090" cy="5835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2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2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389986" y="5829300"/>
            <a:ext cx="11382818" cy="741361"/>
            <a:chOff x="389986" y="5829300"/>
            <a:chExt cx="11382818" cy="741361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0988157" y="5829300"/>
              <a:ext cx="784647" cy="741361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389986" y="6191251"/>
              <a:ext cx="830441" cy="292100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36" name="矩形 35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90319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平行四边形 39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平行四边形 42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平行四边形 43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平行四边形 44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666999" y="2730500"/>
            <a:ext cx="4814955" cy="828606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 hasCustomPrompt="1"/>
            <p:custDataLst>
              <p:tags r:id="rId21"/>
            </p:custDataLst>
          </p:nvPr>
        </p:nvSpPr>
        <p:spPr>
          <a:xfrm>
            <a:off x="2666999" y="3685536"/>
            <a:ext cx="4814959" cy="4419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 hasCustomPrompt="1"/>
            <p:custDataLst>
              <p:tags r:id="rId22"/>
            </p:custDataLst>
          </p:nvPr>
        </p:nvSpPr>
        <p:spPr>
          <a:xfrm>
            <a:off x="2666999" y="4250321"/>
            <a:ext cx="1609502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51" name="文本占位符 13"/>
          <p:cNvSpPr>
            <a:spLocks noGrp="1"/>
          </p:cNvSpPr>
          <p:nvPr>
            <p:ph type="body" sz="quarter" idx="17" hasCustomPrompt="1"/>
            <p:custDataLst>
              <p:tags r:id="rId23"/>
            </p:custDataLst>
          </p:nvPr>
        </p:nvSpPr>
        <p:spPr>
          <a:xfrm>
            <a:off x="4384891" y="4251101"/>
            <a:ext cx="1609503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5" name="组合 14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9" name="平行四边形 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平行四边形 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 userDrawn="1">
            <p:custDataLst>
              <p:tags r:id="rId2"/>
            </p:custDataLst>
          </p:nvPr>
        </p:nvGrpSpPr>
        <p:grpSpPr>
          <a:xfrm>
            <a:off x="5245155" y="0"/>
            <a:ext cx="1082387" cy="6858000"/>
            <a:chOff x="5245155" y="0"/>
            <a:chExt cx="1082387" cy="6858000"/>
          </a:xfrm>
        </p:grpSpPr>
        <p:grpSp>
          <p:nvGrpSpPr>
            <p:cNvPr id="34" name="组合 33"/>
            <p:cNvGrpSpPr/>
            <p:nvPr userDrawn="1"/>
          </p:nvGrpSpPr>
          <p:grpSpPr>
            <a:xfrm>
              <a:off x="5246278" y="0"/>
              <a:ext cx="1081264" cy="292705"/>
              <a:chOff x="5246278" y="0"/>
              <a:chExt cx="1081264" cy="292705"/>
            </a:xfrm>
          </p:grpSpPr>
          <p:sp>
            <p:nvSpPr>
              <p:cNvPr id="33" name="任意多边形: 形状 32"/>
              <p:cNvSpPr/>
              <p:nvPr userDrawn="1">
                <p:custDataLst>
                  <p:tags r:id="rId3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/>
              <p:cNvSpPr/>
              <p:nvPr userDrawn="1">
                <p:custDataLst>
                  <p:tags r:id="rId4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 flipV="1">
              <a:off x="5245155" y="6565295"/>
              <a:ext cx="1081264" cy="292705"/>
              <a:chOff x="5246278" y="0"/>
              <a:chExt cx="1081264" cy="292705"/>
            </a:xfrm>
          </p:grpSpPr>
          <p:sp>
            <p:nvSpPr>
              <p:cNvPr id="36" name="任意多边形: 形状 35"/>
              <p:cNvSpPr/>
              <p:nvPr userDrawn="1">
                <p:custDataLst>
                  <p:tags r:id="rId5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/>
              <p:cNvSpPr/>
              <p:nvPr userDrawn="1">
                <p:custDataLst>
                  <p:tags r:id="rId6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" name="图片 6"/>
          <p:cNvPicPr/>
          <p:nvPr userDrawn="1">
            <p:custDataLst>
              <p:tags r:id="rId7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3"/>
            </p:custDataLst>
          </p:nvPr>
        </p:nvSpPr>
        <p:spPr>
          <a:xfrm>
            <a:off x="4667569" y="3769044"/>
            <a:ext cx="4633595" cy="32194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kumimoji="0" lang="zh-CN" altLang="en-US" sz="18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4"/>
            </p:custDataLst>
          </p:nvPr>
        </p:nvSpPr>
        <p:spPr>
          <a:xfrm>
            <a:off x="4667569" y="2730183"/>
            <a:ext cx="4633595" cy="835660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kumimoji="0" lang="zh-CN" altLang="en-US" sz="40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3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4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>
            <p:custDataLst>
              <p:tags r:id="rId2"/>
            </p:custDataLst>
          </p:nvPr>
        </p:nvGrpSpPr>
        <p:grpSpPr>
          <a:xfrm>
            <a:off x="1577143" y="3111500"/>
            <a:ext cx="10421975" cy="3621046"/>
            <a:chOff x="1577143" y="3111500"/>
            <a:chExt cx="10421975" cy="3621046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3840" y="6406316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577143" y="3111500"/>
              <a:ext cx="1805303" cy="634999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" name="矩形 6"/>
          <p:cNvSpPr/>
          <p:nvPr userDrawn="1">
            <p:custDataLst>
              <p:tags r:id="rId10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4" name="组合 13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9" name="平行四边形 1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6" name="平行四边形 15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2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0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1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10" name="矩形 9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39700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平行四边形 16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平行四边形 20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平行四边形 21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705099" y="2730499"/>
            <a:ext cx="4343401" cy="814469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6" hasCustomPrompt="1"/>
            <p:custDataLst>
              <p:tags r:id="rId21"/>
            </p:custDataLst>
          </p:nvPr>
        </p:nvSpPr>
        <p:spPr>
          <a:xfrm>
            <a:off x="2705100" y="3686175"/>
            <a:ext cx="4343400" cy="441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4" name="平行四边形 13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1" name="平行四边形 10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3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4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1659623" y="130970"/>
            <a:ext cx="345278" cy="326230"/>
            <a:chOff x="185740" y="130970"/>
            <a:chExt cx="345278" cy="326230"/>
          </a:xfrm>
        </p:grpSpPr>
        <p:sp>
          <p:nvSpPr>
            <p:cNvPr id="17" name="平行四边形 16"/>
            <p:cNvSpPr/>
            <p:nvPr userDrawn="1">
              <p:custDataLst>
                <p:tags r:id="rId4"/>
              </p:custDataLst>
            </p:nvPr>
          </p:nvSpPr>
          <p:spPr>
            <a:xfrm>
              <a:off x="185740" y="130970"/>
              <a:ext cx="183356" cy="180975"/>
            </a:xfrm>
            <a:prstGeom prst="parallelogram">
              <a:avLst>
                <a:gd name="adj" fmla="val 5131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5"/>
              </p:custDataLst>
            </p:nvPr>
          </p:nvSpPr>
          <p:spPr>
            <a:xfrm flipV="1">
              <a:off x="185740" y="311944"/>
              <a:ext cx="169068" cy="145256"/>
            </a:xfrm>
            <a:prstGeom prst="parallelogram">
              <a:avLst>
                <a:gd name="adj" fmla="val 5273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342899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7"/>
              </p:custDataLst>
            </p:nvPr>
          </p:nvSpPr>
          <p:spPr>
            <a:xfrm flipH="1">
              <a:off x="433387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6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5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6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21" name="平行四边形 2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2" name="图片 11"/>
          <p:cNvPicPr/>
          <p:nvPr userDrawn="1">
            <p:custDataLst>
              <p:tags r:id="rId11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74479"/>
            <a:ext cx="720090" cy="5835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2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2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389986" y="5829300"/>
            <a:ext cx="11382818" cy="741361"/>
            <a:chOff x="389986" y="5829300"/>
            <a:chExt cx="11382818" cy="741361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0988157" y="5829300"/>
              <a:ext cx="784647" cy="741361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389986" y="6191251"/>
              <a:ext cx="830441" cy="292100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>
            <p:custDataLst>
              <p:tags r:id="rId2"/>
            </p:custDataLst>
          </p:nvPr>
        </p:nvGrpSpPr>
        <p:grpSpPr>
          <a:xfrm>
            <a:off x="1577143" y="3111500"/>
            <a:ext cx="10421975" cy="3621046"/>
            <a:chOff x="1577143" y="3111500"/>
            <a:chExt cx="10421975" cy="3621046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3840" y="6406316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577143" y="3111500"/>
              <a:ext cx="1805303" cy="634999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" name="矩形 6"/>
          <p:cNvSpPr/>
          <p:nvPr userDrawn="1">
            <p:custDataLst>
              <p:tags r:id="rId10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4" name="组合 13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9" name="平行四边形 1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6" name="平行四边形 15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2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0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1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tags" Target="../tags/tag257.xml"/><Relationship Id="rId24" Type="http://schemas.openxmlformats.org/officeDocument/2006/relationships/tags" Target="../tags/tag256.xml"/><Relationship Id="rId23" Type="http://schemas.openxmlformats.org/officeDocument/2006/relationships/tags" Target="../tags/tag255.xml"/><Relationship Id="rId22" Type="http://schemas.openxmlformats.org/officeDocument/2006/relationships/image" Target="../media/image3.jpeg"/><Relationship Id="rId21" Type="http://schemas.openxmlformats.org/officeDocument/2006/relationships/tags" Target="../tags/tag254.xml"/><Relationship Id="rId20" Type="http://schemas.openxmlformats.org/officeDocument/2006/relationships/tags" Target="../tags/tag253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252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6" Type="http://schemas.openxmlformats.org/officeDocument/2006/relationships/theme" Target="../theme/theme2.xml"/><Relationship Id="rId25" Type="http://schemas.openxmlformats.org/officeDocument/2006/relationships/tags" Target="../tags/tag514.xml"/><Relationship Id="rId24" Type="http://schemas.openxmlformats.org/officeDocument/2006/relationships/tags" Target="../tags/tag513.xml"/><Relationship Id="rId23" Type="http://schemas.openxmlformats.org/officeDocument/2006/relationships/tags" Target="../tags/tag512.xml"/><Relationship Id="rId22" Type="http://schemas.openxmlformats.org/officeDocument/2006/relationships/image" Target="../media/image3.jpeg"/><Relationship Id="rId21" Type="http://schemas.openxmlformats.org/officeDocument/2006/relationships/tags" Target="../tags/tag511.xml"/><Relationship Id="rId20" Type="http://schemas.openxmlformats.org/officeDocument/2006/relationships/tags" Target="../tags/tag510.xml"/><Relationship Id="rId2" Type="http://schemas.openxmlformats.org/officeDocument/2006/relationships/slideLayout" Target="../slideLayouts/slideLayout20.xml"/><Relationship Id="rId19" Type="http://schemas.openxmlformats.org/officeDocument/2006/relationships/tags" Target="../tags/tag509.xml"/><Relationship Id="rId18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6" Type="http://schemas.openxmlformats.org/officeDocument/2006/relationships/theme" Target="../theme/theme3.xml"/><Relationship Id="rId25" Type="http://schemas.openxmlformats.org/officeDocument/2006/relationships/image" Target="../media/image3.jpeg"/><Relationship Id="rId24" Type="http://schemas.openxmlformats.org/officeDocument/2006/relationships/tags" Target="../tags/tag771.xml"/><Relationship Id="rId23" Type="http://schemas.openxmlformats.org/officeDocument/2006/relationships/tags" Target="../tags/tag770.xml"/><Relationship Id="rId22" Type="http://schemas.openxmlformats.org/officeDocument/2006/relationships/tags" Target="../tags/tag769.xml"/><Relationship Id="rId21" Type="http://schemas.openxmlformats.org/officeDocument/2006/relationships/tags" Target="../tags/tag768.xml"/><Relationship Id="rId20" Type="http://schemas.openxmlformats.org/officeDocument/2006/relationships/tags" Target="../tags/tag767.xml"/><Relationship Id="rId2" Type="http://schemas.openxmlformats.org/officeDocument/2006/relationships/slideLayout" Target="../slideLayouts/slideLayout38.xml"/><Relationship Id="rId19" Type="http://schemas.openxmlformats.org/officeDocument/2006/relationships/tags" Target="../tags/tag766.xml"/><Relationship Id="rId18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52.xml"/><Relationship Id="rId15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凌智logo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277495" y="271145"/>
            <a:ext cx="2628900" cy="785495"/>
          </a:xfrm>
          <a:prstGeom prst="rect">
            <a:avLst/>
          </a:prstGeom>
        </p:spPr>
      </p:pic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凌智logo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277495" y="271145"/>
            <a:ext cx="2628900" cy="785495"/>
          </a:xfrm>
          <a:prstGeom prst="rect">
            <a:avLst/>
          </a:prstGeom>
        </p:spPr>
      </p:pic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hf hd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凌智logo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277495" y="271145"/>
            <a:ext cx="2628900" cy="7854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73.xml"/><Relationship Id="rId1" Type="http://schemas.openxmlformats.org/officeDocument/2006/relationships/tags" Target="../tags/tag772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846.xml"/><Relationship Id="rId8" Type="http://schemas.openxmlformats.org/officeDocument/2006/relationships/tags" Target="../tags/tag845.xml"/><Relationship Id="rId7" Type="http://schemas.openxmlformats.org/officeDocument/2006/relationships/tags" Target="../tags/tag844.xml"/><Relationship Id="rId6" Type="http://schemas.openxmlformats.org/officeDocument/2006/relationships/tags" Target="../tags/tag843.xml"/><Relationship Id="rId5" Type="http://schemas.openxmlformats.org/officeDocument/2006/relationships/tags" Target="../tags/tag842.xml"/><Relationship Id="rId4" Type="http://schemas.openxmlformats.org/officeDocument/2006/relationships/tags" Target="../tags/tag841.xml"/><Relationship Id="rId3" Type="http://schemas.openxmlformats.org/officeDocument/2006/relationships/tags" Target="../tags/tag840.xml"/><Relationship Id="rId2" Type="http://schemas.openxmlformats.org/officeDocument/2006/relationships/tags" Target="../tags/tag839.xml"/><Relationship Id="rId14" Type="http://schemas.openxmlformats.org/officeDocument/2006/relationships/notesSlide" Target="../notesSlides/notesSlide10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849.xml"/><Relationship Id="rId11" Type="http://schemas.openxmlformats.org/officeDocument/2006/relationships/tags" Target="../tags/tag848.xml"/><Relationship Id="rId10" Type="http://schemas.openxmlformats.org/officeDocument/2006/relationships/tags" Target="../tags/tag847.xml"/><Relationship Id="rId1" Type="http://schemas.openxmlformats.org/officeDocument/2006/relationships/tags" Target="../tags/tag838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858.xml"/><Relationship Id="rId8" Type="http://schemas.openxmlformats.org/officeDocument/2006/relationships/tags" Target="../tags/tag857.xml"/><Relationship Id="rId7" Type="http://schemas.openxmlformats.org/officeDocument/2006/relationships/tags" Target="../tags/tag856.xml"/><Relationship Id="rId6" Type="http://schemas.openxmlformats.org/officeDocument/2006/relationships/tags" Target="../tags/tag855.xml"/><Relationship Id="rId5" Type="http://schemas.openxmlformats.org/officeDocument/2006/relationships/tags" Target="../tags/tag854.xml"/><Relationship Id="rId4" Type="http://schemas.openxmlformats.org/officeDocument/2006/relationships/tags" Target="../tags/tag853.xml"/><Relationship Id="rId3" Type="http://schemas.openxmlformats.org/officeDocument/2006/relationships/tags" Target="../tags/tag852.xml"/><Relationship Id="rId2" Type="http://schemas.openxmlformats.org/officeDocument/2006/relationships/tags" Target="../tags/tag851.xml"/><Relationship Id="rId14" Type="http://schemas.openxmlformats.org/officeDocument/2006/relationships/notesSlide" Target="../notesSlides/notesSlide11.xml"/><Relationship Id="rId13" Type="http://schemas.openxmlformats.org/officeDocument/2006/relationships/slideLayout" Target="../slideLayouts/slideLayout25.xml"/><Relationship Id="rId12" Type="http://schemas.openxmlformats.org/officeDocument/2006/relationships/tags" Target="../tags/tag861.xml"/><Relationship Id="rId11" Type="http://schemas.openxmlformats.org/officeDocument/2006/relationships/tags" Target="../tags/tag860.xml"/><Relationship Id="rId10" Type="http://schemas.openxmlformats.org/officeDocument/2006/relationships/tags" Target="../tags/tag859.xml"/><Relationship Id="rId1" Type="http://schemas.openxmlformats.org/officeDocument/2006/relationships/tags" Target="../tags/tag850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864.xml"/><Relationship Id="rId2" Type="http://schemas.openxmlformats.org/officeDocument/2006/relationships/tags" Target="../tags/tag863.xml"/><Relationship Id="rId1" Type="http://schemas.openxmlformats.org/officeDocument/2006/relationships/tags" Target="../tags/tag86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82.xml"/><Relationship Id="rId8" Type="http://schemas.openxmlformats.org/officeDocument/2006/relationships/tags" Target="../tags/tag781.xml"/><Relationship Id="rId7" Type="http://schemas.openxmlformats.org/officeDocument/2006/relationships/tags" Target="../tags/tag780.xml"/><Relationship Id="rId6" Type="http://schemas.openxmlformats.org/officeDocument/2006/relationships/tags" Target="../tags/tag779.xml"/><Relationship Id="rId5" Type="http://schemas.openxmlformats.org/officeDocument/2006/relationships/tags" Target="../tags/tag778.xml"/><Relationship Id="rId4" Type="http://schemas.openxmlformats.org/officeDocument/2006/relationships/tags" Target="../tags/tag777.xml"/><Relationship Id="rId3" Type="http://schemas.openxmlformats.org/officeDocument/2006/relationships/tags" Target="../tags/tag776.xml"/><Relationship Id="rId2" Type="http://schemas.openxmlformats.org/officeDocument/2006/relationships/tags" Target="../tags/tag775.xml"/><Relationship Id="rId18" Type="http://schemas.openxmlformats.org/officeDocument/2006/relationships/notesSlide" Target="../notesSlides/notesSlide2.xml"/><Relationship Id="rId17" Type="http://schemas.openxmlformats.org/officeDocument/2006/relationships/slideLayout" Target="../slideLayouts/slideLayout42.xml"/><Relationship Id="rId16" Type="http://schemas.openxmlformats.org/officeDocument/2006/relationships/tags" Target="../tags/tag789.xml"/><Relationship Id="rId15" Type="http://schemas.openxmlformats.org/officeDocument/2006/relationships/tags" Target="../tags/tag788.xml"/><Relationship Id="rId14" Type="http://schemas.openxmlformats.org/officeDocument/2006/relationships/tags" Target="../tags/tag787.xml"/><Relationship Id="rId13" Type="http://schemas.openxmlformats.org/officeDocument/2006/relationships/tags" Target="../tags/tag786.xml"/><Relationship Id="rId12" Type="http://schemas.openxmlformats.org/officeDocument/2006/relationships/tags" Target="../tags/tag785.xml"/><Relationship Id="rId11" Type="http://schemas.openxmlformats.org/officeDocument/2006/relationships/tags" Target="../tags/tag784.xml"/><Relationship Id="rId10" Type="http://schemas.openxmlformats.org/officeDocument/2006/relationships/tags" Target="../tags/tag783.xml"/><Relationship Id="rId1" Type="http://schemas.openxmlformats.org/officeDocument/2006/relationships/tags" Target="../tags/tag774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793.xml"/><Relationship Id="rId3" Type="http://schemas.openxmlformats.org/officeDocument/2006/relationships/tags" Target="../tags/tag792.xml"/><Relationship Id="rId2" Type="http://schemas.openxmlformats.org/officeDocument/2006/relationships/tags" Target="../tags/tag791.xml"/><Relationship Id="rId1" Type="http://schemas.openxmlformats.org/officeDocument/2006/relationships/tags" Target="../tags/tag790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797.xml"/><Relationship Id="rId3" Type="http://schemas.openxmlformats.org/officeDocument/2006/relationships/tags" Target="../tags/tag796.xml"/><Relationship Id="rId2" Type="http://schemas.openxmlformats.org/officeDocument/2006/relationships/tags" Target="../tags/tag795.xml"/><Relationship Id="rId1" Type="http://schemas.openxmlformats.org/officeDocument/2006/relationships/tags" Target="../tags/tag794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01.xml"/><Relationship Id="rId3" Type="http://schemas.openxmlformats.org/officeDocument/2006/relationships/tags" Target="../tags/tag800.xml"/><Relationship Id="rId2" Type="http://schemas.openxmlformats.org/officeDocument/2006/relationships/tags" Target="../tags/tag799.xml"/><Relationship Id="rId1" Type="http://schemas.openxmlformats.org/officeDocument/2006/relationships/tags" Target="../tags/tag79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3.xml"/><Relationship Id="rId6" Type="http://schemas.openxmlformats.org/officeDocument/2006/relationships/tags" Target="../tags/tag807.xml"/><Relationship Id="rId5" Type="http://schemas.openxmlformats.org/officeDocument/2006/relationships/tags" Target="../tags/tag806.xml"/><Relationship Id="rId4" Type="http://schemas.openxmlformats.org/officeDocument/2006/relationships/tags" Target="../tags/tag805.xml"/><Relationship Id="rId3" Type="http://schemas.openxmlformats.org/officeDocument/2006/relationships/tags" Target="../tags/tag804.xml"/><Relationship Id="rId2" Type="http://schemas.openxmlformats.org/officeDocument/2006/relationships/tags" Target="../tags/tag803.xml"/><Relationship Id="rId1" Type="http://schemas.openxmlformats.org/officeDocument/2006/relationships/tags" Target="../tags/tag802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1.xml"/><Relationship Id="rId4" Type="http://schemas.openxmlformats.org/officeDocument/2006/relationships/tags" Target="../tags/tag811.xml"/><Relationship Id="rId3" Type="http://schemas.openxmlformats.org/officeDocument/2006/relationships/tags" Target="../tags/tag810.xml"/><Relationship Id="rId2" Type="http://schemas.openxmlformats.org/officeDocument/2006/relationships/tags" Target="../tags/tag809.xml"/><Relationship Id="rId1" Type="http://schemas.openxmlformats.org/officeDocument/2006/relationships/tags" Target="../tags/tag808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820.xml"/><Relationship Id="rId8" Type="http://schemas.openxmlformats.org/officeDocument/2006/relationships/tags" Target="../tags/tag819.xml"/><Relationship Id="rId7" Type="http://schemas.openxmlformats.org/officeDocument/2006/relationships/tags" Target="../tags/tag818.xml"/><Relationship Id="rId6" Type="http://schemas.openxmlformats.org/officeDocument/2006/relationships/tags" Target="../tags/tag817.xml"/><Relationship Id="rId5" Type="http://schemas.openxmlformats.org/officeDocument/2006/relationships/tags" Target="../tags/tag816.xml"/><Relationship Id="rId4" Type="http://schemas.openxmlformats.org/officeDocument/2006/relationships/tags" Target="../tags/tag815.xml"/><Relationship Id="rId3" Type="http://schemas.openxmlformats.org/officeDocument/2006/relationships/tags" Target="../tags/tag814.xml"/><Relationship Id="rId2" Type="http://schemas.openxmlformats.org/officeDocument/2006/relationships/tags" Target="../tags/tag813.xml"/><Relationship Id="rId15" Type="http://schemas.openxmlformats.org/officeDocument/2006/relationships/notesSlide" Target="../notesSlides/notesSlide8.xml"/><Relationship Id="rId14" Type="http://schemas.openxmlformats.org/officeDocument/2006/relationships/slideLayout" Target="../slideLayouts/slideLayout25.xml"/><Relationship Id="rId13" Type="http://schemas.openxmlformats.org/officeDocument/2006/relationships/tags" Target="../tags/tag824.xml"/><Relationship Id="rId12" Type="http://schemas.openxmlformats.org/officeDocument/2006/relationships/tags" Target="../tags/tag823.xml"/><Relationship Id="rId11" Type="http://schemas.openxmlformats.org/officeDocument/2006/relationships/tags" Target="../tags/tag822.xml"/><Relationship Id="rId10" Type="http://schemas.openxmlformats.org/officeDocument/2006/relationships/tags" Target="../tags/tag821.xml"/><Relationship Id="rId1" Type="http://schemas.openxmlformats.org/officeDocument/2006/relationships/tags" Target="../tags/tag81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833.xml"/><Relationship Id="rId8" Type="http://schemas.openxmlformats.org/officeDocument/2006/relationships/tags" Target="../tags/tag832.xml"/><Relationship Id="rId7" Type="http://schemas.openxmlformats.org/officeDocument/2006/relationships/tags" Target="../tags/tag831.xml"/><Relationship Id="rId6" Type="http://schemas.openxmlformats.org/officeDocument/2006/relationships/tags" Target="../tags/tag830.xml"/><Relationship Id="rId5" Type="http://schemas.openxmlformats.org/officeDocument/2006/relationships/tags" Target="../tags/tag829.xml"/><Relationship Id="rId4" Type="http://schemas.openxmlformats.org/officeDocument/2006/relationships/tags" Target="../tags/tag828.xml"/><Relationship Id="rId3" Type="http://schemas.openxmlformats.org/officeDocument/2006/relationships/tags" Target="../tags/tag827.xml"/><Relationship Id="rId2" Type="http://schemas.openxmlformats.org/officeDocument/2006/relationships/tags" Target="../tags/tag826.xml"/><Relationship Id="rId15" Type="http://schemas.openxmlformats.org/officeDocument/2006/relationships/notesSlide" Target="../notesSlides/notesSlide9.xml"/><Relationship Id="rId14" Type="http://schemas.openxmlformats.org/officeDocument/2006/relationships/slideLayout" Target="../slideLayouts/slideLayout25.xml"/><Relationship Id="rId13" Type="http://schemas.openxmlformats.org/officeDocument/2006/relationships/tags" Target="../tags/tag837.xml"/><Relationship Id="rId12" Type="http://schemas.openxmlformats.org/officeDocument/2006/relationships/tags" Target="../tags/tag836.xml"/><Relationship Id="rId11" Type="http://schemas.openxmlformats.org/officeDocument/2006/relationships/tags" Target="../tags/tag835.xml"/><Relationship Id="rId10" Type="http://schemas.openxmlformats.org/officeDocument/2006/relationships/tags" Target="../tags/tag834.xml"/><Relationship Id="rId1" Type="http://schemas.openxmlformats.org/officeDocument/2006/relationships/tags" Target="../tags/tag8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667000" y="3420745"/>
            <a:ext cx="6845300" cy="828675"/>
          </a:xfrm>
        </p:spPr>
        <p:txBody>
          <a:bodyPr/>
          <a:lstStyle/>
          <a:p>
            <a:pPr algn="ctr"/>
            <a:r>
              <a:rPr lang="zh-CN" altLang="en-US" sz="4400" dirty="0"/>
              <a:t>OpenHarmonyOS内核开发</a:t>
            </a:r>
            <a:br>
              <a:rPr lang="zh-CN" altLang="en-US" sz="4400" dirty="0"/>
            </a:br>
            <a:r>
              <a:rPr lang="zh-CN" altLang="en-US" sz="4400" dirty="0"/>
              <a:t> </a:t>
            </a:r>
            <a:r>
              <a:rPr lang="zh-CN" altLang="en-US" sz="3600" dirty="0"/>
              <a:t>互斥锁</a:t>
            </a:r>
            <a:endParaRPr lang="zh-CN" altLang="en-US" sz="3600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1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矩形 2"/>
          <p:cNvSpPr/>
          <p:nvPr>
            <p:custDataLst>
              <p:tags r:id="rId9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>
            <p:custDataLst>
              <p:tags r:id="rId10"/>
            </p:custDataLst>
          </p:nvPr>
        </p:nvSpPr>
        <p:spPr>
          <a:xfrm>
            <a:off x="1065599" y="1677600"/>
            <a:ext cx="10060249" cy="39600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4.修改编译脚本</a:t>
            </a:r>
            <a:endParaRPr lang="zh-CN" altLang="en-US" sz="16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修改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vendor/lockzhiner/rk2206/sample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路径下 BUILD.gn 文件，指定 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a4_kernel_mutex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参与编译。</a:t>
            </a:r>
            <a:endParaRPr lang="zh-CN" altLang="en-US" sz="16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"./a4_kernel_mutex:mutex_example",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</a:t>
            </a:r>
            <a:endParaRPr lang="zh-CN" altLang="en-US" sz="16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修改 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device/lockzhiner/rk2206/sdk_liteos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路径下 Makefile 文件，添加 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-lmutex_example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参与编译。</a:t>
            </a:r>
            <a:endParaRPr lang="zh-CN" altLang="en-US" sz="16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hardware_LIBS = -lhal_iothardware -lhardware -lmutex_example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</a:t>
            </a:r>
            <a:endParaRPr lang="zh-CN" altLang="en-US" sz="16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5.编译固件</a:t>
            </a:r>
            <a:endParaRPr lang="zh-CN" altLang="en-US" sz="16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hb set -root .</a:t>
            </a:r>
            <a:endParaRPr lang="en-US" altLang="zh-CN" sz="16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hb set</a:t>
            </a:r>
            <a:endParaRPr lang="en-US" altLang="zh-CN" sz="16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hb build -f</a:t>
            </a:r>
            <a:endParaRPr lang="zh-CN" altLang="en-US" sz="16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5" name="Title 6"/>
          <p:cNvSpPr txBox="1"/>
          <p:nvPr>
            <p:custDataLst>
              <p:tags r:id="rId11"/>
            </p:custDataLst>
          </p:nvPr>
        </p:nvSpPr>
        <p:spPr>
          <a:xfrm>
            <a:off x="3477895" y="356870"/>
            <a:ext cx="7007225" cy="6083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sz="3200">
                <a:sym typeface="+mn-ea"/>
              </a:rPr>
              <a:t>如何创建、申请、释放互斥锁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1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1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矩形 2"/>
          <p:cNvSpPr/>
          <p:nvPr>
            <p:custDataLst>
              <p:tags r:id="rId9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>
            <p:custDataLst>
              <p:tags r:id="rId10"/>
            </p:custDataLst>
          </p:nvPr>
        </p:nvSpPr>
        <p:spPr>
          <a:xfrm>
            <a:off x="1065599" y="1677600"/>
            <a:ext cx="10060249" cy="3960000"/>
          </a:xfrm>
          <a:prstGeom prst="rect">
            <a:avLst/>
          </a:prstGeom>
          <a:noFill/>
        </p:spPr>
        <p:txBody>
          <a:bodyPr wrap="square" rtlCol="0" anchor="ctr" anchorCtr="0">
            <a:normAutofit fontScale="60000"/>
          </a:bodyPr>
          <a:lstStyle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6.烧写固件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7.通过串口查看结果通过串口查看结果write_thread线程函数先写入数据阻塞3s，read_thread线程函数阻塞3s后读取数据。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运行结果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write_thread write data:1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read_thread read data:1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write_thread write data:2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read_thread read data:2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write_thread write data:3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read_thread read data:3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……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5" name="Title 6"/>
          <p:cNvSpPr txBox="1"/>
          <p:nvPr>
            <p:custDataLst>
              <p:tags r:id="rId11"/>
            </p:custDataLst>
          </p:nvPr>
        </p:nvSpPr>
        <p:spPr>
          <a:xfrm>
            <a:off x="3477895" y="356870"/>
            <a:ext cx="7007225" cy="6083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sz="3200">
                <a:sym typeface="+mn-ea"/>
              </a:rPr>
              <a:t>如何创建、申请、释放互斥锁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1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705099" y="2730499"/>
            <a:ext cx="4343401" cy="814469"/>
          </a:xfrm>
        </p:spPr>
        <p:txBody>
          <a:bodyPr/>
          <a:lstStyle/>
          <a:p>
            <a:r>
              <a:rPr lang="zh-CN" altLang="en-US" spc="700" dirty="0"/>
              <a:t>谢谢聆听</a:t>
            </a:r>
            <a:endParaRPr lang="zh-CN" altLang="en-US" spc="7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6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单击此处添加副标题内容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 76"/>
          <p:cNvSpPr txBox="1"/>
          <p:nvPr>
            <p:custDataLst>
              <p:tags r:id="rId1"/>
            </p:custDataLst>
          </p:nvPr>
        </p:nvSpPr>
        <p:spPr bwMode="auto">
          <a:xfrm>
            <a:off x="7349173" y="2236787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什么是互斥锁</a:t>
            </a:r>
            <a:endParaRPr lang="zh-CN" altLang="en-US" sz="2000" b="1" spc="2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任意多边形 4"/>
          <p:cNvSpPr/>
          <p:nvPr>
            <p:custDataLst>
              <p:tags r:id="rId2"/>
            </p:custDataLst>
          </p:nvPr>
        </p:nvSpPr>
        <p:spPr bwMode="auto">
          <a:xfrm>
            <a:off x="5941378" y="2429192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12"/>
          <p:cNvSpPr/>
          <p:nvPr>
            <p:custDataLst>
              <p:tags r:id="rId3"/>
            </p:custDataLst>
          </p:nvPr>
        </p:nvSpPr>
        <p:spPr bwMode="auto">
          <a:xfrm>
            <a:off x="7064058" y="2429192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6260783" y="2467292"/>
            <a:ext cx="579755" cy="35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lnSpcReduction="1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01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1" name="文本框 80"/>
          <p:cNvSpPr txBox="1"/>
          <p:nvPr>
            <p:custDataLst>
              <p:tags r:id="rId5"/>
            </p:custDataLst>
          </p:nvPr>
        </p:nvSpPr>
        <p:spPr bwMode="auto">
          <a:xfrm>
            <a:off x="7349173" y="3282632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互斥锁的相应接口</a:t>
            </a:r>
            <a:endParaRPr lang="zh-CN" altLang="en-US" sz="2000" b="1" spc="2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任意多边形 17"/>
          <p:cNvSpPr/>
          <p:nvPr>
            <p:custDataLst>
              <p:tags r:id="rId6"/>
            </p:custDataLst>
          </p:nvPr>
        </p:nvSpPr>
        <p:spPr bwMode="auto">
          <a:xfrm>
            <a:off x="5941378" y="3475037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任意多边形 20"/>
          <p:cNvSpPr/>
          <p:nvPr>
            <p:custDataLst>
              <p:tags r:id="rId7"/>
            </p:custDataLst>
          </p:nvPr>
        </p:nvSpPr>
        <p:spPr bwMode="auto">
          <a:xfrm>
            <a:off x="7064058" y="3475037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8"/>
            </p:custDataLst>
          </p:nvPr>
        </p:nvSpPr>
        <p:spPr>
          <a:xfrm>
            <a:off x="6260783" y="3513137"/>
            <a:ext cx="579755" cy="35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lnSpcReduction="1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02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5" name="文本框 84"/>
          <p:cNvSpPr txBox="1"/>
          <p:nvPr>
            <p:custDataLst>
              <p:tags r:id="rId9"/>
            </p:custDataLst>
          </p:nvPr>
        </p:nvSpPr>
        <p:spPr bwMode="auto">
          <a:xfrm>
            <a:off x="7349173" y="4328477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如何创建、申请、释放互斥锁</a:t>
            </a:r>
            <a:endParaRPr lang="zh-CN" altLang="en-US" sz="2000" b="1" spc="2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" name="任意多边形 24"/>
          <p:cNvSpPr/>
          <p:nvPr>
            <p:custDataLst>
              <p:tags r:id="rId10"/>
            </p:custDataLst>
          </p:nvPr>
        </p:nvSpPr>
        <p:spPr bwMode="auto">
          <a:xfrm>
            <a:off x="5941378" y="4520882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任意多边形 25"/>
          <p:cNvSpPr/>
          <p:nvPr>
            <p:custDataLst>
              <p:tags r:id="rId11"/>
            </p:custDataLst>
          </p:nvPr>
        </p:nvSpPr>
        <p:spPr bwMode="auto">
          <a:xfrm>
            <a:off x="7064058" y="4520882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12"/>
            </p:custDataLst>
          </p:nvPr>
        </p:nvSpPr>
        <p:spPr>
          <a:xfrm>
            <a:off x="6260783" y="4558982"/>
            <a:ext cx="579755" cy="35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lnSpcReduction="1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03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30" name="组合 29"/>
          <p:cNvGrpSpPr/>
          <p:nvPr>
            <p:custDataLst>
              <p:tags r:id="rId13"/>
            </p:custDataLst>
          </p:nvPr>
        </p:nvGrpSpPr>
        <p:grpSpPr>
          <a:xfrm>
            <a:off x="5941378" y="667067"/>
            <a:ext cx="3292475" cy="1157605"/>
            <a:chOff x="696595" y="417830"/>
            <a:chExt cx="3292475" cy="1157605"/>
          </a:xfrm>
        </p:grpSpPr>
        <p:sp>
          <p:nvSpPr>
            <p:cNvPr id="31" name="文本框 49"/>
            <p:cNvSpPr txBox="1"/>
            <p:nvPr>
              <p:custDataLst>
                <p:tags r:id="rId14"/>
              </p:custDataLst>
            </p:nvPr>
          </p:nvSpPr>
          <p:spPr>
            <a:xfrm>
              <a:off x="696595" y="1158874"/>
              <a:ext cx="3292475" cy="416561"/>
            </a:xfrm>
            <a:prstGeom prst="rect">
              <a:avLst/>
            </a:prstGeom>
            <a:noFill/>
          </p:spPr>
          <p:txBody>
            <a:bodyPr wrap="square" rtlCol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en-US" altLang="zh-CN" sz="2000" b="1" spc="600">
                  <a:solidFill>
                    <a:schemeClr val="dk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CONTENTS</a:t>
              </a:r>
              <a:endParaRPr lang="en-US" altLang="zh-CN" sz="2000" b="1" spc="60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2" name="文本框 50"/>
            <p:cNvSpPr txBox="1"/>
            <p:nvPr>
              <p:custDataLst>
                <p:tags r:id="rId15"/>
              </p:custDataLst>
            </p:nvPr>
          </p:nvSpPr>
          <p:spPr>
            <a:xfrm>
              <a:off x="696595" y="417830"/>
              <a:ext cx="3292475" cy="699770"/>
            </a:xfrm>
            <a:prstGeom prst="rect">
              <a:avLst/>
            </a:prstGeom>
            <a:noFill/>
          </p:spPr>
          <p:txBody>
            <a:bodyPr wrap="square" rtlCol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zh-CN" altLang="en-US" sz="3600" spc="60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汉仪旗黑-85S" panose="00020600040101010101" pitchFamily="18" charset="-122"/>
                  <a:sym typeface="Arial" panose="020B0604020202020204" pitchFamily="34" charset="0"/>
                </a:rPr>
                <a:t>目 录</a:t>
              </a:r>
              <a:endParaRPr lang="zh-CN" altLang="en-US" sz="3600" spc="6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16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87475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01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2"/>
            </p:custDataLst>
          </p:nvPr>
        </p:nvSpPr>
        <p:spPr>
          <a:xfrm>
            <a:off x="1223645" y="2438400"/>
            <a:ext cx="9611360" cy="3669030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互斥锁又称互斥型信号量，是一种特殊的二值性信号量，用于实现对共享资源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的独占式处理。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任意时刻互斥锁的状态只有两种，开锁或闭锁。当有任务持有时，互斥锁处于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闭锁状态，这个任务获得该互斥锁的所有权。当该任务释放它时，该互斥锁被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开锁，任务失去该互斥锁的所有权。当一个任务持有互斥锁时，其他任务将不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能再对该互斥锁进行开锁或持有。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多任务环境下往往存在多个任务竞争同一共享资源的应用场景，互斥锁可被用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于对共享资源的保护从而实现独占式访问。另外互斥锁可以解决信号量存在的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优先级翻转问题。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2568575" y="1453833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什么是互斥锁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02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2"/>
            </p:custDataLst>
          </p:nvPr>
        </p:nvSpPr>
        <p:spPr>
          <a:xfrm>
            <a:off x="1223645" y="2418715"/>
            <a:ext cx="9629140" cy="3388995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互斥锁接口的头文件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/kernel/liteos_m/kernel/include/</a:t>
            </a:r>
            <a:r>
              <a:rPr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los_mux.h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OpenHarmonyOS内核开发中，互斥锁接口有很多，主要分为几大类：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（1）创建和删除互斥锁；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（2）申请互斥锁；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（3）释放互斥锁；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>
                <a:sym typeface="+mn-ea"/>
              </a:rPr>
              <a:t>互斥锁</a:t>
            </a:r>
            <a:r>
              <a:rPr>
                <a:sym typeface="+mn-ea"/>
              </a:rPr>
              <a:t>的接口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02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>
                <a:sym typeface="+mn-ea"/>
              </a:rPr>
              <a:t>互斥锁的接口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graphicFrame>
        <p:nvGraphicFramePr>
          <p:cNvPr id="9" name="表格 8"/>
          <p:cNvGraphicFramePr/>
          <p:nvPr>
            <p:custDataLst>
              <p:tags r:id="rId3"/>
            </p:custDataLst>
          </p:nvPr>
        </p:nvGraphicFramePr>
        <p:xfrm>
          <a:off x="1233170" y="2385060"/>
          <a:ext cx="10076815" cy="2738120"/>
        </p:xfrm>
        <a:graphic>
          <a:graphicData uri="http://schemas.openxmlformats.org/drawingml/2006/table">
            <a:tbl>
              <a:tblPr firstRow="1" bandRow="1">
                <a:tableStyleId>{1E3EDFB1-2C56-4EFB-B7DF-1B12237007F0}</a:tableStyleId>
              </a:tblPr>
              <a:tblGrid>
                <a:gridCol w="1050925"/>
                <a:gridCol w="1840230"/>
                <a:gridCol w="7185660"/>
              </a:tblGrid>
              <a:tr h="5422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功能分类</a:t>
                      </a:r>
                      <a:endParaRPr lang="zh-CN" altLang="en-US" sz="12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接口名</a:t>
                      </a:r>
                      <a:endParaRPr lang="zh-CN" altLang="en-US" sz="12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功能描述</a:t>
                      </a:r>
                      <a:endParaRPr lang="zh-CN" altLang="en-US" sz="1200"/>
                    </a:p>
                  </a:txBody>
                  <a:tcPr marL="12700" marR="12700" marT="12700" vert="horz" anchor="ctr" anchorCtr="0"/>
                </a:tc>
              </a:tr>
              <a:tr h="544830"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24292E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互斥锁的创建和删除</a:t>
                      </a:r>
                      <a:endParaRPr lang="en-US" altLang="en-US" sz="1200" b="0">
                        <a:solidFill>
                          <a:srgbClr val="24292E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24292E"/>
                          </a:solidFill>
                          <a:latin typeface="宋体" panose="02010600030101010101" pitchFamily="2" charset="-122"/>
                        </a:rPr>
                        <a:t>LOS_MuxCreate</a:t>
                      </a:r>
                      <a:endParaRPr lang="en-US" altLang="en-US" sz="1200" b="0">
                        <a:solidFill>
                          <a:srgbClr val="24292E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24292E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创建互斥锁</a:t>
                      </a:r>
                      <a:endParaRPr lang="en-US" altLang="en-US" sz="1200" b="0">
                        <a:solidFill>
                          <a:srgbClr val="24292E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564515">
                <a:tc vMerge="1"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24292E"/>
                          </a:solidFill>
                          <a:latin typeface="宋体" panose="02010600030101010101" pitchFamily="2" charset="-122"/>
                        </a:rPr>
                        <a:t>LOS_MuxDelete</a:t>
                      </a:r>
                      <a:endParaRPr lang="en-US" altLang="en-US" sz="1200" b="0">
                        <a:solidFill>
                          <a:srgbClr val="24292E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24292E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删除指定的互斥锁</a:t>
                      </a:r>
                      <a:endParaRPr lang="en-US" altLang="en-US" sz="1200" b="0">
                        <a:solidFill>
                          <a:srgbClr val="24292E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542290"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24292E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互斥锁的申请和释放</a:t>
                      </a:r>
                      <a:endParaRPr lang="en-US" altLang="en-US" sz="1200" b="0">
                        <a:solidFill>
                          <a:srgbClr val="24292E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24292E"/>
                          </a:solidFill>
                          <a:latin typeface="宋体" panose="02010600030101010101" pitchFamily="2" charset="-122"/>
                        </a:rPr>
                        <a:t>LOS_MuxPend</a:t>
                      </a:r>
                      <a:endParaRPr lang="en-US" altLang="en-US" sz="1200" b="0">
                        <a:solidFill>
                          <a:srgbClr val="24292E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24292E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申请指定的互斥锁</a:t>
                      </a:r>
                      <a:endParaRPr lang="en-US" altLang="en-US" sz="1200" b="0">
                        <a:solidFill>
                          <a:srgbClr val="24292E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544195">
                <a:tc vMerge="1"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24292E"/>
                          </a:solidFill>
                          <a:latin typeface="宋体" panose="02010600030101010101" pitchFamily="2" charset="-122"/>
                        </a:rPr>
                        <a:t>LOS_MuxPost</a:t>
                      </a:r>
                      <a:endParaRPr lang="en-US" altLang="en-US" sz="1200" b="0">
                        <a:solidFill>
                          <a:srgbClr val="24292E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24292E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释放指定的互斥锁</a:t>
                      </a:r>
                      <a:endParaRPr lang="en-US" altLang="en-US" sz="1200" b="0">
                        <a:solidFill>
                          <a:srgbClr val="24292E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02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>
                <a:sym typeface="+mn-ea"/>
              </a:rPr>
              <a:t>互斥锁的接口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3"/>
            </p:custDataLst>
          </p:nvPr>
        </p:nvSpPr>
        <p:spPr>
          <a:xfrm>
            <a:off x="1281430" y="2823845"/>
            <a:ext cx="9629140" cy="534670"/>
          </a:xfrm>
        </p:spPr>
        <p:txBody>
          <a:bodyPr vert="horz" wrap="square" lIns="0" tIns="0" rIns="0" bIns="0" rtlCol="0" anchor="t" anchorCtr="0">
            <a:noAutofit/>
          </a:bodyPr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该函数主要功能是创建互斥锁。参数muxHandle为互斥锁的句柄。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23645" y="2397760"/>
            <a:ext cx="8677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B050"/>
                </a:solidFill>
              </a:rPr>
              <a:t>UINT32</a:t>
            </a:r>
            <a:r>
              <a:rPr lang="zh-CN" altLang="en-US"/>
              <a:t> </a:t>
            </a:r>
            <a:r>
              <a:rPr lang="zh-CN" altLang="en-US">
                <a:solidFill>
                  <a:srgbClr val="00B0F0"/>
                </a:solidFill>
              </a:rPr>
              <a:t>LOS_MuxCreate</a:t>
            </a:r>
            <a:r>
              <a:rPr lang="zh-CN" altLang="en-US"/>
              <a:t>(</a:t>
            </a:r>
            <a:r>
              <a:rPr lang="zh-CN" altLang="en-US">
                <a:solidFill>
                  <a:srgbClr val="00B050"/>
                </a:solidFill>
              </a:rPr>
              <a:t>UINT32</a:t>
            </a:r>
            <a:r>
              <a:rPr lang="zh-CN" altLang="en-US"/>
              <a:t> *muxHandle)；</a:t>
            </a:r>
            <a:endParaRPr lang="zh-CN" altLang="en-US"/>
          </a:p>
        </p:txBody>
      </p:sp>
      <p:sp>
        <p:nvSpPr>
          <p:cNvPr id="10" name="副标题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281430" y="3726815"/>
            <a:ext cx="10029825" cy="7778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200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该函数主要功能是等待一定时间申请指定的互斥锁。参数muxHandle为互斥锁的句柄，</a:t>
            </a:r>
            <a:r>
              <a:rPr sz="1600">
                <a:sym typeface="+mn-ea"/>
              </a:rPr>
              <a:t>timeout为等待时间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23645" y="3358515"/>
            <a:ext cx="8677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B050"/>
                </a:solidFill>
              </a:rPr>
              <a:t>UINT32</a:t>
            </a:r>
            <a:r>
              <a:rPr lang="zh-CN" altLang="en-US"/>
              <a:t> </a:t>
            </a:r>
            <a:r>
              <a:rPr lang="zh-CN" altLang="en-US">
                <a:solidFill>
                  <a:srgbClr val="00B0F0"/>
                </a:solidFill>
              </a:rPr>
              <a:t>LOS_MuxPend</a:t>
            </a:r>
            <a:r>
              <a:rPr lang="zh-CN" altLang="en-US"/>
              <a:t>(</a:t>
            </a:r>
            <a:r>
              <a:rPr lang="zh-CN" altLang="en-US">
                <a:solidFill>
                  <a:srgbClr val="00B050"/>
                </a:solidFill>
              </a:rPr>
              <a:t>UINT32</a:t>
            </a:r>
            <a:r>
              <a:rPr lang="zh-CN" altLang="en-US"/>
              <a:t> muxHandle, UINT32 timeout);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223645" y="4504690"/>
            <a:ext cx="8677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B050"/>
                </a:solidFill>
              </a:rPr>
              <a:t>UINT32</a:t>
            </a:r>
            <a:r>
              <a:rPr lang="zh-CN" altLang="en-US"/>
              <a:t> </a:t>
            </a:r>
            <a:r>
              <a:rPr lang="zh-CN" altLang="en-US">
                <a:solidFill>
                  <a:srgbClr val="00B0F0"/>
                </a:solidFill>
              </a:rPr>
              <a:t>LOS_MuxPost</a:t>
            </a:r>
            <a:r>
              <a:rPr lang="zh-CN" altLang="en-US"/>
              <a:t>(</a:t>
            </a:r>
            <a:r>
              <a:rPr lang="zh-CN" altLang="en-US">
                <a:solidFill>
                  <a:srgbClr val="00B050"/>
                </a:solidFill>
              </a:rPr>
              <a:t>UINT32</a:t>
            </a:r>
            <a:r>
              <a:rPr lang="zh-CN" altLang="en-US"/>
              <a:t> muxHandle)；</a:t>
            </a:r>
            <a:endParaRPr lang="zh-CN" altLang="en-US"/>
          </a:p>
        </p:txBody>
      </p:sp>
      <p:sp>
        <p:nvSpPr>
          <p:cNvPr id="9" name="副标题 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281430" y="4923155"/>
            <a:ext cx="9629140" cy="53467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200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该函数主要功能是释放指定互斥锁。参数muxHandle为互斥锁的句柄。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1250315" y="2309495"/>
            <a:ext cx="10060305" cy="4123055"/>
          </a:xfrm>
          <a:prstGeom prst="rect">
            <a:avLst/>
          </a:prstGeom>
          <a:noFill/>
        </p:spPr>
        <p:txBody>
          <a:bodyPr wrap="square" rtlCol="0" anchor="ctr" anchorCtr="0">
            <a:normAutofit fontScale="60000"/>
          </a:bodyPr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打开sdk下面路径的文件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vendor/lockzhiner/rk2206/samples/a4_kernel_mutex/kernel_mutex_example.c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在mutex_example函数中，通过LOS_MuxCreate函数创建了互斥锁，并创建的两个线程write_thread和read_thread。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void mutex_example()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{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unsigned int thread_id1;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unsigned int thread_id2;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TSK_INIT_PARAM_S task1 = {0};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TSK_INIT_PARAM_S task2 = {0};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unsigned int ret = LOS_OK;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ret = LOS_MuxCreate(&amp;m_mutex_id);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if (ret != LOS_OK)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{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printf("Falied to create Mutex\n");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}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568575" y="1431925"/>
            <a:ext cx="665416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9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r>
              <a:rPr>
                <a:sym typeface="+mn-ea"/>
              </a:rPr>
              <a:t>如何创建、申请、释放互斥锁</a:t>
            </a:r>
            <a:endParaRPr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1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矩形 2"/>
          <p:cNvSpPr/>
          <p:nvPr>
            <p:custDataLst>
              <p:tags r:id="rId9"/>
            </p:custDataLst>
          </p:nvPr>
        </p:nvSpPr>
        <p:spPr>
          <a:xfrm>
            <a:off x="608330" y="1371600"/>
            <a:ext cx="11047095" cy="4572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>
            <p:custDataLst>
              <p:tags r:id="rId10"/>
            </p:custDataLst>
          </p:nvPr>
        </p:nvSpPr>
        <p:spPr>
          <a:xfrm>
            <a:off x="1065530" y="1668145"/>
            <a:ext cx="5038725" cy="41230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>
            <a:normAutofit fontScale="60000"/>
          </a:bodyPr>
          <a:lstStyle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task1.pfnTaskEntry = (TSK_ENTRY_FUNC)write_thread;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task1.uwStackSize = 2048;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task1.pcName = "write_thread";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task1.usTaskPrio = 24;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ret = LOS_TaskCreate(&amp;thread_id1, &amp;task1);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if (ret != LOS_OK)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{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printf("Falied to create write_thread ret:0x%x\n", ret);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return;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}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5" name="Title 6"/>
          <p:cNvSpPr txBox="1"/>
          <p:nvPr>
            <p:custDataLst>
              <p:tags r:id="rId11"/>
            </p:custDataLst>
          </p:nvPr>
        </p:nvSpPr>
        <p:spPr>
          <a:xfrm>
            <a:off x="3286125" y="433705"/>
            <a:ext cx="7007225" cy="6083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sz="3200">
                <a:sym typeface="+mn-ea"/>
              </a:rPr>
              <a:t>如何创建、申请、释放互斥锁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12"/>
            </p:custDataLst>
          </p:nvPr>
        </p:nvSpPr>
        <p:spPr>
          <a:xfrm>
            <a:off x="6104255" y="1668145"/>
            <a:ext cx="5038725" cy="41230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>
            <a:normAutofit fontScale="60000"/>
          </a:bodyPr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task2.pfnTaskEntry = (TSK_ENTRY_FUNC)read_thread;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task2.uwStackSize = 2048;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task2.pcName = "read_thread";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task2.usTaskPrio = 25;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ret = LOS_TaskCreate(&amp;thread_id2, &amp;task2);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if (ret != LOS_OK)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{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printf("Falied to create read_thread ret:0x%x\n", ret);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return;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}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}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1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矩形 2"/>
          <p:cNvSpPr/>
          <p:nvPr>
            <p:custDataLst>
              <p:tags r:id="rId9"/>
            </p:custDataLst>
          </p:nvPr>
        </p:nvSpPr>
        <p:spPr>
          <a:xfrm>
            <a:off x="608330" y="1371600"/>
            <a:ext cx="11047095" cy="4572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>
            <p:custDataLst>
              <p:tags r:id="rId10"/>
            </p:custDataLst>
          </p:nvPr>
        </p:nvSpPr>
        <p:spPr>
          <a:xfrm>
            <a:off x="1065530" y="1668145"/>
            <a:ext cx="5038725" cy="41230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>
            <a:normAutofit fontScale="50000"/>
          </a:bodyPr>
          <a:lstStyle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在write_thread线程函数中，先获得互斥锁，写入数据，并持有它时延迟3s。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void write_thread()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{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while (1)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{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LOS_MuxPend(m_mutex_id, LOS_WAIT_FOREVER);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m_data++;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printf("write_thread write data:%u\n", m_data);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LOS_Msleep(3000);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LOS_MuxPost(m_mutex_id);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}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}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5" name="Title 6"/>
          <p:cNvSpPr txBox="1"/>
          <p:nvPr>
            <p:custDataLst>
              <p:tags r:id="rId11"/>
            </p:custDataLst>
          </p:nvPr>
        </p:nvSpPr>
        <p:spPr>
          <a:xfrm>
            <a:off x="3477895" y="356870"/>
            <a:ext cx="7007225" cy="6083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sz="3200">
                <a:sym typeface="+mn-ea"/>
              </a:rPr>
              <a:t>如何创建、申请、释放互斥锁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12"/>
            </p:custDataLst>
          </p:nvPr>
        </p:nvSpPr>
        <p:spPr>
          <a:xfrm>
            <a:off x="6104255" y="1668145"/>
            <a:ext cx="5038725" cy="41230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>
            <a:normAutofit fontScale="50000"/>
          </a:bodyPr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在read_thread线程函数中，延时1s后，申请互斥锁等待，线程被阻塞；3S后write_thread线程释放互斥锁，read_thread线程获得互斥锁，读取数据。</a:t>
            </a: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void read_thread()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{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/*delay 1s*/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LOS_Msleep(1000);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while (1)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{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LOS_MuxPend(m_mutex_id, LOS_WAIT_FOREVER);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printf("read_thread read data:%u\n", m_data); 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LOS_Msleep(1000);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LOS_MuxPost(m_mutex_id);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}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}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</p:spTree>
    <p:custDataLst>
      <p:tags r:id="rId1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TEMPLATE_THUMBS_INDEX" val="1、4、7、9、12、13、16、17、19、20、23、30、33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TEMPLATE_MASTER_TYPE" val="1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42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43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3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3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3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44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4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46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47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7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49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9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9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9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0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5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14.xml><?xml version="1.0" encoding="utf-8"?>
<p:tagLst xmlns:p="http://schemas.openxmlformats.org/presentationml/2006/main">
  <p:tag name="KSO_WM_TEMPLATE_THUMBS_INDEX" val="1、4、7、9、12、13、16、17、19、20、23、30、33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TEMPLATE_MASTER_TYPE" val="1"/>
</p:tagLst>
</file>

<file path=ppt/tags/tag5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6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6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6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67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69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70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0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0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0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0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73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3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3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3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3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75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7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7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1.xml><?xml version="1.0" encoding="utf-8"?>
<p:tagLst xmlns:p="http://schemas.openxmlformats.org/presentationml/2006/main">
  <p:tag name="KSO_WM_TEMPLATE_THUMBS_INDEX" val="1、4、7、9、12、13、16、17、19、20、23、30、33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TEMPLATE_MASTER_TYPE" val="1"/>
</p:tagLst>
</file>

<file path=ppt/tags/tag772.xml><?xml version="1.0" encoding="utf-8"?>
<p:tagLst xmlns:p="http://schemas.openxmlformats.org/presentationml/2006/main">
  <p:tag name="KSO_WM_UNIT_ISCONTENTSTITLE" val="0"/>
  <p:tag name="KSO_WM_UNIT_ISNUMDGMTITLE" val="0"/>
  <p:tag name="KSO_WM_UNIT_PRESET_TEXT" val="简约风工作汇报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1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73.xml><?xml version="1.0" encoding="utf-8"?>
<p:tagLst xmlns:p="http://schemas.openxmlformats.org/presentationml/2006/main">
  <p:tag name="KSO_WM_TEMPLATE_THUMBS_INDEX" val="1、4、7、9、12、13、16、17、19、20、23、30、33"/>
  <p:tag name="KSO_WM_SLIDE_ID" val="custom20204410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SLIDE_LAYOUT" val="a_b"/>
  <p:tag name="KSO_WM_SLIDE_LAYOUT_CNT" val="1_3"/>
  <p:tag name="KSO_WM_SPECIAL_SOURCE" val="bdnull"/>
</p:tagLst>
</file>

<file path=ppt/tags/tag774.xml><?xml version="1.0" encoding="utf-8"?>
<p:tagLst xmlns:p="http://schemas.openxmlformats.org/presentationml/2006/main">
  <p:tag name="KSO_WM_UNIT_ISCONTENTSTITLE" val="0"/>
  <p:tag name="KSO_WM_UNIT_COLOR_SCHEME_SHAPE_ID" val="36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410_4*l_h_f*1_1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75.xml><?xml version="1.0" encoding="utf-8"?>
<p:tagLst xmlns:p="http://schemas.openxmlformats.org/presentationml/2006/main">
  <p:tag name="KSO_WM_UNIT_COLOR_SCHEME_SHAPE_ID" val="4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4410_4*l_h_i*1_1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76.xml><?xml version="1.0" encoding="utf-8"?>
<p:tagLst xmlns:p="http://schemas.openxmlformats.org/presentationml/2006/main">
  <p:tag name="KSO_WM_UNIT_COLOR_SCHEME_SHAPE_ID" val="5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custom20204410_4*l_h_i*1_1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77.xml><?xml version="1.0" encoding="utf-8"?>
<p:tagLst xmlns:p="http://schemas.openxmlformats.org/presentationml/2006/main">
  <p:tag name="KSO_WM_UNIT_COLOR_SCHEME_SHAPE_ID" val="5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custom20204410_4*l_h_i*1_1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78.xml><?xml version="1.0" encoding="utf-8"?>
<p:tagLst xmlns:p="http://schemas.openxmlformats.org/presentationml/2006/main">
  <p:tag name="KSO_WM_UNIT_ISCONTENTSTITLE" val="0"/>
  <p:tag name="KSO_WM_UNIT_COLOR_SCHEME_SHAPE_ID" val="45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410_4*l_h_f*1_2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79.xml><?xml version="1.0" encoding="utf-8"?>
<p:tagLst xmlns:p="http://schemas.openxmlformats.org/presentationml/2006/main">
  <p:tag name="KSO_WM_UNIT_COLOR_SCHEME_SHAPE_ID" val="3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4410_4*l_h_i*1_2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80.xml><?xml version="1.0" encoding="utf-8"?>
<p:tagLst xmlns:p="http://schemas.openxmlformats.org/presentationml/2006/main">
  <p:tag name="KSO_WM_UNIT_COLOR_SCHEME_SHAPE_ID" val="4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custom20204410_4*l_h_i*1_2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1.xml><?xml version="1.0" encoding="utf-8"?>
<p:tagLst xmlns:p="http://schemas.openxmlformats.org/presentationml/2006/main">
  <p:tag name="KSO_WM_UNIT_COLOR_SCHEME_SHAPE_ID" val="4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custom20204410_4*l_h_i*1_2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82.xml><?xml version="1.0" encoding="utf-8"?>
<p:tagLst xmlns:p="http://schemas.openxmlformats.org/presentationml/2006/main">
  <p:tag name="KSO_WM_UNIT_ISCONTENTSTITLE" val="0"/>
  <p:tag name="KSO_WM_UNIT_COLOR_SCHEME_SHAPE_ID" val="48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4410_4*l_h_f*1_3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83.xml><?xml version="1.0" encoding="utf-8"?>
<p:tagLst xmlns:p="http://schemas.openxmlformats.org/presentationml/2006/main">
  <p:tag name="KSO_WM_UNIT_COLOR_SCHEME_SHAPE_ID" val="2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4410_4*l_h_i*1_3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4.xml><?xml version="1.0" encoding="utf-8"?>
<p:tagLst xmlns:p="http://schemas.openxmlformats.org/presentationml/2006/main">
  <p:tag name="KSO_WM_UNIT_COLOR_SCHEME_SHAPE_ID" val="3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custom20204410_4*l_h_i*1_3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5.xml><?xml version="1.0" encoding="utf-8"?>
<p:tagLst xmlns:p="http://schemas.openxmlformats.org/presentationml/2006/main">
  <p:tag name="KSO_WM_UNIT_COLOR_SCHEME_SHAPE_ID" val="3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custom20204410_4*l_h_i*1_3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4410_4*i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USESOURCEFORMAT_APPLY" val="1"/>
</p:tagLst>
</file>

<file path=ppt/tags/tag787.xml><?xml version="1.0" encoding="utf-8"?>
<p:tagLst xmlns:p="http://schemas.openxmlformats.org/presentationml/2006/main">
  <p:tag name="KSO_WM_UNIT_ISCONTENTSTITLE" val="0"/>
  <p:tag name="KSO_WM_UNIT_ISNUMDGMTITLE" val="0"/>
  <p:tag name="KSO_WM_UNIT_PRESET_TEXT" val="CONTENTS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4410_4*b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TEXT_FILL_FORE_SCHEMECOLOR_INDEX" val="1"/>
  <p:tag name="KSO_WM_UNIT_TEXT_FILL_TYPE" val="1"/>
  <p:tag name="KSO_WM_UNIT_USESOURCEFORMAT_APPLY" val="1"/>
</p:tagLst>
</file>

<file path=ppt/tags/tag788.xml><?xml version="1.0" encoding="utf-8"?>
<p:tagLst xmlns:p="http://schemas.openxmlformats.org/presentationml/2006/main">
  <p:tag name="KSO_WM_UNIT_ISCONTENTSTITLE" val="1"/>
  <p:tag name="KSO_WM_UNIT_ISNUMDGMTITLE" val="0"/>
  <p:tag name="KSO_WM_UNIT_PRESET_TEXT" val="目 录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4410_4*a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89.xml><?xml version="1.0" encoding="utf-8"?>
<p:tagLst xmlns:p="http://schemas.openxmlformats.org/presentationml/2006/main">
  <p:tag name="KSO_WM_SLIDE_ID" val="custom20204410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410"/>
  <p:tag name="KSO_WM_SLIDE_LAYOUT" val="a_b_l"/>
  <p:tag name="KSO_WM_SLIDE_LAYOUT_CNT" val="1_1_1"/>
  <p:tag name="KSO_WM_SPECIAL_SOURCE" val="bdnull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90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9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9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93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794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9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9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97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798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9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00.xml><?xml version="1.0" encoding="utf-8"?>
<p:tagLst xmlns:p="http://schemas.openxmlformats.org/presentationml/2006/main">
  <p:tag name="KSO_WM_UNIT_TABLE_BEAUTIFY" val="smartTable{2272e420-2603-4bae-bbbb-ff80a7fb9f99}"/>
  <p:tag name="TABLE_ENDDRAG_ORIGIN_RECT" val="793*215"/>
  <p:tag name="TABLE_ENDDRAG_RECT" val="97*187*793*215"/>
  <p:tag name="TABLE_EMPHASIZE_COLOR" val="8286922"/>
</p:tagLst>
</file>

<file path=ppt/tags/tag801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02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7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08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9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1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1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0_8*i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10_8*i*4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410_8*i*5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410_8*i*6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410_8*i*7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4410_8*i*8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custom20204410_8*i*9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04410_8*i*10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0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10_8*i*3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1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2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8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3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4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410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29"/>
  <p:tag name="KSO_WM_SLIDE_POSITION" val="0*0"/>
  <p:tag name="KSO_WM_TAG_VERSION" val="1.0"/>
  <p:tag name="KSO_WM_BEAUTIFY_FLAG" val="#wm#"/>
  <p:tag name="KSO_WM_TEMPLATE_CATEGORY" val="custom"/>
  <p:tag name="KSO_WM_TEMPLATE_INDEX" val="20204410"/>
  <p:tag name="KSO_WM_SLIDE_LAYOUT" val="a_f_i"/>
  <p:tag name="KSO_WM_SLIDE_LAYOUT_CNT" val="1_1_1"/>
  <p:tag name="KSO_WM_SPECIAL_SOURCE" val="bdnull"/>
</p:tagLst>
</file>

<file path=ppt/tags/tag8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0_8*i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10_8*i*4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410_8*i*5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410_8*i*6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410_8*i*7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4410_8*i*8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custom20204410_8*i*9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04410_8*i*10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3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10_8*i*3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4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5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8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6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7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410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29"/>
  <p:tag name="KSO_WM_SLIDE_POSITION" val="0*0"/>
  <p:tag name="KSO_WM_TAG_VERSION" val="1.0"/>
  <p:tag name="KSO_WM_BEAUTIFY_FLAG" val="#wm#"/>
  <p:tag name="KSO_WM_TEMPLATE_CATEGORY" val="custom"/>
  <p:tag name="KSO_WM_TEMPLATE_INDEX" val="20204410"/>
  <p:tag name="KSO_WM_SLIDE_LAYOUT" val="a_f_i"/>
  <p:tag name="KSO_WM_SLIDE_LAYOUT_CNT" val="1_1_1"/>
  <p:tag name="KSO_WM_SPECIAL_SOURCE" val="bdnull"/>
</p:tagLst>
</file>

<file path=ppt/tags/tag8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0_8*i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10_8*i*4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410_8*i*5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410_8*i*6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410_8*i*7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4410_8*i*8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custom20204410_8*i*9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04410_8*i*10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6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10_8*i*3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7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8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8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9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410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29"/>
  <p:tag name="KSO_WM_SLIDE_POSITION" val="0*0"/>
  <p:tag name="KSO_WM_TAG_VERSION" val="1.0"/>
  <p:tag name="KSO_WM_BEAUTIFY_FLAG" val="#wm#"/>
  <p:tag name="KSO_WM_TEMPLATE_CATEGORY" val="custom"/>
  <p:tag name="KSO_WM_TEMPLATE_INDEX" val="20204410"/>
  <p:tag name="KSO_WM_SLIDE_LAYOUT" val="a_f_i"/>
  <p:tag name="KSO_WM_SLIDE_LAYOUT_CNT" val="1_1_1"/>
  <p:tag name="KSO_WM_SPECIAL_SOURCE" val="bdnull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0_8*i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10_8*i*4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410_8*i*5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410_8*i*6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410_8*i*7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4410_8*i*8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custom20204410_8*i*9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04410_8*i*10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8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10_8*i*3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9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0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8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1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410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29"/>
  <p:tag name="KSO_WM_SLIDE_POSITION" val="0*0"/>
  <p:tag name="KSO_WM_TAG_VERSION" val="1.0"/>
  <p:tag name="KSO_WM_BEAUTIFY_FLAG" val="#wm#"/>
  <p:tag name="KSO_WM_TEMPLATE_CATEGORY" val="custom"/>
  <p:tag name="KSO_WM_TEMPLATE_INDEX" val="20204410"/>
  <p:tag name="KSO_WM_SLIDE_LAYOUT" val="a_f_i"/>
  <p:tag name="KSO_WM_SLIDE_LAYOUT_CNT" val="1_1_1"/>
  <p:tag name="KSO_WM_SPECIAL_SOURCE" val="bdnull"/>
</p:tagLst>
</file>

<file path=ppt/tags/tag862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33*a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PRESET_TEXT" val="谢谢聆听"/>
</p:tagLst>
</file>

<file path=ppt/tags/tag8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33*b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PRESET_TEXT" val="单击此处添加副标题内容"/>
</p:tagLst>
</file>

<file path=ppt/tags/tag864.xml><?xml version="1.0" encoding="utf-8"?>
<p:tagLst xmlns:p="http://schemas.openxmlformats.org/presentationml/2006/main">
  <p:tag name="KSO_WM_SLIDE_ID" val="custom20204410_33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33"/>
  <p:tag name="KSO_WM_TAG_VERSION" val="1.0"/>
  <p:tag name="KSO_WM_BEAUTIFY_FLAG" val="#wm#"/>
  <p:tag name="KSO_WM_TEMPLATE_CATEGORY" val="custom"/>
  <p:tag name="KSO_WM_TEMPLATE_INDEX" val="20204410"/>
  <p:tag name="KSO_WM_SLIDE_LAYOUT" val="a_b"/>
  <p:tag name="KSO_WM_SLIDE_LAYOUT_CNT" val="1_1"/>
  <p:tag name="KSO_WM_SPECIAL_SOURCE" val="bdnull"/>
</p:tagLst>
</file>

<file path=ppt/tags/tag865.xml><?xml version="1.0" encoding="utf-8"?>
<p:tagLst xmlns:p="http://schemas.openxmlformats.org/presentationml/2006/main">
  <p:tag name="KSO_DOCER_TEMPLATE_OPEN_ONCE_MARK" val="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2_Office 主题​​">
  <a:themeElements>
    <a:clrScheme name="自定义 167">
      <a:dk1>
        <a:sysClr val="windowText" lastClr="000000"/>
      </a:dk1>
      <a:lt1>
        <a:sysClr val="window" lastClr="FFFFFF"/>
      </a:lt1>
      <a:dk2>
        <a:srgbClr val="ECEDEF"/>
      </a:dk2>
      <a:lt2>
        <a:srgbClr val="FFFFFF"/>
      </a:lt2>
      <a:accent1>
        <a:srgbClr val="FED000"/>
      </a:accent1>
      <a:accent2>
        <a:srgbClr val="CBCD33"/>
      </a:accent2>
      <a:accent3>
        <a:srgbClr val="98CA66"/>
      </a:accent3>
      <a:accent4>
        <a:srgbClr val="66C898"/>
      </a:accent4>
      <a:accent5>
        <a:srgbClr val="33C5CB"/>
      </a:accent5>
      <a:accent6>
        <a:srgbClr val="00C2F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67">
      <a:dk1>
        <a:sysClr val="windowText" lastClr="000000"/>
      </a:dk1>
      <a:lt1>
        <a:sysClr val="window" lastClr="FFFFFF"/>
      </a:lt1>
      <a:dk2>
        <a:srgbClr val="ECEDEF"/>
      </a:dk2>
      <a:lt2>
        <a:srgbClr val="FFFFFF"/>
      </a:lt2>
      <a:accent1>
        <a:srgbClr val="FED000"/>
      </a:accent1>
      <a:accent2>
        <a:srgbClr val="CBCD33"/>
      </a:accent2>
      <a:accent3>
        <a:srgbClr val="98CA66"/>
      </a:accent3>
      <a:accent4>
        <a:srgbClr val="66C898"/>
      </a:accent4>
      <a:accent5>
        <a:srgbClr val="33C5CB"/>
      </a:accent5>
      <a:accent6>
        <a:srgbClr val="00C2F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​​">
  <a:themeElements>
    <a:clrScheme name="自定义 167">
      <a:dk1>
        <a:sysClr val="windowText" lastClr="000000"/>
      </a:dk1>
      <a:lt1>
        <a:sysClr val="window" lastClr="FFFFFF"/>
      </a:lt1>
      <a:dk2>
        <a:srgbClr val="ECEDEF"/>
      </a:dk2>
      <a:lt2>
        <a:srgbClr val="FFFFFF"/>
      </a:lt2>
      <a:accent1>
        <a:srgbClr val="FED000"/>
      </a:accent1>
      <a:accent2>
        <a:srgbClr val="CBCD33"/>
      </a:accent2>
      <a:accent3>
        <a:srgbClr val="98CA66"/>
      </a:accent3>
      <a:accent4>
        <a:srgbClr val="66C898"/>
      </a:accent4>
      <a:accent5>
        <a:srgbClr val="33C5CB"/>
      </a:accent5>
      <a:accent6>
        <a:srgbClr val="00C2F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3349</Words>
  <Application>WPS 演示</Application>
  <PresentationFormat>宽屏</PresentationFormat>
  <Paragraphs>243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汉仪旗黑-85S</vt:lpstr>
      <vt:lpstr>黑体</vt:lpstr>
      <vt:lpstr>Wingdings</vt:lpstr>
      <vt:lpstr>Segoe UI</vt:lpstr>
      <vt:lpstr>Arial Unicode MS</vt:lpstr>
      <vt:lpstr>Calibri</vt:lpstr>
      <vt:lpstr>2_Office 主题​​</vt:lpstr>
      <vt:lpstr>1_Office 主题​​</vt:lpstr>
      <vt:lpstr>3_Office 主题​​</vt:lpstr>
      <vt:lpstr>OpenHarmonyOS内核开发  任务管理</vt:lpstr>
      <vt:lpstr>PowerPoint 演示文稿</vt:lpstr>
      <vt:lpstr>什么是任务</vt:lpstr>
      <vt:lpstr>任务的接口</vt:lpstr>
      <vt:lpstr>任务的接口</vt:lpstr>
      <vt:lpstr>任务的接口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谢谢聆听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WPS_1642857084</cp:lastModifiedBy>
  <cp:revision>279</cp:revision>
  <dcterms:created xsi:type="dcterms:W3CDTF">2019-06-19T02:08:00Z</dcterms:created>
  <dcterms:modified xsi:type="dcterms:W3CDTF">2022-02-22T12:06:39Z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D60F0C5AD1A441FCA76C1CCDE3D9E6C0</vt:lpwstr>
  </property>
</Properties>
</file>