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59" r:id="rId8"/>
    <p:sldId id="280" r:id="rId9"/>
    <p:sldId id="274" r:id="rId10"/>
    <p:sldId id="275" r:id="rId11"/>
    <p:sldId id="276" r:id="rId12"/>
    <p:sldId id="278" r:id="rId13"/>
    <p:sldId id="279" r:id="rId14"/>
    <p:sldId id="283" r:id="rId15"/>
    <p:sldId id="284" r:id="rId16"/>
    <p:sldId id="281" r:id="rId17"/>
    <p:sldId id="268" r:id="rId18"/>
    <p:sldId id="282" r:id="rId19"/>
    <p:sldId id="263" r:id="rId20"/>
    <p:sldId id="270" r:id="rId21"/>
    <p:sldId id="261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 autoAdjust="0"/>
    <p:restoredTop sz="94660"/>
  </p:normalViewPr>
  <p:slideViewPr>
    <p:cSldViewPr snapToGrid="0">
      <p:cViewPr>
        <p:scale>
          <a:sx n="100" d="100"/>
          <a:sy n="100" d="100"/>
        </p:scale>
        <p:origin x="206" y="571"/>
      </p:cViewPr>
      <p:guideLst>
        <p:guide orient="horz" pos="2160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gs" Target="tags/tag887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5.xml"/><Relationship Id="rId3" Type="http://schemas.openxmlformats.org/officeDocument/2006/relationships/tags" Target="../tags/tag824.xml"/><Relationship Id="rId2" Type="http://schemas.openxmlformats.org/officeDocument/2006/relationships/tags" Target="../tags/tag823.xml"/><Relationship Id="rId1" Type="http://schemas.openxmlformats.org/officeDocument/2006/relationships/tags" Target="../tags/tag82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9.xml"/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" Type="http://schemas.openxmlformats.org/officeDocument/2006/relationships/tags" Target="../tags/tag82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33.xml"/><Relationship Id="rId3" Type="http://schemas.openxmlformats.org/officeDocument/2006/relationships/tags" Target="../tags/tag832.xml"/><Relationship Id="rId2" Type="http://schemas.openxmlformats.org/officeDocument/2006/relationships/tags" Target="../tags/tag831.xml"/><Relationship Id="rId1" Type="http://schemas.openxmlformats.org/officeDocument/2006/relationships/tags" Target="../tags/tag83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42.xml"/><Relationship Id="rId8" Type="http://schemas.openxmlformats.org/officeDocument/2006/relationships/tags" Target="../tags/tag841.xml"/><Relationship Id="rId7" Type="http://schemas.openxmlformats.org/officeDocument/2006/relationships/tags" Target="../tags/tag840.xml"/><Relationship Id="rId6" Type="http://schemas.openxmlformats.org/officeDocument/2006/relationships/tags" Target="../tags/tag839.xml"/><Relationship Id="rId5" Type="http://schemas.openxmlformats.org/officeDocument/2006/relationships/tags" Target="../tags/tag838.xml"/><Relationship Id="rId4" Type="http://schemas.openxmlformats.org/officeDocument/2006/relationships/tags" Target="../tags/tag837.xml"/><Relationship Id="rId3" Type="http://schemas.openxmlformats.org/officeDocument/2006/relationships/tags" Target="../tags/tag836.xml"/><Relationship Id="rId2" Type="http://schemas.openxmlformats.org/officeDocument/2006/relationships/tags" Target="../tags/tag835.xml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46.xml"/><Relationship Id="rId12" Type="http://schemas.openxmlformats.org/officeDocument/2006/relationships/tags" Target="../tags/tag845.xml"/><Relationship Id="rId11" Type="http://schemas.openxmlformats.org/officeDocument/2006/relationships/tags" Target="../tags/tag844.xml"/><Relationship Id="rId10" Type="http://schemas.openxmlformats.org/officeDocument/2006/relationships/tags" Target="../tags/tag843.xml"/><Relationship Id="rId1" Type="http://schemas.openxmlformats.org/officeDocument/2006/relationships/tags" Target="../tags/tag83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55.xml"/><Relationship Id="rId8" Type="http://schemas.openxmlformats.org/officeDocument/2006/relationships/tags" Target="../tags/tag854.xml"/><Relationship Id="rId7" Type="http://schemas.openxmlformats.org/officeDocument/2006/relationships/tags" Target="../tags/tag853.xml"/><Relationship Id="rId6" Type="http://schemas.openxmlformats.org/officeDocument/2006/relationships/tags" Target="../tags/tag852.xml"/><Relationship Id="rId5" Type="http://schemas.openxmlformats.org/officeDocument/2006/relationships/tags" Target="../tags/tag851.xml"/><Relationship Id="rId4" Type="http://schemas.openxmlformats.org/officeDocument/2006/relationships/tags" Target="../tags/tag850.xml"/><Relationship Id="rId3" Type="http://schemas.openxmlformats.org/officeDocument/2006/relationships/tags" Target="../tags/tag849.xml"/><Relationship Id="rId2" Type="http://schemas.openxmlformats.org/officeDocument/2006/relationships/tags" Target="../tags/tag848.xml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59.xml"/><Relationship Id="rId12" Type="http://schemas.openxmlformats.org/officeDocument/2006/relationships/tags" Target="../tags/tag858.xml"/><Relationship Id="rId11" Type="http://schemas.openxmlformats.org/officeDocument/2006/relationships/tags" Target="../tags/tag857.xml"/><Relationship Id="rId10" Type="http://schemas.openxmlformats.org/officeDocument/2006/relationships/tags" Target="../tags/tag856.xml"/><Relationship Id="rId1" Type="http://schemas.openxmlformats.org/officeDocument/2006/relationships/tags" Target="../tags/tag84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68.xml"/><Relationship Id="rId8" Type="http://schemas.openxmlformats.org/officeDocument/2006/relationships/tags" Target="../tags/tag867.xml"/><Relationship Id="rId7" Type="http://schemas.openxmlformats.org/officeDocument/2006/relationships/tags" Target="../tags/tag866.xml"/><Relationship Id="rId6" Type="http://schemas.openxmlformats.org/officeDocument/2006/relationships/tags" Target="../tags/tag865.xml"/><Relationship Id="rId5" Type="http://schemas.openxmlformats.org/officeDocument/2006/relationships/tags" Target="../tags/tag864.xml"/><Relationship Id="rId4" Type="http://schemas.openxmlformats.org/officeDocument/2006/relationships/tags" Target="../tags/tag863.xml"/><Relationship Id="rId3" Type="http://schemas.openxmlformats.org/officeDocument/2006/relationships/tags" Target="../tags/tag862.xml"/><Relationship Id="rId2" Type="http://schemas.openxmlformats.org/officeDocument/2006/relationships/tags" Target="../tags/tag861.xml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71.xml"/><Relationship Id="rId11" Type="http://schemas.openxmlformats.org/officeDocument/2006/relationships/tags" Target="../tags/tag870.xml"/><Relationship Id="rId10" Type="http://schemas.openxmlformats.org/officeDocument/2006/relationships/tags" Target="../tags/tag869.xml"/><Relationship Id="rId1" Type="http://schemas.openxmlformats.org/officeDocument/2006/relationships/tags" Target="../tags/tag86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880.xml"/><Relationship Id="rId8" Type="http://schemas.openxmlformats.org/officeDocument/2006/relationships/tags" Target="../tags/tag879.xml"/><Relationship Id="rId7" Type="http://schemas.openxmlformats.org/officeDocument/2006/relationships/tags" Target="../tags/tag878.xml"/><Relationship Id="rId6" Type="http://schemas.openxmlformats.org/officeDocument/2006/relationships/tags" Target="../tags/tag877.xml"/><Relationship Id="rId5" Type="http://schemas.openxmlformats.org/officeDocument/2006/relationships/tags" Target="../tags/tag876.xml"/><Relationship Id="rId4" Type="http://schemas.openxmlformats.org/officeDocument/2006/relationships/tags" Target="../tags/tag875.xml"/><Relationship Id="rId3" Type="http://schemas.openxmlformats.org/officeDocument/2006/relationships/tags" Target="../tags/tag874.xml"/><Relationship Id="rId2" Type="http://schemas.openxmlformats.org/officeDocument/2006/relationships/tags" Target="../tags/tag873.xml"/><Relationship Id="rId14" Type="http://schemas.openxmlformats.org/officeDocument/2006/relationships/notesSlide" Target="../notesSlides/notesSlide16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83.xml"/><Relationship Id="rId11" Type="http://schemas.openxmlformats.org/officeDocument/2006/relationships/tags" Target="../tags/tag882.xml"/><Relationship Id="rId10" Type="http://schemas.openxmlformats.org/officeDocument/2006/relationships/tags" Target="../tags/tag881.xml"/><Relationship Id="rId1" Type="http://schemas.openxmlformats.org/officeDocument/2006/relationships/tags" Target="../tags/tag87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86.xml"/><Relationship Id="rId2" Type="http://schemas.openxmlformats.org/officeDocument/2006/relationships/tags" Target="../tags/tag885.xml"/><Relationship Id="rId1" Type="http://schemas.openxmlformats.org/officeDocument/2006/relationships/tags" Target="../tags/tag88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42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7.xml"/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1.xml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05.xml"/><Relationship Id="rId4" Type="http://schemas.openxmlformats.org/officeDocument/2006/relationships/image" Target="../media/image4.png"/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7.xml"/><Relationship Id="rId3" Type="http://schemas.openxmlformats.org/officeDocument/2006/relationships/tags" Target="../tags/tag816.xml"/><Relationship Id="rId2" Type="http://schemas.openxmlformats.org/officeDocument/2006/relationships/tags" Target="../tags/tag815.xml"/><Relationship Id="rId1" Type="http://schemas.openxmlformats.org/officeDocument/2006/relationships/tags" Target="../tags/tag81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1.xml"/><Relationship Id="rId3" Type="http://schemas.openxmlformats.org/officeDocument/2006/relationships/tags" Target="../tags/tag820.xml"/><Relationship Id="rId2" Type="http://schemas.openxmlformats.org/officeDocument/2006/relationships/tags" Target="../tags/tag819.xml"/><Relationship Id="rId1" Type="http://schemas.openxmlformats.org/officeDocument/2006/relationships/tags" Target="../tags/tag8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38755" y="3420745"/>
            <a:ext cx="750863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r>
              <a:rPr lang="zh-CN" altLang="en-US" sz="4400" dirty="0" smtClean="0"/>
              <a:t>内核开发</a:t>
            </a:r>
            <a:br>
              <a:rPr lang="en-US" altLang="zh-CN" sz="4400" dirty="0" smtClean="0"/>
            </a:br>
            <a:r>
              <a:rPr lang="zh-CN" altLang="en-US" sz="4400" dirty="0" smtClean="0"/>
              <a:t> </a:t>
            </a:r>
            <a:r>
              <a:rPr lang="zh-CN" altLang="en-US" sz="3600" dirty="0" smtClean="0"/>
              <a:t>队列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队列的接口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3576320"/>
            <a:ext cx="9629140" cy="221488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读取指定</a:t>
            </a: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队列头节点中的数据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其中，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为需要读取的队列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；参数</a:t>
            </a: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bufferAdder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为缓冲区指针，该指数指向的是缓冲区数据的地址；参数</a:t>
            </a: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bufferSize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为缓冲区大小；参数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timeout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为超时时间。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接口执行完毕后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，返回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LOS_OK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altLang="en-US" dirty="0" err="1" smtClean="0">
                <a:solidFill>
                  <a:srgbClr val="00B0F0"/>
                </a:solidFill>
              </a:rPr>
              <a:t>LOS_QueueRead</a:t>
            </a:r>
            <a:r>
              <a:rPr lang="en-US" dirty="0" smtClean="0"/>
              <a:t>(</a:t>
            </a:r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dirty="0" err="1" smtClean="0"/>
              <a:t>queueID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                           </a:t>
            </a:r>
            <a:r>
              <a:rPr lang="en-US" altLang="en-US" dirty="0" smtClean="0">
                <a:solidFill>
                  <a:srgbClr val="00B050"/>
                </a:solidFill>
              </a:rPr>
              <a:t>VOID</a:t>
            </a:r>
            <a:r>
              <a:rPr lang="en-US" dirty="0" smtClean="0"/>
              <a:t> *</a:t>
            </a:r>
            <a:r>
              <a:rPr lang="en-US" dirty="0" err="1" smtClean="0"/>
              <a:t>bufferAddr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                           </a:t>
            </a:r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dirty="0" err="1" smtClean="0"/>
              <a:t>bufferSize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                           </a:t>
            </a:r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dirty="0" err="1" smtClean="0"/>
              <a:t>timeOut</a:t>
            </a:r>
            <a:r>
              <a:rPr lang="en-US" dirty="0" smtClean="0"/>
              <a:t>);</a:t>
            </a:r>
            <a:endParaRPr lang="en-US" dirty="0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队列的接口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3576320"/>
            <a:ext cx="9629140" cy="221488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数据写入</a:t>
            </a: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指定</a:t>
            </a: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其中，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为需要写入的队列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；参数</a:t>
            </a: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bufferAdder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为待写入数据缓冲区指针；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bufferSize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为缓冲区大小；参数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timeout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为超时时间。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接口执行完毕后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，返回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LOS_OK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altLang="en-US" dirty="0" err="1" smtClean="0">
                <a:solidFill>
                  <a:srgbClr val="00B0F0"/>
                </a:solidFill>
              </a:rPr>
              <a:t>LOS_Queue</a:t>
            </a:r>
            <a:r>
              <a:rPr lang="en-US" altLang="zh-CN" dirty="0" err="1" smtClean="0">
                <a:solidFill>
                  <a:srgbClr val="00B0F0"/>
                </a:solidFill>
              </a:rPr>
              <a:t>Write</a:t>
            </a:r>
            <a:r>
              <a:rPr lang="en-US" dirty="0" smtClean="0"/>
              <a:t>(</a:t>
            </a:r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dirty="0" err="1" smtClean="0"/>
              <a:t>queueID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                           </a:t>
            </a:r>
            <a:r>
              <a:rPr lang="en-US" altLang="en-US" dirty="0" smtClean="0">
                <a:solidFill>
                  <a:srgbClr val="00B050"/>
                </a:solidFill>
              </a:rPr>
              <a:t>VOID</a:t>
            </a:r>
            <a:r>
              <a:rPr lang="en-US" dirty="0" smtClean="0"/>
              <a:t> *</a:t>
            </a:r>
            <a:r>
              <a:rPr lang="en-US" dirty="0" err="1" smtClean="0"/>
              <a:t>bufferAddr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                           </a:t>
            </a:r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dirty="0" err="1" smtClean="0"/>
              <a:t>bufferSize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                           </a:t>
            </a:r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dirty="0" err="1" smtClean="0"/>
              <a:t>timeOut</a:t>
            </a:r>
            <a:r>
              <a:rPr lang="en-US" dirty="0" smtClean="0"/>
              <a:t>);</a:t>
            </a:r>
            <a:endParaRPr lang="en-US" dirty="0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91080"/>
            <a:ext cx="10060305" cy="4424680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lockzhiner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/rk2206/samples/a5_kernal_queue/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kernel_queue_example.c</a:t>
            </a:r>
            <a:endParaRPr lang="en-US" altLang="zh-CN" sz="14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14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创建队列</a:t>
            </a:r>
            <a:endParaRPr lang="zh-CN" altLang="en-US" sz="1400" b="1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在queue_example</a:t>
            </a:r>
            <a:r>
              <a:rPr lang="en-US" altLang="zh-CN" sz="14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函数中，通过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LOS_QueueCreate函数创建</a:t>
            </a: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队列，并通过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LOS_TaskCreate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zh-CN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创建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msg_write_thread和msg_read_thread两个任务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en-US" altLang="zh-CN" sz="1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</a:t>
            </a:r>
            <a:r>
              <a:rPr lang="en-US" altLang="zh-CN" sz="14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task_example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()</a:t>
            </a:r>
            <a:endParaRPr lang="en-US" altLang="zh-CN" sz="14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unsigned 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ret = LOS_OK;</a:t>
            </a:r>
            <a:b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ret = 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LOS_QueueCreate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("queue", MSG_QUEUE_LENGTH, &amp;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m_msg_queue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 0, BUFFER_LEN);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if (ret != LOS_OK)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{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</a:t>
            </a:r>
            <a:r>
              <a:rPr lang="en-US" altLang="zh-CN" sz="14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Falied</a:t>
            </a: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to create Message Queue ret:0x%x\n", ret);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return;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}</a:t>
            </a:r>
            <a:endParaRPr lang="en-US" altLang="zh-CN" sz="14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4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75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dirty="0" smtClean="0">
                <a:sym typeface="+mn-ea"/>
              </a:rPr>
              <a:t>如何使用队列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task1.pfnTaskEntry = (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TSK_ENTRY_FUNC)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msg_write_thread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;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task1.uwStackSize = 2048;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task1.pcName = 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msg_write_thread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";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task1.usTaskPrio = 24;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LOS_TaskCreate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(&amp;thread_id1, &amp;task1);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Falied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to create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msg_write_thread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ret:0x%x\n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", ret);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5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dirty="0" smtClean="0">
                <a:sym typeface="+mn-ea"/>
              </a:rPr>
              <a:t>如何</a:t>
            </a:r>
            <a:r>
              <a:rPr lang="zh-CN" altLang="en-US" sz="3200" dirty="0" smtClean="0">
                <a:sym typeface="+mn-ea"/>
              </a:rPr>
              <a:t>使用队列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task2.pfnTaskEntry = (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TSK_ENTRY_FUNC)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msg_read_thread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;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task2.uwStackSize = 2048;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task2.pcName = 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msg_read_thread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";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task2.usTaskPrio = 25;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LOS_TaskCreate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(&amp;thread_id2, &amp;task2);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</a:t>
            </a:r>
            <a:r>
              <a:rPr lang="en-US" altLang="zh-CN" sz="12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Falied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to create </a:t>
            </a:r>
            <a:r>
              <a:rPr lang="en-US" altLang="zh-CN" sz="12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msg_read_thread</a:t>
            </a:r>
            <a:r>
              <a:rPr lang="en-US" altLang="zh-CN" sz="12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ret:0x%x\n</a:t>
            </a: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", ret);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2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7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msg_write_thread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(void *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arg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unsigned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data = 0;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unsigned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ret = LOS_OK;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b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while (1)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{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data++;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ret =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LOS_QueueWrite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m_msg_queue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 (void *)&amp;data,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sizeof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(data), LOS_WAIT_FOREVER);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if (LOS_OK != ret)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{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   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("%s write Message Queue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fail ret:0x%x\n", __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func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__, ret);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}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else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{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   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("%s write Message Queue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:%u\n", __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func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__, data);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}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b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/*delay 1s*/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LOS_Msleep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(1000);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}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1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dirty="0" smtClean="0">
                <a:sym typeface="+mn-ea"/>
              </a:rPr>
              <a:t>如何</a:t>
            </a:r>
            <a:r>
              <a:rPr lang="zh-CN" altLang="en-US" sz="3200" dirty="0" smtClean="0">
                <a:sym typeface="+mn-ea"/>
              </a:rPr>
              <a:t>使用队列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97500"/>
          </a:bodyPr>
          <a:lstStyle/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msg_read_thread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(void *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arg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unsigned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addr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unsigned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ret = LOS_OK;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unsigned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*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pData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= NULL;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b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</a:b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while (1)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{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/*wait for message*/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ret =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LOS_QueueRead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m_msg_queue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 (void *)&amp;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addr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, BUFFER_LEN, LOS_WAIT_FOREVER);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if (ret == LOS_OK)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{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   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pData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=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addr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   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("%s read Message Queue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:%u\n", __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func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__, *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pData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}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else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{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    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printf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("%s read Message Queue fail ret:0x%x\n", __</a:t>
            </a:r>
            <a:r>
              <a:rPr lang="en-US" altLang="zh-CN" sz="1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func</a:t>
            </a:r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__, ret);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    }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    }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sz="1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11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4.修改编译脚本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_kernal_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参与编译。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kernal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kernal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",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-lkernal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参与编译。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-lkernal</a:t>
            </a:r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</a:t>
            </a:r>
            <a:r>
              <a:rPr lang="en-US" altLang="zh-CN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queue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5.编译固件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 -root .</a:t>
            </a:r>
            <a:endParaRPr lang="en-US" altLang="zh-CN" sz="16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</a:t>
            </a:r>
            <a:r>
              <a:rPr lang="en-US" altLang="zh-CN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set</a:t>
            </a:r>
            <a:endParaRPr lang="en-US" altLang="zh-CN" sz="16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dirty="0" smtClean="0">
                <a:sym typeface="+mn-ea"/>
              </a:rPr>
              <a:t>如何</a:t>
            </a:r>
            <a:r>
              <a:rPr lang="zh-CN" altLang="en-US" sz="3200" dirty="0" smtClean="0">
                <a:sym typeface="+mn-ea"/>
              </a:rPr>
              <a:t>使用队列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62500" lnSpcReduction="2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6.烧写固件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7.通过串口查看结果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en-US" sz="20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msg_write_thread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write Message Queue msg:1</a:t>
            </a:r>
            <a:endParaRPr lang="en-US" altLang="en-US" sz="20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en-US" sz="20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msg_read_thread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read Message Queue msg:1</a:t>
            </a:r>
            <a:endParaRPr lang="en-US" altLang="en-US" sz="20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en-US" sz="20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msg_write_thread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write Message Queue msg:2</a:t>
            </a:r>
            <a:endParaRPr lang="en-US" altLang="en-US" sz="20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en-US" sz="20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msg_read_thread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read Message Queue msg:2</a:t>
            </a:r>
            <a:endParaRPr lang="en-US" altLang="en-US" sz="20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en-US" sz="20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msg_write_thread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write Message Queue msg:3</a:t>
            </a:r>
            <a:endParaRPr lang="en-US" altLang="en-US" sz="20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en-US" sz="20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msg_read_thread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read Message Queue msg:3</a:t>
            </a:r>
            <a:endParaRPr lang="en-US" altLang="en-US" sz="20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en-US" sz="20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msg_write_thread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write Message Queue msg:4</a:t>
            </a:r>
            <a:endParaRPr lang="en-US" altLang="en-US" sz="20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en-US" sz="20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msg_read_thread</a:t>
            </a:r>
            <a:r>
              <a:rPr lang="en-US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read Message Queue msg:4</a:t>
            </a:r>
            <a:endParaRPr lang="en-US" altLang="en-US" sz="2000" spc="1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dirty="0" smtClean="0">
                <a:sym typeface="+mn-ea"/>
              </a:rPr>
              <a:t>如何</a:t>
            </a:r>
            <a:r>
              <a:rPr lang="zh-CN" altLang="en-US" sz="3200" dirty="0" smtClean="0">
                <a:sym typeface="+mn-ea"/>
              </a:rPr>
              <a:t>使用队列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什么</a:t>
            </a: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是队列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队列机制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491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队列的</a:t>
            </a:r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相应接口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491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如何使用队列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413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640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607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38400"/>
            <a:ext cx="9611360" cy="4129454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OpenHarmonyOS内核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中，队列又称消息队列，是一种常用于</a:t>
            </a:r>
            <a:r>
              <a:rPr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任务间通信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的数据结构。队列接收来自任务或中断的不固定长度消息，并根据不同的接口确定传递的消息是否存放在队列空间中。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能够从队列里面读取消息，当队列中的消息为空时，挂起读取任务；当队列中有新消息时，挂起的读取任务被唤醒并处理新消息。任务也能够往队列里写入消息，当队列已经写满消息时，挂起写入任务；当队列中有空闲消息节点时，挂起的写入任务被唤醒并写入消息。如果将读队列和写队列的超时时间设置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，则不会挂起任务，接口会直接返回，这就是</a:t>
            </a:r>
            <a:r>
              <a:rPr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非阻塞模式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消息队列提供了</a:t>
            </a:r>
            <a:r>
              <a:rPr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异步处理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机制，允许将一个消息放入队列，但不立即处理。同时队列还有</a:t>
            </a:r>
            <a:r>
              <a:rPr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缓冲消息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的作用。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什么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altLang="en-US" dirty="0" smtClean="0"/>
              <a:t>队列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38400"/>
            <a:ext cx="9611360" cy="441960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LiteOS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中使用队列实现任务异步通信，具有如下特性：</a:t>
            </a:r>
            <a:endParaRPr 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消息以先进先出的方式排队，支持异步读写。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读队列和写队列都支持超时机制。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每读取一条消息，就会将该消息节点设置为空闲。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发送消息类型由通信双方约定，可以允许不同长度的消息。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一个任务能够从任意一个消息队列接收和发送消息。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多个任务能够从同一个消息队列接收和发送消息。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创建队列时所需的队列空间，默认支持接口内系统自行动态申请内存的方式，同时也支持将用户分配的队列空间作为接口入参传入的方式。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什么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altLang="en-US" dirty="0" smtClean="0"/>
              <a:t>队列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16025" y="4541520"/>
            <a:ext cx="9629140" cy="190500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读队列时，判断队列是否有消息需要读取，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对空闲的队列进行读操作会引起任务挂起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。如果队列可以读取消息，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则找到最先写入队列的消息节点进行读取。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写队列时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，判断队列是否可以写入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不能对已满的队列进行写操作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。写队列支持两种写入方式：向队列尾节点写入，也可以向队列头节点写入。尾节点写入时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，找到起始空闲消息节点作为数据写入对象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如果是队列尾部则采用回卷方式。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队列机制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pic>
        <p:nvPicPr>
          <p:cNvPr id="22530" name="Picture 2" descr="https://support.huaweicloud.com/kernelmanual-LiteOS/zh-cn_image_017523038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9015" y="1800860"/>
            <a:ext cx="4467225" cy="2724151"/>
          </a:xfrm>
          <a:prstGeom prst="rect">
            <a:avLst/>
          </a:prstGeom>
          <a:noFill/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队列接口的头文件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kernel/liteos_m/kernel/include/</a:t>
            </a:r>
            <a:r>
              <a:rPr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los_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</a:t>
            </a:r>
            <a:r>
              <a:rPr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.h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OpenHarmonyOS内核开发中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有很多，主要分为几大类：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（1）创建和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删除</a:t>
            </a:r>
            <a:r>
              <a:rPr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</a:t>
            </a:r>
            <a:r>
              <a:rPr lang="en-US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写队列（不带拷贝）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）读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写队列（带拷贝）；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获取队列信息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队列的接口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队列的接口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1223645" y="2374265"/>
          <a:ext cx="9878695" cy="3781425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1038225"/>
                <a:gridCol w="1802765"/>
                <a:gridCol w="7037705"/>
              </a:tblGrid>
              <a:tr h="307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dirty="0"/>
                        <a:t>功能分类</a:t>
                      </a:r>
                      <a:endParaRPr lang="zh-CN" altLang="en-US" sz="1200" dirty="0"/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/>
                        <a:t>接口名</a:t>
                      </a:r>
                      <a:endParaRPr lang="zh-CN" altLang="en-US" sz="1200"/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dirty="0"/>
                        <a:t>功能描述</a:t>
                      </a:r>
                      <a:endParaRPr lang="zh-CN" altLang="en-US" sz="1200" dirty="0"/>
                    </a:p>
                  </a:txBody>
                  <a:tcPr marL="12700" marR="12700" marT="12700" anchor="ctr"/>
                </a:tc>
              </a:tr>
              <a:tr h="30861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dirty="0" smtClean="0"/>
                        <a:t>创建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sz="1200" dirty="0" smtClean="0"/>
                        <a:t>删除</a:t>
                      </a:r>
                      <a:r>
                        <a:rPr lang="zh-CN" altLang="en-US" sz="1200" dirty="0" smtClean="0"/>
                        <a:t>队列</a:t>
                      </a:r>
                      <a:endParaRPr lang="zh-CN" altLang="en-US" sz="1200" dirty="0"/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LOS_QueueCreate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创建一个消息队列，由系统动态申请队列空间。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  <a:tr h="467360"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LOS_QueueCreateStatic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创建一个消息队列，由用户分配队列内存空间传入接口。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  <a:tr h="307975">
                <a:tc vMerge="1"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LOS_QueueDelete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根据队列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删除一个指定队列。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  <a:tr h="30797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dirty="0" smtClean="0"/>
                        <a:t>读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写队列（不带拷贝）</a:t>
                      </a:r>
                      <a:endParaRPr lang="zh-CN" altLang="en-US" sz="1200" dirty="0"/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LOS_QueueRead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读取指定队列头节点中的数据（队列节点中的数据实际上是一个地址）。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  <a:tr h="307975">
                <a:tc vMerge="1"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LOS_QueueWrite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向指定队列尾节点中写入入参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bufferAddr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的值（即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的地址）。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  <a:tr h="308610">
                <a:tc vMerge="1"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LOS_QueueWriteHead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向指定队列头节点中写入入参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bufferAddr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的值（即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的地址）。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  <a:tr h="30797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dirty="0" smtClean="0"/>
                        <a:t>读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写队列（带拷贝）</a:t>
                      </a:r>
                      <a:endParaRPr lang="zh-CN" altLang="en-US" sz="1200" dirty="0"/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LOS_QueueReadCopy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读取指定队列头节点中的数据。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  <a:tr h="308610">
                <a:tc vMerge="1"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LOS_QueueWriteCopy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向指定队列尾节点中写入入参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bufferAddr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中保存的数据。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  <a:tr h="307975">
                <a:tc vMerge="1"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LOS_QueueWriteHeadCopy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向指定队列头节点中写入入参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bufferAddr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中保存的数据。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  <a:tr h="307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获取队列信息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LOS_QueueInfoGet</a:t>
                      </a:r>
                      <a:endParaRPr lang="en-US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获取指定队列的信息，包括队列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、队列长度、消息节点大小、头节点、尾节点、可读节点数量、可写节点数量、等待读操作的任务、等待写操作的任务、等待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操作的任务。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anchor="ctr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队列的接口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3947746"/>
            <a:ext cx="9629140" cy="189034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功能是创建一个消息队列，由系统动态申请队列空间。其中，参数</a:t>
            </a: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queueName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为需要创建的队列名，参数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len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为需要创建队列的长度，参数</a:t>
            </a: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为生成队列的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flags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为队列模式，参数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maxMsgSize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为队列节点大小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执行函数返回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LOS_OK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</a:t>
            </a:r>
            <a:r>
              <a:rPr sz="1600" dirty="0" smtClean="0"/>
              <a:t>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UINT32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00B0F0"/>
                </a:solidFill>
              </a:rPr>
              <a:t>LOS_</a:t>
            </a:r>
            <a:r>
              <a:rPr lang="en-US" altLang="zh-CN" dirty="0" smtClean="0">
                <a:solidFill>
                  <a:srgbClr val="00B0F0"/>
                </a:solidFill>
              </a:rPr>
              <a:t>Queue</a:t>
            </a:r>
            <a:r>
              <a:rPr lang="zh-CN" altLang="en-US" dirty="0" smtClean="0">
                <a:solidFill>
                  <a:srgbClr val="00B0F0"/>
                </a:solidFill>
              </a:rPr>
              <a:t>Create</a:t>
            </a:r>
            <a:r>
              <a:rPr lang="zh-CN" altLang="en-US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CHAR 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queueName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UINT16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UINT32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queueID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UINT32</a:t>
            </a:r>
            <a:r>
              <a:rPr lang="en-US" altLang="zh-CN" dirty="0" smtClean="0"/>
              <a:t> flags,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UINT16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maxMsgSize</a:t>
            </a:r>
            <a:r>
              <a:rPr lang="zh-CN" altLang="en-US" dirty="0" smtClean="0"/>
              <a:t>);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dirty="0" smtClean="0">
                <a:sym typeface="+mn-ea"/>
              </a:rPr>
              <a:t>队列的接口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4"/>
            <a:ext cx="9629140" cy="144335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该函数主要功能是删除指定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需要删除队列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接口执行完毕后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，返回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LOS_OK</a:t>
            </a:r>
            <a:r>
              <a:rPr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为成功，其余为失败。</a:t>
            </a:r>
            <a:endParaRPr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altLang="en-US" dirty="0" err="1" smtClean="0">
                <a:solidFill>
                  <a:srgbClr val="00B0F0"/>
                </a:solidFill>
              </a:rPr>
              <a:t>LOS_QueueDelete</a:t>
            </a:r>
            <a:r>
              <a:rPr lang="en-US" dirty="0" smtClean="0"/>
              <a:t>(</a:t>
            </a:r>
            <a:r>
              <a:rPr lang="en-US" altLang="en-US" dirty="0" smtClean="0">
                <a:solidFill>
                  <a:srgbClr val="00B050"/>
                </a:solidFill>
              </a:rPr>
              <a:t>UINT32</a:t>
            </a:r>
            <a:r>
              <a:rPr lang="en-US" dirty="0" smtClean="0"/>
              <a:t> </a:t>
            </a:r>
            <a:r>
              <a:rPr lang="en-US" dirty="0" err="1" smtClean="0"/>
              <a:t>queueID</a:t>
            </a:r>
            <a:r>
              <a:rPr lang="en-US" dirty="0" smtClean="0"/>
              <a:t>);</a:t>
            </a:r>
            <a:endParaRPr lang="en-US" dirty="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TABLE_BEAUTIFY" val="smartTable{2272e420-2603-4bae-bbbb-ff80a7fb9f99}"/>
  <p:tag name="TABLE_ENDDRAG_ORIGIN_RECT" val="777*303"/>
  <p:tag name="TABLE_ENDDRAG_RECT" val="96*186*777*303"/>
  <p:tag name="TABLE_EMPHASIZE_COLOR" val="8286922"/>
</p:tagLst>
</file>

<file path=ppt/tags/tag81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8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9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1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8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8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86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87.xml><?xml version="1.0" encoding="utf-8"?>
<p:tagLst xmlns:p="http://schemas.openxmlformats.org/presentationml/2006/main">
  <p:tag name="KSO_DOCER_TEMPLATE_OPEN_ONCE_MARK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5780</Words>
  <Application>WPS 演示</Application>
  <PresentationFormat>自定义</PresentationFormat>
  <Paragraphs>370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2_Office 主题​​</vt:lpstr>
      <vt:lpstr>1_Office 主题​​</vt:lpstr>
      <vt:lpstr>3_Office 主题​​</vt:lpstr>
      <vt:lpstr>OpenHarmonyOS内核开发   队列</vt:lpstr>
      <vt:lpstr>PowerPoint 演示文稿</vt:lpstr>
      <vt:lpstr>什么是队列</vt:lpstr>
      <vt:lpstr>什么是队列</vt:lpstr>
      <vt:lpstr>队列机制</vt:lpstr>
      <vt:lpstr>队列的接口</vt:lpstr>
      <vt:lpstr>队列的接口</vt:lpstr>
      <vt:lpstr>队列的接口</vt:lpstr>
      <vt:lpstr>队列的接口</vt:lpstr>
      <vt:lpstr>队列的接口</vt:lpstr>
      <vt:lpstr>队列的接口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OpenHarmonyOS内核开发   消息队列</dc:title>
  <dc:creator/>
  <cp:lastModifiedBy>王小彬</cp:lastModifiedBy>
  <cp:revision>391</cp:revision>
  <dcterms:created xsi:type="dcterms:W3CDTF">2019-06-19T02:08:00Z</dcterms:created>
  <dcterms:modified xsi:type="dcterms:W3CDTF">2022-02-26T02:10:06Z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