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80" r:id="rId9"/>
    <p:sldId id="274" r:id="rId10"/>
    <p:sldId id="275" r:id="rId11"/>
    <p:sldId id="276" r:id="rId12"/>
    <p:sldId id="278" r:id="rId13"/>
    <p:sldId id="279" r:id="rId14"/>
    <p:sldId id="283" r:id="rId15"/>
    <p:sldId id="284" r:id="rId16"/>
    <p:sldId id="285" r:id="rId17"/>
    <p:sldId id="281" r:id="rId18"/>
    <p:sldId id="268" r:id="rId19"/>
    <p:sldId id="282" r:id="rId20"/>
    <p:sldId id="263" r:id="rId21"/>
    <p:sldId id="270" r:id="rId22"/>
    <p:sldId id="261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259" y="653"/>
      </p:cViewPr>
      <p:guideLst>
        <p:guide orient="horz" pos="2160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89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5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tags" Target="../tags/tag8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9.xml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3.xml"/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37.xml"/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46.xml"/><Relationship Id="rId8" Type="http://schemas.openxmlformats.org/officeDocument/2006/relationships/tags" Target="../tags/tag845.xml"/><Relationship Id="rId7" Type="http://schemas.openxmlformats.org/officeDocument/2006/relationships/tags" Target="../tags/tag844.xml"/><Relationship Id="rId6" Type="http://schemas.openxmlformats.org/officeDocument/2006/relationships/tags" Target="../tags/tag843.xml"/><Relationship Id="rId5" Type="http://schemas.openxmlformats.org/officeDocument/2006/relationships/tags" Target="../tags/tag842.xml"/><Relationship Id="rId4" Type="http://schemas.openxmlformats.org/officeDocument/2006/relationships/tags" Target="../tags/tag841.xml"/><Relationship Id="rId3" Type="http://schemas.openxmlformats.org/officeDocument/2006/relationships/tags" Target="../tags/tag840.xml"/><Relationship Id="rId2" Type="http://schemas.openxmlformats.org/officeDocument/2006/relationships/tags" Target="../tags/tag839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50.xml"/><Relationship Id="rId12" Type="http://schemas.openxmlformats.org/officeDocument/2006/relationships/tags" Target="../tags/tag849.xml"/><Relationship Id="rId11" Type="http://schemas.openxmlformats.org/officeDocument/2006/relationships/tags" Target="../tags/tag848.xml"/><Relationship Id="rId10" Type="http://schemas.openxmlformats.org/officeDocument/2006/relationships/tags" Target="../tags/tag847.xml"/><Relationship Id="rId1" Type="http://schemas.openxmlformats.org/officeDocument/2006/relationships/tags" Target="../tags/tag83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59.xml"/><Relationship Id="rId8" Type="http://schemas.openxmlformats.org/officeDocument/2006/relationships/tags" Target="../tags/tag858.xml"/><Relationship Id="rId7" Type="http://schemas.openxmlformats.org/officeDocument/2006/relationships/tags" Target="../tags/tag857.xml"/><Relationship Id="rId6" Type="http://schemas.openxmlformats.org/officeDocument/2006/relationships/tags" Target="../tags/tag856.xml"/><Relationship Id="rId5" Type="http://schemas.openxmlformats.org/officeDocument/2006/relationships/tags" Target="../tags/tag855.xml"/><Relationship Id="rId4" Type="http://schemas.openxmlformats.org/officeDocument/2006/relationships/tags" Target="../tags/tag854.xml"/><Relationship Id="rId3" Type="http://schemas.openxmlformats.org/officeDocument/2006/relationships/tags" Target="../tags/tag853.xml"/><Relationship Id="rId2" Type="http://schemas.openxmlformats.org/officeDocument/2006/relationships/tags" Target="../tags/tag852.xml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63.xml"/><Relationship Id="rId12" Type="http://schemas.openxmlformats.org/officeDocument/2006/relationships/tags" Target="../tags/tag862.xml"/><Relationship Id="rId11" Type="http://schemas.openxmlformats.org/officeDocument/2006/relationships/tags" Target="../tags/tag861.xml"/><Relationship Id="rId10" Type="http://schemas.openxmlformats.org/officeDocument/2006/relationships/tags" Target="../tags/tag860.xml"/><Relationship Id="rId1" Type="http://schemas.openxmlformats.org/officeDocument/2006/relationships/tags" Target="../tags/tag85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72.xml"/><Relationship Id="rId8" Type="http://schemas.openxmlformats.org/officeDocument/2006/relationships/tags" Target="../tags/tag871.xml"/><Relationship Id="rId7" Type="http://schemas.openxmlformats.org/officeDocument/2006/relationships/tags" Target="../tags/tag870.xml"/><Relationship Id="rId6" Type="http://schemas.openxmlformats.org/officeDocument/2006/relationships/tags" Target="../tags/tag869.xml"/><Relationship Id="rId5" Type="http://schemas.openxmlformats.org/officeDocument/2006/relationships/tags" Target="../tags/tag868.xml"/><Relationship Id="rId4" Type="http://schemas.openxmlformats.org/officeDocument/2006/relationships/tags" Target="../tags/tag867.xml"/><Relationship Id="rId3" Type="http://schemas.openxmlformats.org/officeDocument/2006/relationships/tags" Target="../tags/tag866.xml"/><Relationship Id="rId2" Type="http://schemas.openxmlformats.org/officeDocument/2006/relationships/tags" Target="../tags/tag865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75.xml"/><Relationship Id="rId11" Type="http://schemas.openxmlformats.org/officeDocument/2006/relationships/tags" Target="../tags/tag874.xml"/><Relationship Id="rId10" Type="http://schemas.openxmlformats.org/officeDocument/2006/relationships/tags" Target="../tags/tag873.xml"/><Relationship Id="rId1" Type="http://schemas.openxmlformats.org/officeDocument/2006/relationships/tags" Target="../tags/tag86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84.xml"/><Relationship Id="rId8" Type="http://schemas.openxmlformats.org/officeDocument/2006/relationships/tags" Target="../tags/tag883.xml"/><Relationship Id="rId7" Type="http://schemas.openxmlformats.org/officeDocument/2006/relationships/tags" Target="../tags/tag882.xml"/><Relationship Id="rId6" Type="http://schemas.openxmlformats.org/officeDocument/2006/relationships/tags" Target="../tags/tag881.xml"/><Relationship Id="rId5" Type="http://schemas.openxmlformats.org/officeDocument/2006/relationships/tags" Target="../tags/tag880.xml"/><Relationship Id="rId4" Type="http://schemas.openxmlformats.org/officeDocument/2006/relationships/tags" Target="../tags/tag879.xml"/><Relationship Id="rId3" Type="http://schemas.openxmlformats.org/officeDocument/2006/relationships/tags" Target="../tags/tag878.xml"/><Relationship Id="rId2" Type="http://schemas.openxmlformats.org/officeDocument/2006/relationships/tags" Target="../tags/tag877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87.xml"/><Relationship Id="rId11" Type="http://schemas.openxmlformats.org/officeDocument/2006/relationships/tags" Target="../tags/tag886.xml"/><Relationship Id="rId10" Type="http://schemas.openxmlformats.org/officeDocument/2006/relationships/tags" Target="../tags/tag885.xml"/><Relationship Id="rId1" Type="http://schemas.openxmlformats.org/officeDocument/2006/relationships/tags" Target="../tags/tag87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90.xml"/><Relationship Id="rId2" Type="http://schemas.openxmlformats.org/officeDocument/2006/relationships/tags" Target="../tags/tag889.xml"/><Relationship Id="rId1" Type="http://schemas.openxmlformats.org/officeDocument/2006/relationships/tags" Target="../tags/tag8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7.xml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38755" y="3420745"/>
            <a:ext cx="750863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sz="4400" dirty="0" smtClean="0"/>
              <a:t>内核开发</a:t>
            </a:r>
            <a:br>
              <a:rPr lang="en-US" altLang="zh-CN" sz="4400" dirty="0" smtClean="0"/>
            </a:br>
            <a:r>
              <a:rPr lang="zh-CN" altLang="en-US" sz="3600" dirty="0" smtClean="0"/>
              <a:t>事件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3576320"/>
            <a:ext cx="9629140" cy="269494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该函数主要功能是读取指定事件类型，超时时间为相对时间。单位为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tick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eventCB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为需要读取的事件控制块指针；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eventMask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为事件掩码；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为事件读取的模式；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timeout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为超时时间。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接口执行完毕后，返回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00B0F0"/>
                </a:solidFill>
              </a:rPr>
              <a:t>LOS_EventRead</a:t>
            </a:r>
            <a:r>
              <a:rPr 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PEVENT_CB_S</a:t>
            </a:r>
            <a:r>
              <a:rPr lang="en-US" dirty="0" smtClean="0"/>
              <a:t> </a:t>
            </a:r>
            <a:r>
              <a:rPr lang="en-US" dirty="0" err="1" smtClean="0"/>
              <a:t>eventCB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eventMask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mode,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timeOut</a:t>
            </a:r>
            <a:r>
              <a:rPr lang="en-US" dirty="0" smtClean="0"/>
              <a:t>);</a:t>
            </a:r>
            <a:endParaRPr lang="en-US" dirty="0" smtClean="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87980"/>
            <a:ext cx="9629140" cy="290322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该函数主要功能是数据写入指定事件类型。其中，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eventCB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为需要写入的事件控制块指针；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events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为需要写入的事件掩码。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接口执行完毕后，返回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00B0F0"/>
                </a:solidFill>
              </a:rPr>
              <a:t>LOS_EventWrite</a:t>
            </a:r>
            <a:r>
              <a:rPr 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PEVENT_CB_S</a:t>
            </a:r>
            <a:r>
              <a:rPr lang="en-US" dirty="0" smtClean="0"/>
              <a:t> </a:t>
            </a:r>
            <a:r>
              <a:rPr lang="en-US" dirty="0" err="1" smtClean="0"/>
              <a:t>eventCB</a:t>
            </a:r>
            <a:r>
              <a:rPr lang="en-US" dirty="0" smtClean="0"/>
              <a:t>,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events);</a:t>
            </a:r>
            <a:endParaRPr lang="en-US" dirty="0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87980"/>
            <a:ext cx="9629140" cy="290322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该函数主要功能是数据事件事件掩码，清除事件控制块中的事件。其中，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eventCB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为需要写入的事件控制块指针；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eventMask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为需要清除的事件掩码。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接口执行完毕后，返回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00B0F0"/>
                </a:solidFill>
              </a:rPr>
              <a:t>LOS_EventClear</a:t>
            </a:r>
            <a:r>
              <a:rPr 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PEVENT_CB_S</a:t>
            </a:r>
            <a:r>
              <a:rPr lang="en-US" dirty="0" smtClean="0"/>
              <a:t> </a:t>
            </a:r>
            <a:r>
              <a:rPr lang="en-US" dirty="0" err="1" smtClean="0"/>
              <a:t>eventCB</a:t>
            </a:r>
            <a:r>
              <a:rPr lang="en-US" dirty="0" smtClean="0"/>
              <a:t>,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eventMask</a:t>
            </a:r>
            <a:r>
              <a:rPr lang="en-US" dirty="0" smtClean="0"/>
              <a:t>);</a:t>
            </a:r>
            <a:endParaRPr lang="en-US" dirty="0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42468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lockzhiner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/rk2206/samples/a5_kernal_queue/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kernel_event_example.c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创建队列</a:t>
            </a:r>
            <a:endParaRPr lang="zh-CN" altLang="en-US" sz="1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在queue_example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函数中，通过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LOS_EventInit函数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初始化事件，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并通过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LOS_TaskCreate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event_master_thread和event_slave_thread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两个任务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unsigned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 = LOS_OK;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LOS_EventInit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m_event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);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Falied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to create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EventFlags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\n");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dirty="0" smtClean="0">
                <a:sym typeface="+mn-ea"/>
              </a:rPr>
              <a:t>如何使用事件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task1.pfnTaskEntry = (TSK_ENTRY_FUNC)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event_master_thread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task1.uwStackSize = 2048;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task1.pcName = "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event_master_thread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task1.usTaskPrio = 5;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LOS_TaskCreate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(&amp;thread_id1, &amp;task1);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Falied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to create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event_master_thread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ret:0x%x\n", ret);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>
                <a:sym typeface="+mn-ea"/>
              </a:rPr>
              <a:t>事件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task2.pfnTaskEntry = (TSK_ENTRY_FUNC)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task2.uwStackSize = 2048;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task2.pcName = "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task2.usTaskPrio = 5;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LOS_TaskCreate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(&amp;thread_id2, &amp;task2);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Falied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to create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ret:0x%x\n", ret);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7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event_master_thread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 = LOS_OK;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LOS_Msleep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(1000);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("%s write event:0x%x\n", __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__, EVENT_WAIT);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LOS_EventWrite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m_event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EVENT_WAIT);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!= LOS_OK)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("%s write event failed ret:0x%x\n", __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__, ret);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/*delay 1s*/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LOS_Msleep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(2000);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LOS_EventClear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m_event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~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m_event.uwEventID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1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>
                <a:sym typeface="+mn-ea"/>
              </a:rPr>
              <a:t>事件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97500"/>
          </a:bodyPr>
          <a:lstStyle/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event;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event 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LOS_EventRead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m_event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EVENT_WAIT, LOS_WAITMODE_AND, LOS_WAIT_FOREVER);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("%s read event:0x%x\n", __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__, event);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LOS_Msleep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(1000);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4.修改编译脚本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“.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",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–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lkernal_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5.编译固件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  <a:endParaRPr lang="en-US" altLang="zh-CN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  <a:endParaRPr lang="en-US" altLang="zh-CN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>
                <a:sym typeface="+mn-ea"/>
              </a:rPr>
              <a:t>事件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59823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6.烧写固件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7.通过串口查看结果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event_master_thread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write event:0x1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event:0x1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event:0x1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event_master_thread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write event:0x1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event:0x1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event_slave_thread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event:0x1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>
                <a:sym typeface="+mn-ea"/>
              </a:rPr>
              <a:t>事件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事件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事件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机制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事件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相应接口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使用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事件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33756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事件（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）是一种任务间通信的机制，可用于任务间的同步。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多任务环境下，任务之间往往需要同步操作，一个等待即是一个同步。事件可以提供一对多、多对多的同步操作。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一对多同步模型：一个任务等待多个事件的触发。可以是任意一个事件发生时唤醒任务处理事件，也可以是几个事件都发生后才唤醒任务处理事件。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多对多同步模型：多个任务等待多个事件的触发。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什么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2044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LiteOS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提供的事件具有如下特点：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任务通过创建事件控制块来触发事件或等待事件。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事件间相互独立，内部实现为一个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位无符号整型，每一位标识一种事件类型。第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位不可用，因此最多可支持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种事件类型。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事件仅用于任务间的同步，不提供数据传输功能。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多次向事件控制块写入同一事件类型，在被清零前等效于只写入一次。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多个任务可以对同一事件进行读写操作。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支持事件读写超时机制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什么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16025" y="2399030"/>
            <a:ext cx="9629140" cy="404749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任务在调用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LOS_EventRead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接口读事件时，可以根据入参事件掩码类型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eventMask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读取事件的单个或者多个事件类型。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任务在调用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LOS_EventWrite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接口写事件时，对指定事件控制块写入指定的事件类型，可以一次同时写多个事件类型。写事件会触发任务调度。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任务在调用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LOS_EventClear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接口清除事件时，根据入参事件和待清除的事件类型，对事件对应位进行清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机制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队列接口的头文件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kernel/liteos_m/kernel/include/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los_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event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.h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有很多，主要分为几大类：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初始化事件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lang="en-US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写事件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清除事件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）校验事件掩码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销毁事件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223645" y="2374265"/>
          <a:ext cx="9878695" cy="215646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038225"/>
                <a:gridCol w="1802765"/>
                <a:gridCol w="7037705"/>
              </a:tblGrid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dirty="0"/>
                        <a:t>功能分类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/>
                        <a:t>接口名</a:t>
                      </a:r>
                      <a:endParaRPr lang="zh-CN" altLang="en-US" sz="120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dirty="0"/>
                        <a:t>功能描述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</a:tr>
              <a:tr h="3086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 smtClean="0"/>
                        <a:t>初始化事件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EventInit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初始化一个事件控制块。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 smtClean="0"/>
                        <a:t>读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写事件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读取指定事件类型，超时时间为相对时间：单位为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写指定的事件类型。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 smtClean="0"/>
                        <a:t>清除事件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EventClear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清除指定的事件类型。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校验事件掩码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EventPoll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根据用户传入的事件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、事件掩码及读取模式，返回用户传入的事件是否符合预期。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销毁事件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LOS_EventDestroy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销毁指定的事件控制块。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87345"/>
            <a:ext cx="9629140" cy="295084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该函数主要功能是初始化一个事件控制块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eventCB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为初始化的事件控制块指针。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执行函数返回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</a:t>
            </a:r>
            <a:r>
              <a:rPr sz="1600" dirty="0" smtClean="0"/>
              <a:t>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UINT32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LOS_EventInit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PEVENT_CB_S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eventCB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事件</a:t>
            </a:r>
            <a:r>
              <a:rPr dirty="0" smtClean="0">
                <a:sym typeface="+mn-ea"/>
              </a:rPr>
              <a:t>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4"/>
            <a:ext cx="9629140" cy="144335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该函数主要功能是销毁指定的事件控制块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eventCB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为需要销毁的事件控制块指针。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接口执行完毕后，返回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00B0F0"/>
                </a:solidFill>
              </a:rPr>
              <a:t>LOS_EventDestroy</a:t>
            </a:r>
            <a:r>
              <a:rPr 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PEVENT_CB_S</a:t>
            </a:r>
            <a:r>
              <a:rPr lang="en-US" dirty="0" smtClean="0"/>
              <a:t> </a:t>
            </a:r>
            <a:r>
              <a:rPr lang="en-US" dirty="0" err="1" smtClean="0"/>
              <a:t>eventCB</a:t>
            </a:r>
            <a:r>
              <a:rPr lang="en-US" dirty="0" smtClean="0"/>
              <a:t>);</a:t>
            </a:r>
            <a:endParaRPr lang="en-US" dirty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TABLE_BEAUTIFY" val="smartTable{2272e420-2603-4bae-bbbb-ff80a7fb9f99}"/>
  <p:tag name="TABLE_ENDDRAG_ORIGIN_RECT" val="777*303"/>
  <p:tag name="TABLE_ENDDRAG_RECT" val="96*186*777*303"/>
  <p:tag name="TABLE_EMPHASIZE_COLOR" val="8286922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8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91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4565</Words>
  <Application>WPS 演示</Application>
  <PresentationFormat>自定义</PresentationFormat>
  <Paragraphs>353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 事件</vt:lpstr>
      <vt:lpstr>PowerPoint 演示文稿</vt:lpstr>
      <vt:lpstr>什么是事件</vt:lpstr>
      <vt:lpstr>什么是事件</vt:lpstr>
      <vt:lpstr>事件机制</vt:lpstr>
      <vt:lpstr>事件的接口</vt:lpstr>
      <vt:lpstr>事件的接口</vt:lpstr>
      <vt:lpstr>事件的接口</vt:lpstr>
      <vt:lpstr>事件的接口</vt:lpstr>
      <vt:lpstr>事件的接口</vt:lpstr>
      <vt:lpstr>事件的接口</vt:lpstr>
      <vt:lpstr>事件的接口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OpenHarmonyOS内核开发   消息队列</dc:title>
  <dc:creator/>
  <cp:lastModifiedBy>王小彬</cp:lastModifiedBy>
  <cp:revision>472</cp:revision>
  <dcterms:created xsi:type="dcterms:W3CDTF">2019-06-19T02:08:00Z</dcterms:created>
  <dcterms:modified xsi:type="dcterms:W3CDTF">2022-02-26T02:21:01Z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