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  <p:sldMasterId id="2147483686" r:id="rId4"/>
  </p:sldMasterIdLst>
  <p:notesMasterIdLst>
    <p:notesMasterId r:id="rId6"/>
  </p:notesMasterIdLst>
  <p:sldIdLst>
    <p:sldId id="258" r:id="rId5"/>
    <p:sldId id="273" r:id="rId7"/>
    <p:sldId id="259" r:id="rId8"/>
    <p:sldId id="275" r:id="rId9"/>
    <p:sldId id="276" r:id="rId10"/>
    <p:sldId id="278" r:id="rId11"/>
    <p:sldId id="289" r:id="rId12"/>
    <p:sldId id="290" r:id="rId13"/>
    <p:sldId id="265" r:id="rId14"/>
    <p:sldId id="292" r:id="rId15"/>
    <p:sldId id="268" r:id="rId16"/>
    <p:sldId id="263" r:id="rId17"/>
    <p:sldId id="270" r:id="rId18"/>
    <p:sldId id="261" r:id="rId19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3EDFB1-2C56-4EFB-B7DF-1B12237007F0}" styleName="{e5eda556-8a59-42d5-a7c6-6a4fd53f2b29}">
    <a:wholeTbl>
      <a:tcTxStyle>
        <a:fontRef idx="none">
          <a:prstClr val="black"/>
        </a:fontRef>
      </a:tcTxStyle>
      <a:tcStyle>
        <a:tcBdr>
          <a:bottom>
            <a:ln w="12700" cmpd="sng">
              <a:solidFill>
                <a:srgbClr val="7E72CA"/>
              </a:solidFill>
            </a:ln>
          </a:bottom>
          <a:insideH>
            <a:ln w="12700" cmpd="sng">
              <a:solidFill>
                <a:srgbClr val="7E72CA"/>
              </a:solidFill>
            </a:ln>
          </a:insideH>
        </a:tcBdr>
        <a:fill>
          <a:solidFill>
            <a:srgbClr val="FFFFFF"/>
          </a:solidFill>
        </a:fill>
      </a:tcStyle>
    </a:wholeTbl>
    <a:firstRow>
      <a:tcTxStyle>
        <a:fontRef idx="none">
          <a:prstClr val="black"/>
        </a:fontRef>
      </a:tcTxStyle>
      <a:tcStyle>
        <a:tcBdr/>
        <a:fill>
          <a:solidFill>
            <a:srgbClr val="7E72CA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22"/>
        <p:guide pos="384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gs" Target="tags/tag864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1" Type="http://schemas.openxmlformats.org/officeDocument/2006/relationships/tags" Target="../tags/tag151.xml"/><Relationship Id="rId20" Type="http://schemas.openxmlformats.org/officeDocument/2006/relationships/tags" Target="../tags/tag150.xml"/><Relationship Id="rId2" Type="http://schemas.openxmlformats.org/officeDocument/2006/relationships/tags" Target="../tags/tag132.xml"/><Relationship Id="rId19" Type="http://schemas.openxmlformats.org/officeDocument/2006/relationships/tags" Target="../tags/tag149.xml"/><Relationship Id="rId18" Type="http://schemas.openxmlformats.org/officeDocument/2006/relationships/tags" Target="../tags/tag148.xml"/><Relationship Id="rId17" Type="http://schemas.openxmlformats.org/officeDocument/2006/relationships/tags" Target="../tags/tag147.xml"/><Relationship Id="rId16" Type="http://schemas.openxmlformats.org/officeDocument/2006/relationships/tags" Target="../tags/tag146.xml"/><Relationship Id="rId15" Type="http://schemas.openxmlformats.org/officeDocument/2006/relationships/tags" Target="../tags/tag145.xml"/><Relationship Id="rId14" Type="http://schemas.openxmlformats.org/officeDocument/2006/relationships/tags" Target="../tags/tag144.xml"/><Relationship Id="rId13" Type="http://schemas.openxmlformats.org/officeDocument/2006/relationships/tags" Target="../tags/tag143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5" Type="http://schemas.openxmlformats.org/officeDocument/2006/relationships/tags" Target="../tags/tag177.xml"/><Relationship Id="rId14" Type="http://schemas.openxmlformats.org/officeDocument/2006/relationships/tags" Target="../tags/tag176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6" Type="http://schemas.openxmlformats.org/officeDocument/2006/relationships/tags" Target="../tags/tag204.xml"/><Relationship Id="rId15" Type="http://schemas.openxmlformats.org/officeDocument/2006/relationships/tags" Target="../tags/tag203.xml"/><Relationship Id="rId14" Type="http://schemas.openxmlformats.org/officeDocument/2006/relationships/tags" Target="../tags/tag202.xml"/><Relationship Id="rId13" Type="http://schemas.openxmlformats.org/officeDocument/2006/relationships/tags" Target="../tags/tag201.xml"/><Relationship Id="rId12" Type="http://schemas.openxmlformats.org/officeDocument/2006/relationships/tags" Target="../tags/tag200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12.xml"/><Relationship Id="rId8" Type="http://schemas.openxmlformats.org/officeDocument/2006/relationships/tags" Target="../tags/tag211.xml"/><Relationship Id="rId7" Type="http://schemas.openxmlformats.org/officeDocument/2006/relationships/tags" Target="../tags/tag210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6" Type="http://schemas.openxmlformats.org/officeDocument/2006/relationships/tags" Target="../tags/tag219.xml"/><Relationship Id="rId15" Type="http://schemas.openxmlformats.org/officeDocument/2006/relationships/tags" Target="../tags/tag218.xml"/><Relationship Id="rId14" Type="http://schemas.openxmlformats.org/officeDocument/2006/relationships/tags" Target="../tags/tag217.xml"/><Relationship Id="rId13" Type="http://schemas.openxmlformats.org/officeDocument/2006/relationships/tags" Target="../tags/tag216.xml"/><Relationship Id="rId12" Type="http://schemas.openxmlformats.org/officeDocument/2006/relationships/tags" Target="../tags/tag215.xml"/><Relationship Id="rId11" Type="http://schemas.openxmlformats.org/officeDocument/2006/relationships/tags" Target="../tags/tag214.xml"/><Relationship Id="rId10" Type="http://schemas.openxmlformats.org/officeDocument/2006/relationships/tags" Target="../tags/tag21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227.xml"/><Relationship Id="rId8" Type="http://schemas.openxmlformats.org/officeDocument/2006/relationships/tags" Target="../tags/tag226.xml"/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1" Type="http://schemas.openxmlformats.org/officeDocument/2006/relationships/tags" Target="../tags/tag237.xml"/><Relationship Id="rId20" Type="http://schemas.openxmlformats.org/officeDocument/2006/relationships/tags" Target="../tags/tag236.xml"/><Relationship Id="rId2" Type="http://schemas.openxmlformats.org/officeDocument/2006/relationships/tags" Target="../tags/tag220.xml"/><Relationship Id="rId19" Type="http://schemas.openxmlformats.org/officeDocument/2006/relationships/tags" Target="../tags/tag235.xml"/><Relationship Id="rId18" Type="http://schemas.openxmlformats.org/officeDocument/2006/relationships/tags" Target="../tags/tag234.xml"/><Relationship Id="rId17" Type="http://schemas.openxmlformats.org/officeDocument/2006/relationships/tags" Target="../tags/tag233.xml"/><Relationship Id="rId16" Type="http://schemas.openxmlformats.org/officeDocument/2006/relationships/tags" Target="../tags/tag232.xml"/><Relationship Id="rId15" Type="http://schemas.openxmlformats.org/officeDocument/2006/relationships/tags" Target="../tags/tag231.xml"/><Relationship Id="rId14" Type="http://schemas.openxmlformats.org/officeDocument/2006/relationships/tags" Target="../tags/tag230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229.xml"/><Relationship Id="rId10" Type="http://schemas.openxmlformats.org/officeDocument/2006/relationships/tags" Target="../tags/tag22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45.xml"/><Relationship Id="rId8" Type="http://schemas.openxmlformats.org/officeDocument/2006/relationships/tags" Target="../tags/tag244.xml"/><Relationship Id="rId7" Type="http://schemas.openxmlformats.org/officeDocument/2006/relationships/tags" Target="../tags/tag243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5" Type="http://schemas.openxmlformats.org/officeDocument/2006/relationships/tags" Target="../tags/tag251.xml"/><Relationship Id="rId14" Type="http://schemas.openxmlformats.org/officeDocument/2006/relationships/tags" Target="../tags/tag250.xml"/><Relationship Id="rId13" Type="http://schemas.openxmlformats.org/officeDocument/2006/relationships/tags" Target="../tags/tag249.xml"/><Relationship Id="rId12" Type="http://schemas.openxmlformats.org/officeDocument/2006/relationships/tags" Target="../tags/tag248.xml"/><Relationship Id="rId11" Type="http://schemas.openxmlformats.org/officeDocument/2006/relationships/tags" Target="../tags/tag247.xml"/><Relationship Id="rId10" Type="http://schemas.openxmlformats.org/officeDocument/2006/relationships/tags" Target="../tags/tag246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3" Type="http://schemas.openxmlformats.org/officeDocument/2006/relationships/tags" Target="../tags/tag279.xml"/><Relationship Id="rId22" Type="http://schemas.openxmlformats.org/officeDocument/2006/relationships/tags" Target="../tags/tag278.xml"/><Relationship Id="rId21" Type="http://schemas.openxmlformats.org/officeDocument/2006/relationships/tags" Target="../tags/tag277.xml"/><Relationship Id="rId20" Type="http://schemas.openxmlformats.org/officeDocument/2006/relationships/tags" Target="../tags/tag276.xml"/><Relationship Id="rId2" Type="http://schemas.openxmlformats.org/officeDocument/2006/relationships/tags" Target="../tags/tag258.xml"/><Relationship Id="rId19" Type="http://schemas.openxmlformats.org/officeDocument/2006/relationships/tags" Target="../tags/tag275.xml"/><Relationship Id="rId18" Type="http://schemas.openxmlformats.org/officeDocument/2006/relationships/tags" Target="../tags/tag274.xml"/><Relationship Id="rId17" Type="http://schemas.openxmlformats.org/officeDocument/2006/relationships/tags" Target="../tags/tag273.xml"/><Relationship Id="rId16" Type="http://schemas.openxmlformats.org/officeDocument/2006/relationships/tags" Target="../tags/tag272.xml"/><Relationship Id="rId15" Type="http://schemas.openxmlformats.org/officeDocument/2006/relationships/tags" Target="../tags/tag271.xml"/><Relationship Id="rId14" Type="http://schemas.openxmlformats.org/officeDocument/2006/relationships/tags" Target="../tags/tag270.xml"/><Relationship Id="rId13" Type="http://schemas.openxmlformats.org/officeDocument/2006/relationships/tags" Target="../tags/tag269.xml"/><Relationship Id="rId12" Type="http://schemas.openxmlformats.org/officeDocument/2006/relationships/tags" Target="../tags/tag26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8" Type="http://schemas.openxmlformats.org/officeDocument/2006/relationships/tags" Target="../tags/tag286.xml"/><Relationship Id="rId7" Type="http://schemas.openxmlformats.org/officeDocument/2006/relationships/tags" Target="../tags/tag285.xml"/><Relationship Id="rId6" Type="http://schemas.openxmlformats.org/officeDocument/2006/relationships/tags" Target="../tags/tag284.xml"/><Relationship Id="rId5" Type="http://schemas.openxmlformats.org/officeDocument/2006/relationships/tags" Target="../tags/tag283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4" Type="http://schemas.openxmlformats.org/officeDocument/2006/relationships/tags" Target="../tags/tag292.xml"/><Relationship Id="rId13" Type="http://schemas.openxmlformats.org/officeDocument/2006/relationships/tags" Target="../tags/tag291.xml"/><Relationship Id="rId12" Type="http://schemas.openxmlformats.org/officeDocument/2006/relationships/tags" Target="../tags/tag290.xml"/><Relationship Id="rId11" Type="http://schemas.openxmlformats.org/officeDocument/2006/relationships/tags" Target="../tags/tag289.xml"/><Relationship Id="rId10" Type="http://schemas.openxmlformats.org/officeDocument/2006/relationships/tags" Target="../tags/tag28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298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4" Type="http://schemas.openxmlformats.org/officeDocument/2006/relationships/tags" Target="../tags/tag303.xml"/><Relationship Id="rId13" Type="http://schemas.openxmlformats.org/officeDocument/2006/relationships/tags" Target="../tags/tag302.xml"/><Relationship Id="rId12" Type="http://schemas.openxmlformats.org/officeDocument/2006/relationships/tags" Target="../tags/tag301.xml"/><Relationship Id="rId11" Type="http://schemas.openxmlformats.org/officeDocument/2006/relationships/tags" Target="../tags/tag300.xml"/><Relationship Id="rId10" Type="http://schemas.openxmlformats.org/officeDocument/2006/relationships/tags" Target="../tags/tag29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11.xml"/><Relationship Id="rId8" Type="http://schemas.openxmlformats.org/officeDocument/2006/relationships/tags" Target="../tags/tag310.xml"/><Relationship Id="rId7" Type="http://schemas.openxmlformats.org/officeDocument/2006/relationships/tags" Target="../tags/tag309.xml"/><Relationship Id="rId6" Type="http://schemas.openxmlformats.org/officeDocument/2006/relationships/tags" Target="../tags/tag308.xml"/><Relationship Id="rId5" Type="http://schemas.openxmlformats.org/officeDocument/2006/relationships/tags" Target="../tags/tag307.xml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5" Type="http://schemas.openxmlformats.org/officeDocument/2006/relationships/tags" Target="../tags/tag317.xml"/><Relationship Id="rId14" Type="http://schemas.openxmlformats.org/officeDocument/2006/relationships/tags" Target="../tags/tag316.xml"/><Relationship Id="rId13" Type="http://schemas.openxmlformats.org/officeDocument/2006/relationships/tags" Target="../tags/tag315.xml"/><Relationship Id="rId12" Type="http://schemas.openxmlformats.org/officeDocument/2006/relationships/tags" Target="../tags/tag314.xml"/><Relationship Id="rId11" Type="http://schemas.openxmlformats.org/officeDocument/2006/relationships/tags" Target="../tags/tag313.xml"/><Relationship Id="rId10" Type="http://schemas.openxmlformats.org/officeDocument/2006/relationships/tags" Target="../tags/tag31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tags" Target="../tags/tag324.xml"/><Relationship Id="rId7" Type="http://schemas.openxmlformats.org/officeDocument/2006/relationships/tags" Target="../tags/tag323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4" Type="http://schemas.openxmlformats.org/officeDocument/2006/relationships/tags" Target="../tags/tag320.xml"/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7" Type="http://schemas.openxmlformats.org/officeDocument/2006/relationships/tags" Target="../tags/tag333.xml"/><Relationship Id="rId16" Type="http://schemas.openxmlformats.org/officeDocument/2006/relationships/tags" Target="../tags/tag332.xml"/><Relationship Id="rId15" Type="http://schemas.openxmlformats.org/officeDocument/2006/relationships/tags" Target="../tags/tag331.xml"/><Relationship Id="rId14" Type="http://schemas.openxmlformats.org/officeDocument/2006/relationships/tags" Target="../tags/tag330.xml"/><Relationship Id="rId13" Type="http://schemas.openxmlformats.org/officeDocument/2006/relationships/tags" Target="../tags/tag329.xml"/><Relationship Id="rId12" Type="http://schemas.openxmlformats.org/officeDocument/2006/relationships/tags" Target="../tags/tag328.xml"/><Relationship Id="rId11" Type="http://schemas.openxmlformats.org/officeDocument/2006/relationships/tags" Target="../tags/tag327.xml"/><Relationship Id="rId10" Type="http://schemas.openxmlformats.org/officeDocument/2006/relationships/tags" Target="../tags/tag32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341.xml"/><Relationship Id="rId8" Type="http://schemas.openxmlformats.org/officeDocument/2006/relationships/tags" Target="../tags/tag340.xml"/><Relationship Id="rId7" Type="http://schemas.openxmlformats.org/officeDocument/2006/relationships/tags" Target="../tags/tag339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4" Type="http://schemas.openxmlformats.org/officeDocument/2006/relationships/tags" Target="../tags/tag346.xml"/><Relationship Id="rId13" Type="http://schemas.openxmlformats.org/officeDocument/2006/relationships/tags" Target="../tags/tag345.xml"/><Relationship Id="rId12" Type="http://schemas.openxmlformats.org/officeDocument/2006/relationships/tags" Target="../tags/tag344.xml"/><Relationship Id="rId11" Type="http://schemas.openxmlformats.org/officeDocument/2006/relationships/tags" Target="../tags/tag343.xml"/><Relationship Id="rId10" Type="http://schemas.openxmlformats.org/officeDocument/2006/relationships/tags" Target="../tags/tag34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349.xml"/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5" Type="http://schemas.openxmlformats.org/officeDocument/2006/relationships/tags" Target="../tags/tag363.xml"/><Relationship Id="rId14" Type="http://schemas.openxmlformats.org/officeDocument/2006/relationships/tags" Target="../tags/tag362.xml"/><Relationship Id="rId13" Type="http://schemas.openxmlformats.org/officeDocument/2006/relationships/tags" Target="../tags/tag361.xml"/><Relationship Id="rId12" Type="http://schemas.openxmlformats.org/officeDocument/2006/relationships/tags" Target="../tags/tag360.xml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371.xml"/><Relationship Id="rId8" Type="http://schemas.openxmlformats.org/officeDocument/2006/relationships/tags" Target="../tags/tag370.xml"/><Relationship Id="rId7" Type="http://schemas.openxmlformats.org/officeDocument/2006/relationships/tags" Target="../tags/tag369.xml"/><Relationship Id="rId6" Type="http://schemas.openxmlformats.org/officeDocument/2006/relationships/tags" Target="../tags/tag368.xml"/><Relationship Id="rId5" Type="http://schemas.openxmlformats.org/officeDocument/2006/relationships/tags" Target="../tags/tag367.xml"/><Relationship Id="rId4" Type="http://schemas.openxmlformats.org/officeDocument/2006/relationships/tags" Target="../tags/tag366.xml"/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4" Type="http://schemas.openxmlformats.org/officeDocument/2006/relationships/tags" Target="../tags/tag376.xml"/><Relationship Id="rId13" Type="http://schemas.openxmlformats.org/officeDocument/2006/relationships/tags" Target="../tags/tag375.xml"/><Relationship Id="rId12" Type="http://schemas.openxmlformats.org/officeDocument/2006/relationships/tags" Target="../tags/tag374.xml"/><Relationship Id="rId11" Type="http://schemas.openxmlformats.org/officeDocument/2006/relationships/tags" Target="../tags/tag373.xml"/><Relationship Id="rId10" Type="http://schemas.openxmlformats.org/officeDocument/2006/relationships/tags" Target="../tags/tag37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384.xml"/><Relationship Id="rId8" Type="http://schemas.openxmlformats.org/officeDocument/2006/relationships/tags" Target="../tags/tag383.xml"/><Relationship Id="rId7" Type="http://schemas.openxmlformats.org/officeDocument/2006/relationships/tags" Target="../tags/tag382.xml"/><Relationship Id="rId6" Type="http://schemas.openxmlformats.org/officeDocument/2006/relationships/tags" Target="../tags/tag381.xml"/><Relationship Id="rId5" Type="http://schemas.openxmlformats.org/officeDocument/2006/relationships/tags" Target="../tags/tag380.xml"/><Relationship Id="rId4" Type="http://schemas.openxmlformats.org/officeDocument/2006/relationships/tags" Target="../tags/tag379.xml"/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3" Type="http://schemas.openxmlformats.org/officeDocument/2006/relationships/tags" Target="../tags/tag388.xml"/><Relationship Id="rId12" Type="http://schemas.openxmlformats.org/officeDocument/2006/relationships/tags" Target="../tags/tag387.xml"/><Relationship Id="rId11" Type="http://schemas.openxmlformats.org/officeDocument/2006/relationships/tags" Target="../tags/tag386.xml"/><Relationship Id="rId10" Type="http://schemas.openxmlformats.org/officeDocument/2006/relationships/tags" Target="../tags/tag38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396.xml"/><Relationship Id="rId8" Type="http://schemas.openxmlformats.org/officeDocument/2006/relationships/tags" Target="../tags/tag395.xml"/><Relationship Id="rId7" Type="http://schemas.openxmlformats.org/officeDocument/2006/relationships/tags" Target="../tags/tag394.xml"/><Relationship Id="rId6" Type="http://schemas.openxmlformats.org/officeDocument/2006/relationships/tags" Target="../tags/tag393.xml"/><Relationship Id="rId5" Type="http://schemas.openxmlformats.org/officeDocument/2006/relationships/tags" Target="../tags/tag392.xml"/><Relationship Id="rId4" Type="http://schemas.openxmlformats.org/officeDocument/2006/relationships/tags" Target="../tags/tag391.xml"/><Relationship Id="rId3" Type="http://schemas.openxmlformats.org/officeDocument/2006/relationships/tags" Target="../tags/tag390.xml"/><Relationship Id="rId21" Type="http://schemas.openxmlformats.org/officeDocument/2006/relationships/tags" Target="../tags/tag408.xml"/><Relationship Id="rId20" Type="http://schemas.openxmlformats.org/officeDocument/2006/relationships/tags" Target="../tags/tag407.xml"/><Relationship Id="rId2" Type="http://schemas.openxmlformats.org/officeDocument/2006/relationships/tags" Target="../tags/tag389.xml"/><Relationship Id="rId19" Type="http://schemas.openxmlformats.org/officeDocument/2006/relationships/tags" Target="../tags/tag406.xml"/><Relationship Id="rId18" Type="http://schemas.openxmlformats.org/officeDocument/2006/relationships/tags" Target="../tags/tag405.xml"/><Relationship Id="rId17" Type="http://schemas.openxmlformats.org/officeDocument/2006/relationships/tags" Target="../tags/tag404.xml"/><Relationship Id="rId16" Type="http://schemas.openxmlformats.org/officeDocument/2006/relationships/tags" Target="../tags/tag403.xml"/><Relationship Id="rId15" Type="http://schemas.openxmlformats.org/officeDocument/2006/relationships/tags" Target="../tags/tag402.xml"/><Relationship Id="rId14" Type="http://schemas.openxmlformats.org/officeDocument/2006/relationships/tags" Target="../tags/tag401.xml"/><Relationship Id="rId13" Type="http://schemas.openxmlformats.org/officeDocument/2006/relationships/tags" Target="../tags/tag400.xml"/><Relationship Id="rId12" Type="http://schemas.openxmlformats.org/officeDocument/2006/relationships/tags" Target="../tags/tag399.xml"/><Relationship Id="rId11" Type="http://schemas.openxmlformats.org/officeDocument/2006/relationships/tags" Target="../tags/tag398.xml"/><Relationship Id="rId10" Type="http://schemas.openxmlformats.org/officeDocument/2006/relationships/tags" Target="../tags/tag39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416.xml"/><Relationship Id="rId8" Type="http://schemas.openxmlformats.org/officeDocument/2006/relationships/tags" Target="../tags/tag415.xml"/><Relationship Id="rId7" Type="http://schemas.openxmlformats.org/officeDocument/2006/relationships/tags" Target="../tags/tag414.xml"/><Relationship Id="rId6" Type="http://schemas.openxmlformats.org/officeDocument/2006/relationships/tags" Target="../tags/tag413.xml"/><Relationship Id="rId5" Type="http://schemas.openxmlformats.org/officeDocument/2006/relationships/tags" Target="../tags/tag412.xml"/><Relationship Id="rId4" Type="http://schemas.openxmlformats.org/officeDocument/2006/relationships/tags" Target="../tags/tag411.xml"/><Relationship Id="rId3" Type="http://schemas.openxmlformats.org/officeDocument/2006/relationships/tags" Target="../tags/tag410.xml"/><Relationship Id="rId2" Type="http://schemas.openxmlformats.org/officeDocument/2006/relationships/tags" Target="../tags/tag409.xml"/><Relationship Id="rId13" Type="http://schemas.openxmlformats.org/officeDocument/2006/relationships/tags" Target="../tags/tag420.xml"/><Relationship Id="rId12" Type="http://schemas.openxmlformats.org/officeDocument/2006/relationships/tags" Target="../tags/tag419.xml"/><Relationship Id="rId11" Type="http://schemas.openxmlformats.org/officeDocument/2006/relationships/tags" Target="../tags/tag418.xml"/><Relationship Id="rId10" Type="http://schemas.openxmlformats.org/officeDocument/2006/relationships/tags" Target="../tags/tag417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428.xml"/><Relationship Id="rId8" Type="http://schemas.openxmlformats.org/officeDocument/2006/relationships/tags" Target="../tags/tag427.xml"/><Relationship Id="rId7" Type="http://schemas.openxmlformats.org/officeDocument/2006/relationships/tags" Target="../tags/tag426.xml"/><Relationship Id="rId6" Type="http://schemas.openxmlformats.org/officeDocument/2006/relationships/tags" Target="../tags/tag425.xml"/><Relationship Id="rId5" Type="http://schemas.openxmlformats.org/officeDocument/2006/relationships/tags" Target="../tags/tag424.xml"/><Relationship Id="rId4" Type="http://schemas.openxmlformats.org/officeDocument/2006/relationships/tags" Target="../tags/tag423.xml"/><Relationship Id="rId3" Type="http://schemas.openxmlformats.org/officeDocument/2006/relationships/tags" Target="../tags/tag422.xml"/><Relationship Id="rId2" Type="http://schemas.openxmlformats.org/officeDocument/2006/relationships/tags" Target="../tags/tag421.xml"/><Relationship Id="rId15" Type="http://schemas.openxmlformats.org/officeDocument/2006/relationships/tags" Target="../tags/tag434.xml"/><Relationship Id="rId14" Type="http://schemas.openxmlformats.org/officeDocument/2006/relationships/tags" Target="../tags/tag433.xml"/><Relationship Id="rId13" Type="http://schemas.openxmlformats.org/officeDocument/2006/relationships/tags" Target="../tags/tag432.xml"/><Relationship Id="rId12" Type="http://schemas.openxmlformats.org/officeDocument/2006/relationships/tags" Target="../tags/tag431.xml"/><Relationship Id="rId11" Type="http://schemas.openxmlformats.org/officeDocument/2006/relationships/tags" Target="../tags/tag430.xml"/><Relationship Id="rId10" Type="http://schemas.openxmlformats.org/officeDocument/2006/relationships/tags" Target="../tags/tag429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442.xml"/><Relationship Id="rId8" Type="http://schemas.openxmlformats.org/officeDocument/2006/relationships/tags" Target="../tags/tag441.xml"/><Relationship Id="rId7" Type="http://schemas.openxmlformats.org/officeDocument/2006/relationships/tags" Target="../tags/tag440.xml"/><Relationship Id="rId6" Type="http://schemas.openxmlformats.org/officeDocument/2006/relationships/tags" Target="../tags/tag439.xml"/><Relationship Id="rId5" Type="http://schemas.openxmlformats.org/officeDocument/2006/relationships/tags" Target="../tags/tag438.xml"/><Relationship Id="rId4" Type="http://schemas.openxmlformats.org/officeDocument/2006/relationships/tags" Target="../tags/tag437.xml"/><Relationship Id="rId3" Type="http://schemas.openxmlformats.org/officeDocument/2006/relationships/tags" Target="../tags/tag436.xml"/><Relationship Id="rId2" Type="http://schemas.openxmlformats.org/officeDocument/2006/relationships/tags" Target="../tags/tag435.xml"/><Relationship Id="rId13" Type="http://schemas.openxmlformats.org/officeDocument/2006/relationships/tags" Target="../tags/tag446.xml"/><Relationship Id="rId12" Type="http://schemas.openxmlformats.org/officeDocument/2006/relationships/tags" Target="../tags/tag445.xml"/><Relationship Id="rId11" Type="http://schemas.openxmlformats.org/officeDocument/2006/relationships/tags" Target="../tags/tag444.xml"/><Relationship Id="rId10" Type="http://schemas.openxmlformats.org/officeDocument/2006/relationships/tags" Target="../tags/tag443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454.xml"/><Relationship Id="rId8" Type="http://schemas.openxmlformats.org/officeDocument/2006/relationships/tags" Target="../tags/tag453.xml"/><Relationship Id="rId7" Type="http://schemas.openxmlformats.org/officeDocument/2006/relationships/tags" Target="../tags/tag452.xml"/><Relationship Id="rId6" Type="http://schemas.openxmlformats.org/officeDocument/2006/relationships/tags" Target="../tags/tag451.xml"/><Relationship Id="rId5" Type="http://schemas.openxmlformats.org/officeDocument/2006/relationships/tags" Target="../tags/tag450.xml"/><Relationship Id="rId4" Type="http://schemas.openxmlformats.org/officeDocument/2006/relationships/tags" Target="../tags/tag449.xml"/><Relationship Id="rId3" Type="http://schemas.openxmlformats.org/officeDocument/2006/relationships/tags" Target="../tags/tag448.xml"/><Relationship Id="rId2" Type="http://schemas.openxmlformats.org/officeDocument/2006/relationships/tags" Target="../tags/tag447.xml"/><Relationship Id="rId16" Type="http://schemas.openxmlformats.org/officeDocument/2006/relationships/tags" Target="../tags/tag461.xml"/><Relationship Id="rId15" Type="http://schemas.openxmlformats.org/officeDocument/2006/relationships/tags" Target="../tags/tag460.xml"/><Relationship Id="rId14" Type="http://schemas.openxmlformats.org/officeDocument/2006/relationships/tags" Target="../tags/tag459.xml"/><Relationship Id="rId13" Type="http://schemas.openxmlformats.org/officeDocument/2006/relationships/tags" Target="../tags/tag458.xml"/><Relationship Id="rId12" Type="http://schemas.openxmlformats.org/officeDocument/2006/relationships/tags" Target="../tags/tag457.xml"/><Relationship Id="rId11" Type="http://schemas.openxmlformats.org/officeDocument/2006/relationships/tags" Target="../tags/tag456.xml"/><Relationship Id="rId10" Type="http://schemas.openxmlformats.org/officeDocument/2006/relationships/tags" Target="../tags/tag455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469.xml"/><Relationship Id="rId8" Type="http://schemas.openxmlformats.org/officeDocument/2006/relationships/tags" Target="../tags/tag468.xml"/><Relationship Id="rId7" Type="http://schemas.openxmlformats.org/officeDocument/2006/relationships/tags" Target="../tags/tag467.xml"/><Relationship Id="rId6" Type="http://schemas.openxmlformats.org/officeDocument/2006/relationships/tags" Target="../tags/tag466.xml"/><Relationship Id="rId5" Type="http://schemas.openxmlformats.org/officeDocument/2006/relationships/tags" Target="../tags/tag465.xml"/><Relationship Id="rId4" Type="http://schemas.openxmlformats.org/officeDocument/2006/relationships/tags" Target="../tags/tag464.xml"/><Relationship Id="rId3" Type="http://schemas.openxmlformats.org/officeDocument/2006/relationships/tags" Target="../tags/tag463.xml"/><Relationship Id="rId2" Type="http://schemas.openxmlformats.org/officeDocument/2006/relationships/tags" Target="../tags/tag462.xml"/><Relationship Id="rId16" Type="http://schemas.openxmlformats.org/officeDocument/2006/relationships/tags" Target="../tags/tag476.xml"/><Relationship Id="rId15" Type="http://schemas.openxmlformats.org/officeDocument/2006/relationships/tags" Target="../tags/tag475.xml"/><Relationship Id="rId14" Type="http://schemas.openxmlformats.org/officeDocument/2006/relationships/tags" Target="../tags/tag474.xml"/><Relationship Id="rId13" Type="http://schemas.openxmlformats.org/officeDocument/2006/relationships/tags" Target="../tags/tag473.xml"/><Relationship Id="rId12" Type="http://schemas.openxmlformats.org/officeDocument/2006/relationships/tags" Target="../tags/tag472.xml"/><Relationship Id="rId11" Type="http://schemas.openxmlformats.org/officeDocument/2006/relationships/tags" Target="../tags/tag471.xml"/><Relationship Id="rId10" Type="http://schemas.openxmlformats.org/officeDocument/2006/relationships/tags" Target="../tags/tag470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484.xml"/><Relationship Id="rId8" Type="http://schemas.openxmlformats.org/officeDocument/2006/relationships/tags" Target="../tags/tag483.xml"/><Relationship Id="rId7" Type="http://schemas.openxmlformats.org/officeDocument/2006/relationships/tags" Target="../tags/tag482.xml"/><Relationship Id="rId6" Type="http://schemas.openxmlformats.org/officeDocument/2006/relationships/tags" Target="../tags/tag481.xml"/><Relationship Id="rId5" Type="http://schemas.openxmlformats.org/officeDocument/2006/relationships/tags" Target="../tags/tag480.xml"/><Relationship Id="rId4" Type="http://schemas.openxmlformats.org/officeDocument/2006/relationships/tags" Target="../tags/tag479.xml"/><Relationship Id="rId3" Type="http://schemas.openxmlformats.org/officeDocument/2006/relationships/tags" Target="../tags/tag478.xml"/><Relationship Id="rId21" Type="http://schemas.openxmlformats.org/officeDocument/2006/relationships/tags" Target="../tags/tag494.xml"/><Relationship Id="rId20" Type="http://schemas.openxmlformats.org/officeDocument/2006/relationships/tags" Target="../tags/tag493.xml"/><Relationship Id="rId2" Type="http://schemas.openxmlformats.org/officeDocument/2006/relationships/tags" Target="../tags/tag477.xml"/><Relationship Id="rId19" Type="http://schemas.openxmlformats.org/officeDocument/2006/relationships/tags" Target="../tags/tag492.xml"/><Relationship Id="rId18" Type="http://schemas.openxmlformats.org/officeDocument/2006/relationships/tags" Target="../tags/tag491.xml"/><Relationship Id="rId17" Type="http://schemas.openxmlformats.org/officeDocument/2006/relationships/tags" Target="../tags/tag490.xml"/><Relationship Id="rId16" Type="http://schemas.openxmlformats.org/officeDocument/2006/relationships/tags" Target="../tags/tag489.xml"/><Relationship Id="rId15" Type="http://schemas.openxmlformats.org/officeDocument/2006/relationships/tags" Target="../tags/tag488.xml"/><Relationship Id="rId14" Type="http://schemas.openxmlformats.org/officeDocument/2006/relationships/tags" Target="../tags/tag487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486.xml"/><Relationship Id="rId10" Type="http://schemas.openxmlformats.org/officeDocument/2006/relationships/tags" Target="../tags/tag485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502.xml"/><Relationship Id="rId8" Type="http://schemas.openxmlformats.org/officeDocument/2006/relationships/tags" Target="../tags/tag501.xml"/><Relationship Id="rId7" Type="http://schemas.openxmlformats.org/officeDocument/2006/relationships/tags" Target="../tags/tag500.xml"/><Relationship Id="rId6" Type="http://schemas.openxmlformats.org/officeDocument/2006/relationships/tags" Target="../tags/tag499.xml"/><Relationship Id="rId5" Type="http://schemas.openxmlformats.org/officeDocument/2006/relationships/tags" Target="../tags/tag498.xml"/><Relationship Id="rId4" Type="http://schemas.openxmlformats.org/officeDocument/2006/relationships/tags" Target="../tags/tag497.xml"/><Relationship Id="rId3" Type="http://schemas.openxmlformats.org/officeDocument/2006/relationships/tags" Target="../tags/tag496.xml"/><Relationship Id="rId2" Type="http://schemas.openxmlformats.org/officeDocument/2006/relationships/tags" Target="../tags/tag495.xml"/><Relationship Id="rId15" Type="http://schemas.openxmlformats.org/officeDocument/2006/relationships/tags" Target="../tags/tag508.xml"/><Relationship Id="rId14" Type="http://schemas.openxmlformats.org/officeDocument/2006/relationships/tags" Target="../tags/tag507.xml"/><Relationship Id="rId13" Type="http://schemas.openxmlformats.org/officeDocument/2006/relationships/tags" Target="../tags/tag506.xml"/><Relationship Id="rId12" Type="http://schemas.openxmlformats.org/officeDocument/2006/relationships/tags" Target="../tags/tag505.xml"/><Relationship Id="rId11" Type="http://schemas.openxmlformats.org/officeDocument/2006/relationships/tags" Target="../tags/tag504.xml"/><Relationship Id="rId10" Type="http://schemas.openxmlformats.org/officeDocument/2006/relationships/tags" Target="../tags/tag503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522.xml"/><Relationship Id="rId8" Type="http://schemas.openxmlformats.org/officeDocument/2006/relationships/tags" Target="../tags/tag521.xml"/><Relationship Id="rId7" Type="http://schemas.openxmlformats.org/officeDocument/2006/relationships/tags" Target="../tags/tag520.xml"/><Relationship Id="rId6" Type="http://schemas.openxmlformats.org/officeDocument/2006/relationships/tags" Target="../tags/tag519.xml"/><Relationship Id="rId5" Type="http://schemas.openxmlformats.org/officeDocument/2006/relationships/tags" Target="../tags/tag518.xml"/><Relationship Id="rId4" Type="http://schemas.openxmlformats.org/officeDocument/2006/relationships/tags" Target="../tags/tag517.xml"/><Relationship Id="rId3" Type="http://schemas.openxmlformats.org/officeDocument/2006/relationships/tags" Target="../tags/tag516.xml"/><Relationship Id="rId23" Type="http://schemas.openxmlformats.org/officeDocument/2006/relationships/tags" Target="../tags/tag536.xml"/><Relationship Id="rId22" Type="http://schemas.openxmlformats.org/officeDocument/2006/relationships/tags" Target="../tags/tag535.xml"/><Relationship Id="rId21" Type="http://schemas.openxmlformats.org/officeDocument/2006/relationships/tags" Target="../tags/tag534.xml"/><Relationship Id="rId20" Type="http://schemas.openxmlformats.org/officeDocument/2006/relationships/tags" Target="../tags/tag533.xml"/><Relationship Id="rId2" Type="http://schemas.openxmlformats.org/officeDocument/2006/relationships/tags" Target="../tags/tag515.xml"/><Relationship Id="rId19" Type="http://schemas.openxmlformats.org/officeDocument/2006/relationships/tags" Target="../tags/tag532.xml"/><Relationship Id="rId18" Type="http://schemas.openxmlformats.org/officeDocument/2006/relationships/tags" Target="../tags/tag531.xml"/><Relationship Id="rId17" Type="http://schemas.openxmlformats.org/officeDocument/2006/relationships/tags" Target="../tags/tag530.xml"/><Relationship Id="rId16" Type="http://schemas.openxmlformats.org/officeDocument/2006/relationships/tags" Target="../tags/tag529.xml"/><Relationship Id="rId15" Type="http://schemas.openxmlformats.org/officeDocument/2006/relationships/tags" Target="../tags/tag528.xml"/><Relationship Id="rId14" Type="http://schemas.openxmlformats.org/officeDocument/2006/relationships/tags" Target="../tags/tag527.xml"/><Relationship Id="rId13" Type="http://schemas.openxmlformats.org/officeDocument/2006/relationships/tags" Target="../tags/tag526.xml"/><Relationship Id="rId12" Type="http://schemas.openxmlformats.org/officeDocument/2006/relationships/tags" Target="../tags/tag525.xml"/><Relationship Id="rId11" Type="http://schemas.openxmlformats.org/officeDocument/2006/relationships/tags" Target="../tags/tag524.xml"/><Relationship Id="rId10" Type="http://schemas.openxmlformats.org/officeDocument/2006/relationships/tags" Target="../tags/tag523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544.xml"/><Relationship Id="rId8" Type="http://schemas.openxmlformats.org/officeDocument/2006/relationships/tags" Target="../tags/tag543.xml"/><Relationship Id="rId7" Type="http://schemas.openxmlformats.org/officeDocument/2006/relationships/tags" Target="../tags/tag542.xml"/><Relationship Id="rId6" Type="http://schemas.openxmlformats.org/officeDocument/2006/relationships/tags" Target="../tags/tag541.xml"/><Relationship Id="rId5" Type="http://schemas.openxmlformats.org/officeDocument/2006/relationships/tags" Target="../tags/tag540.xml"/><Relationship Id="rId4" Type="http://schemas.openxmlformats.org/officeDocument/2006/relationships/tags" Target="../tags/tag539.xml"/><Relationship Id="rId3" Type="http://schemas.openxmlformats.org/officeDocument/2006/relationships/tags" Target="../tags/tag538.xml"/><Relationship Id="rId2" Type="http://schemas.openxmlformats.org/officeDocument/2006/relationships/tags" Target="../tags/tag537.xml"/><Relationship Id="rId14" Type="http://schemas.openxmlformats.org/officeDocument/2006/relationships/tags" Target="../tags/tag549.xml"/><Relationship Id="rId13" Type="http://schemas.openxmlformats.org/officeDocument/2006/relationships/tags" Target="../tags/tag548.xml"/><Relationship Id="rId12" Type="http://schemas.openxmlformats.org/officeDocument/2006/relationships/tags" Target="../tags/tag547.xml"/><Relationship Id="rId11" Type="http://schemas.openxmlformats.org/officeDocument/2006/relationships/tags" Target="../tags/tag546.xml"/><Relationship Id="rId10" Type="http://schemas.openxmlformats.org/officeDocument/2006/relationships/tags" Target="../tags/tag545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555.xml"/><Relationship Id="rId6" Type="http://schemas.openxmlformats.org/officeDocument/2006/relationships/tags" Target="../tags/tag554.xml"/><Relationship Id="rId5" Type="http://schemas.openxmlformats.org/officeDocument/2006/relationships/tags" Target="../tags/tag553.xml"/><Relationship Id="rId4" Type="http://schemas.openxmlformats.org/officeDocument/2006/relationships/tags" Target="../tags/tag552.xml"/><Relationship Id="rId3" Type="http://schemas.openxmlformats.org/officeDocument/2006/relationships/tags" Target="../tags/tag551.xml"/><Relationship Id="rId2" Type="http://schemas.openxmlformats.org/officeDocument/2006/relationships/tags" Target="../tags/tag550.xml"/><Relationship Id="rId14" Type="http://schemas.openxmlformats.org/officeDocument/2006/relationships/tags" Target="../tags/tag560.xml"/><Relationship Id="rId13" Type="http://schemas.openxmlformats.org/officeDocument/2006/relationships/tags" Target="../tags/tag559.xml"/><Relationship Id="rId12" Type="http://schemas.openxmlformats.org/officeDocument/2006/relationships/tags" Target="../tags/tag558.xml"/><Relationship Id="rId11" Type="http://schemas.openxmlformats.org/officeDocument/2006/relationships/tags" Target="../tags/tag557.xml"/><Relationship Id="rId10" Type="http://schemas.openxmlformats.org/officeDocument/2006/relationships/tags" Target="../tags/tag556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568.xml"/><Relationship Id="rId8" Type="http://schemas.openxmlformats.org/officeDocument/2006/relationships/tags" Target="../tags/tag567.xml"/><Relationship Id="rId7" Type="http://schemas.openxmlformats.org/officeDocument/2006/relationships/tags" Target="../tags/tag566.xml"/><Relationship Id="rId6" Type="http://schemas.openxmlformats.org/officeDocument/2006/relationships/tags" Target="../tags/tag565.xml"/><Relationship Id="rId5" Type="http://schemas.openxmlformats.org/officeDocument/2006/relationships/tags" Target="../tags/tag564.xml"/><Relationship Id="rId4" Type="http://schemas.openxmlformats.org/officeDocument/2006/relationships/tags" Target="../tags/tag563.xml"/><Relationship Id="rId3" Type="http://schemas.openxmlformats.org/officeDocument/2006/relationships/tags" Target="../tags/tag562.xml"/><Relationship Id="rId2" Type="http://schemas.openxmlformats.org/officeDocument/2006/relationships/tags" Target="../tags/tag561.xml"/><Relationship Id="rId15" Type="http://schemas.openxmlformats.org/officeDocument/2006/relationships/tags" Target="../tags/tag574.xml"/><Relationship Id="rId14" Type="http://schemas.openxmlformats.org/officeDocument/2006/relationships/tags" Target="../tags/tag573.xml"/><Relationship Id="rId13" Type="http://schemas.openxmlformats.org/officeDocument/2006/relationships/tags" Target="../tags/tag572.xml"/><Relationship Id="rId12" Type="http://schemas.openxmlformats.org/officeDocument/2006/relationships/tags" Target="../tags/tag571.xml"/><Relationship Id="rId11" Type="http://schemas.openxmlformats.org/officeDocument/2006/relationships/tags" Target="../tags/tag570.xml"/><Relationship Id="rId10" Type="http://schemas.openxmlformats.org/officeDocument/2006/relationships/tags" Target="../tags/tag569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582.xml"/><Relationship Id="rId8" Type="http://schemas.openxmlformats.org/officeDocument/2006/relationships/tags" Target="../tags/tag581.xml"/><Relationship Id="rId7" Type="http://schemas.openxmlformats.org/officeDocument/2006/relationships/tags" Target="../tags/tag580.xml"/><Relationship Id="rId6" Type="http://schemas.openxmlformats.org/officeDocument/2006/relationships/tags" Target="../tags/tag579.xml"/><Relationship Id="rId5" Type="http://schemas.openxmlformats.org/officeDocument/2006/relationships/tags" Target="../tags/tag578.xml"/><Relationship Id="rId4" Type="http://schemas.openxmlformats.org/officeDocument/2006/relationships/tags" Target="../tags/tag577.xml"/><Relationship Id="rId3" Type="http://schemas.openxmlformats.org/officeDocument/2006/relationships/tags" Target="../tags/tag576.xml"/><Relationship Id="rId2" Type="http://schemas.openxmlformats.org/officeDocument/2006/relationships/tags" Target="../tags/tag575.xml"/><Relationship Id="rId17" Type="http://schemas.openxmlformats.org/officeDocument/2006/relationships/tags" Target="../tags/tag590.xml"/><Relationship Id="rId16" Type="http://schemas.openxmlformats.org/officeDocument/2006/relationships/tags" Target="../tags/tag589.xml"/><Relationship Id="rId15" Type="http://schemas.openxmlformats.org/officeDocument/2006/relationships/tags" Target="../tags/tag588.xml"/><Relationship Id="rId14" Type="http://schemas.openxmlformats.org/officeDocument/2006/relationships/tags" Target="../tags/tag587.xml"/><Relationship Id="rId13" Type="http://schemas.openxmlformats.org/officeDocument/2006/relationships/tags" Target="../tags/tag586.xml"/><Relationship Id="rId12" Type="http://schemas.openxmlformats.org/officeDocument/2006/relationships/tags" Target="../tags/tag585.xml"/><Relationship Id="rId11" Type="http://schemas.openxmlformats.org/officeDocument/2006/relationships/tags" Target="../tags/tag584.xml"/><Relationship Id="rId10" Type="http://schemas.openxmlformats.org/officeDocument/2006/relationships/tags" Target="../tags/tag583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598.xml"/><Relationship Id="rId8" Type="http://schemas.openxmlformats.org/officeDocument/2006/relationships/tags" Target="../tags/tag597.xml"/><Relationship Id="rId7" Type="http://schemas.openxmlformats.org/officeDocument/2006/relationships/tags" Target="../tags/tag596.xml"/><Relationship Id="rId6" Type="http://schemas.openxmlformats.org/officeDocument/2006/relationships/tags" Target="../tags/tag595.xml"/><Relationship Id="rId5" Type="http://schemas.openxmlformats.org/officeDocument/2006/relationships/tags" Target="../tags/tag594.xml"/><Relationship Id="rId4" Type="http://schemas.openxmlformats.org/officeDocument/2006/relationships/tags" Target="../tags/tag593.xml"/><Relationship Id="rId3" Type="http://schemas.openxmlformats.org/officeDocument/2006/relationships/tags" Target="../tags/tag592.xml"/><Relationship Id="rId2" Type="http://schemas.openxmlformats.org/officeDocument/2006/relationships/tags" Target="../tags/tag591.xml"/><Relationship Id="rId14" Type="http://schemas.openxmlformats.org/officeDocument/2006/relationships/tags" Target="../tags/tag603.xml"/><Relationship Id="rId13" Type="http://schemas.openxmlformats.org/officeDocument/2006/relationships/tags" Target="../tags/tag602.xml"/><Relationship Id="rId12" Type="http://schemas.openxmlformats.org/officeDocument/2006/relationships/tags" Target="../tags/tag601.xml"/><Relationship Id="rId11" Type="http://schemas.openxmlformats.org/officeDocument/2006/relationships/tags" Target="../tags/tag600.xml"/><Relationship Id="rId10" Type="http://schemas.openxmlformats.org/officeDocument/2006/relationships/tags" Target="../tags/tag599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4" Type="http://schemas.openxmlformats.org/officeDocument/2006/relationships/tags" Target="../tags/tag606.xml"/><Relationship Id="rId3" Type="http://schemas.openxmlformats.org/officeDocument/2006/relationships/tags" Target="../tags/tag605.xml"/><Relationship Id="rId2" Type="http://schemas.openxmlformats.org/officeDocument/2006/relationships/tags" Target="../tags/tag604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614.xml"/><Relationship Id="rId8" Type="http://schemas.openxmlformats.org/officeDocument/2006/relationships/tags" Target="../tags/tag613.xml"/><Relationship Id="rId7" Type="http://schemas.openxmlformats.org/officeDocument/2006/relationships/tags" Target="../tags/tag612.xml"/><Relationship Id="rId6" Type="http://schemas.openxmlformats.org/officeDocument/2006/relationships/tags" Target="../tags/tag611.xml"/><Relationship Id="rId5" Type="http://schemas.openxmlformats.org/officeDocument/2006/relationships/tags" Target="../tags/tag610.xml"/><Relationship Id="rId4" Type="http://schemas.openxmlformats.org/officeDocument/2006/relationships/tags" Target="../tags/tag609.xml"/><Relationship Id="rId3" Type="http://schemas.openxmlformats.org/officeDocument/2006/relationships/tags" Target="../tags/tag608.xml"/><Relationship Id="rId2" Type="http://schemas.openxmlformats.org/officeDocument/2006/relationships/tags" Target="../tags/tag607.xml"/><Relationship Id="rId15" Type="http://schemas.openxmlformats.org/officeDocument/2006/relationships/tags" Target="../tags/tag620.xml"/><Relationship Id="rId14" Type="http://schemas.openxmlformats.org/officeDocument/2006/relationships/tags" Target="../tags/tag619.xml"/><Relationship Id="rId13" Type="http://schemas.openxmlformats.org/officeDocument/2006/relationships/tags" Target="../tags/tag618.xml"/><Relationship Id="rId12" Type="http://schemas.openxmlformats.org/officeDocument/2006/relationships/tags" Target="../tags/tag617.xml"/><Relationship Id="rId11" Type="http://schemas.openxmlformats.org/officeDocument/2006/relationships/tags" Target="../tags/tag616.xml"/><Relationship Id="rId10" Type="http://schemas.openxmlformats.org/officeDocument/2006/relationships/tags" Target="../tags/tag615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628.xml"/><Relationship Id="rId8" Type="http://schemas.openxmlformats.org/officeDocument/2006/relationships/tags" Target="../tags/tag627.xml"/><Relationship Id="rId7" Type="http://schemas.openxmlformats.org/officeDocument/2006/relationships/tags" Target="../tags/tag626.xml"/><Relationship Id="rId6" Type="http://schemas.openxmlformats.org/officeDocument/2006/relationships/tags" Target="../tags/tag625.xml"/><Relationship Id="rId5" Type="http://schemas.openxmlformats.org/officeDocument/2006/relationships/tags" Target="../tags/tag624.xml"/><Relationship Id="rId4" Type="http://schemas.openxmlformats.org/officeDocument/2006/relationships/tags" Target="../tags/tag623.xml"/><Relationship Id="rId3" Type="http://schemas.openxmlformats.org/officeDocument/2006/relationships/tags" Target="../tags/tag622.xml"/><Relationship Id="rId2" Type="http://schemas.openxmlformats.org/officeDocument/2006/relationships/tags" Target="../tags/tag621.xml"/><Relationship Id="rId14" Type="http://schemas.openxmlformats.org/officeDocument/2006/relationships/tags" Target="../tags/tag633.xml"/><Relationship Id="rId13" Type="http://schemas.openxmlformats.org/officeDocument/2006/relationships/tags" Target="../tags/tag632.xml"/><Relationship Id="rId12" Type="http://schemas.openxmlformats.org/officeDocument/2006/relationships/tags" Target="../tags/tag631.xml"/><Relationship Id="rId11" Type="http://schemas.openxmlformats.org/officeDocument/2006/relationships/tags" Target="../tags/tag630.xml"/><Relationship Id="rId10" Type="http://schemas.openxmlformats.org/officeDocument/2006/relationships/tags" Target="../tags/tag629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641.xml"/><Relationship Id="rId8" Type="http://schemas.openxmlformats.org/officeDocument/2006/relationships/tags" Target="../tags/tag640.xml"/><Relationship Id="rId7" Type="http://schemas.openxmlformats.org/officeDocument/2006/relationships/tags" Target="../tags/tag639.xml"/><Relationship Id="rId6" Type="http://schemas.openxmlformats.org/officeDocument/2006/relationships/tags" Target="../tags/tag638.xml"/><Relationship Id="rId5" Type="http://schemas.openxmlformats.org/officeDocument/2006/relationships/tags" Target="../tags/tag637.xml"/><Relationship Id="rId4" Type="http://schemas.openxmlformats.org/officeDocument/2006/relationships/tags" Target="../tags/tag636.xml"/><Relationship Id="rId3" Type="http://schemas.openxmlformats.org/officeDocument/2006/relationships/tags" Target="../tags/tag635.xml"/><Relationship Id="rId2" Type="http://schemas.openxmlformats.org/officeDocument/2006/relationships/tags" Target="../tags/tag634.xml"/><Relationship Id="rId13" Type="http://schemas.openxmlformats.org/officeDocument/2006/relationships/tags" Target="../tags/tag645.xml"/><Relationship Id="rId12" Type="http://schemas.openxmlformats.org/officeDocument/2006/relationships/tags" Target="../tags/tag644.xml"/><Relationship Id="rId11" Type="http://schemas.openxmlformats.org/officeDocument/2006/relationships/tags" Target="../tags/tag643.xml"/><Relationship Id="rId10" Type="http://schemas.openxmlformats.org/officeDocument/2006/relationships/tags" Target="../tags/tag642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653.xml"/><Relationship Id="rId8" Type="http://schemas.openxmlformats.org/officeDocument/2006/relationships/tags" Target="../tags/tag652.xml"/><Relationship Id="rId7" Type="http://schemas.openxmlformats.org/officeDocument/2006/relationships/tags" Target="../tags/tag651.xml"/><Relationship Id="rId6" Type="http://schemas.openxmlformats.org/officeDocument/2006/relationships/tags" Target="../tags/tag650.xml"/><Relationship Id="rId5" Type="http://schemas.openxmlformats.org/officeDocument/2006/relationships/tags" Target="../tags/tag649.xml"/><Relationship Id="rId4" Type="http://schemas.openxmlformats.org/officeDocument/2006/relationships/tags" Target="../tags/tag648.xml"/><Relationship Id="rId3" Type="http://schemas.openxmlformats.org/officeDocument/2006/relationships/tags" Target="../tags/tag647.xml"/><Relationship Id="rId21" Type="http://schemas.openxmlformats.org/officeDocument/2006/relationships/tags" Target="../tags/tag665.xml"/><Relationship Id="rId20" Type="http://schemas.openxmlformats.org/officeDocument/2006/relationships/tags" Target="../tags/tag664.xml"/><Relationship Id="rId2" Type="http://schemas.openxmlformats.org/officeDocument/2006/relationships/tags" Target="../tags/tag646.xml"/><Relationship Id="rId19" Type="http://schemas.openxmlformats.org/officeDocument/2006/relationships/tags" Target="../tags/tag663.xml"/><Relationship Id="rId18" Type="http://schemas.openxmlformats.org/officeDocument/2006/relationships/tags" Target="../tags/tag662.xml"/><Relationship Id="rId17" Type="http://schemas.openxmlformats.org/officeDocument/2006/relationships/tags" Target="../tags/tag661.xml"/><Relationship Id="rId16" Type="http://schemas.openxmlformats.org/officeDocument/2006/relationships/tags" Target="../tags/tag660.xml"/><Relationship Id="rId15" Type="http://schemas.openxmlformats.org/officeDocument/2006/relationships/tags" Target="../tags/tag659.xml"/><Relationship Id="rId14" Type="http://schemas.openxmlformats.org/officeDocument/2006/relationships/tags" Target="../tags/tag658.xml"/><Relationship Id="rId13" Type="http://schemas.openxmlformats.org/officeDocument/2006/relationships/tags" Target="../tags/tag657.xml"/><Relationship Id="rId12" Type="http://schemas.openxmlformats.org/officeDocument/2006/relationships/tags" Target="../tags/tag656.xml"/><Relationship Id="rId11" Type="http://schemas.openxmlformats.org/officeDocument/2006/relationships/tags" Target="../tags/tag655.xml"/><Relationship Id="rId10" Type="http://schemas.openxmlformats.org/officeDocument/2006/relationships/tags" Target="../tags/tag654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673.xml"/><Relationship Id="rId8" Type="http://schemas.openxmlformats.org/officeDocument/2006/relationships/tags" Target="../tags/tag672.xml"/><Relationship Id="rId7" Type="http://schemas.openxmlformats.org/officeDocument/2006/relationships/tags" Target="../tags/tag671.xml"/><Relationship Id="rId6" Type="http://schemas.openxmlformats.org/officeDocument/2006/relationships/tags" Target="../tags/tag670.xml"/><Relationship Id="rId5" Type="http://schemas.openxmlformats.org/officeDocument/2006/relationships/tags" Target="../tags/tag669.xml"/><Relationship Id="rId4" Type="http://schemas.openxmlformats.org/officeDocument/2006/relationships/tags" Target="../tags/tag668.xml"/><Relationship Id="rId3" Type="http://schemas.openxmlformats.org/officeDocument/2006/relationships/tags" Target="../tags/tag667.xml"/><Relationship Id="rId2" Type="http://schemas.openxmlformats.org/officeDocument/2006/relationships/tags" Target="../tags/tag666.xml"/><Relationship Id="rId13" Type="http://schemas.openxmlformats.org/officeDocument/2006/relationships/tags" Target="../tags/tag677.xml"/><Relationship Id="rId12" Type="http://schemas.openxmlformats.org/officeDocument/2006/relationships/tags" Target="../tags/tag676.xml"/><Relationship Id="rId11" Type="http://schemas.openxmlformats.org/officeDocument/2006/relationships/tags" Target="../tags/tag675.xml"/><Relationship Id="rId10" Type="http://schemas.openxmlformats.org/officeDocument/2006/relationships/tags" Target="../tags/tag674.xml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685.xml"/><Relationship Id="rId8" Type="http://schemas.openxmlformats.org/officeDocument/2006/relationships/tags" Target="../tags/tag684.xml"/><Relationship Id="rId7" Type="http://schemas.openxmlformats.org/officeDocument/2006/relationships/tags" Target="../tags/tag683.xml"/><Relationship Id="rId6" Type="http://schemas.openxmlformats.org/officeDocument/2006/relationships/tags" Target="../tags/tag682.xml"/><Relationship Id="rId5" Type="http://schemas.openxmlformats.org/officeDocument/2006/relationships/tags" Target="../tags/tag681.xml"/><Relationship Id="rId4" Type="http://schemas.openxmlformats.org/officeDocument/2006/relationships/tags" Target="../tags/tag680.xml"/><Relationship Id="rId3" Type="http://schemas.openxmlformats.org/officeDocument/2006/relationships/tags" Target="../tags/tag679.xml"/><Relationship Id="rId2" Type="http://schemas.openxmlformats.org/officeDocument/2006/relationships/tags" Target="../tags/tag678.xml"/><Relationship Id="rId15" Type="http://schemas.openxmlformats.org/officeDocument/2006/relationships/tags" Target="../tags/tag691.xml"/><Relationship Id="rId14" Type="http://schemas.openxmlformats.org/officeDocument/2006/relationships/tags" Target="../tags/tag690.xml"/><Relationship Id="rId13" Type="http://schemas.openxmlformats.org/officeDocument/2006/relationships/tags" Target="../tags/tag689.xml"/><Relationship Id="rId12" Type="http://schemas.openxmlformats.org/officeDocument/2006/relationships/tags" Target="../tags/tag688.xml"/><Relationship Id="rId11" Type="http://schemas.openxmlformats.org/officeDocument/2006/relationships/tags" Target="../tags/tag687.xml"/><Relationship Id="rId10" Type="http://schemas.openxmlformats.org/officeDocument/2006/relationships/tags" Target="../tags/tag686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699.xml"/><Relationship Id="rId8" Type="http://schemas.openxmlformats.org/officeDocument/2006/relationships/tags" Target="../tags/tag698.xml"/><Relationship Id="rId7" Type="http://schemas.openxmlformats.org/officeDocument/2006/relationships/tags" Target="../tags/tag697.xml"/><Relationship Id="rId6" Type="http://schemas.openxmlformats.org/officeDocument/2006/relationships/tags" Target="../tags/tag696.xml"/><Relationship Id="rId5" Type="http://schemas.openxmlformats.org/officeDocument/2006/relationships/tags" Target="../tags/tag695.xml"/><Relationship Id="rId4" Type="http://schemas.openxmlformats.org/officeDocument/2006/relationships/tags" Target="../tags/tag694.xml"/><Relationship Id="rId3" Type="http://schemas.openxmlformats.org/officeDocument/2006/relationships/tags" Target="../tags/tag693.xml"/><Relationship Id="rId2" Type="http://schemas.openxmlformats.org/officeDocument/2006/relationships/tags" Target="../tags/tag692.xml"/><Relationship Id="rId13" Type="http://schemas.openxmlformats.org/officeDocument/2006/relationships/tags" Target="../tags/tag703.xml"/><Relationship Id="rId12" Type="http://schemas.openxmlformats.org/officeDocument/2006/relationships/tags" Target="../tags/tag702.xml"/><Relationship Id="rId11" Type="http://schemas.openxmlformats.org/officeDocument/2006/relationships/tags" Target="../tags/tag701.xml"/><Relationship Id="rId10" Type="http://schemas.openxmlformats.org/officeDocument/2006/relationships/tags" Target="../tags/tag700.xml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711.xml"/><Relationship Id="rId8" Type="http://schemas.openxmlformats.org/officeDocument/2006/relationships/tags" Target="../tags/tag710.xml"/><Relationship Id="rId7" Type="http://schemas.openxmlformats.org/officeDocument/2006/relationships/tags" Target="../tags/tag709.xml"/><Relationship Id="rId6" Type="http://schemas.openxmlformats.org/officeDocument/2006/relationships/tags" Target="../tags/tag708.xml"/><Relationship Id="rId5" Type="http://schemas.openxmlformats.org/officeDocument/2006/relationships/tags" Target="../tags/tag707.xml"/><Relationship Id="rId4" Type="http://schemas.openxmlformats.org/officeDocument/2006/relationships/tags" Target="../tags/tag706.xml"/><Relationship Id="rId3" Type="http://schemas.openxmlformats.org/officeDocument/2006/relationships/tags" Target="../tags/tag705.xml"/><Relationship Id="rId2" Type="http://schemas.openxmlformats.org/officeDocument/2006/relationships/tags" Target="../tags/tag704.xml"/><Relationship Id="rId16" Type="http://schemas.openxmlformats.org/officeDocument/2006/relationships/tags" Target="../tags/tag718.xml"/><Relationship Id="rId15" Type="http://schemas.openxmlformats.org/officeDocument/2006/relationships/tags" Target="../tags/tag717.xml"/><Relationship Id="rId14" Type="http://schemas.openxmlformats.org/officeDocument/2006/relationships/tags" Target="../tags/tag716.xml"/><Relationship Id="rId13" Type="http://schemas.openxmlformats.org/officeDocument/2006/relationships/tags" Target="../tags/tag715.xml"/><Relationship Id="rId12" Type="http://schemas.openxmlformats.org/officeDocument/2006/relationships/tags" Target="../tags/tag714.xml"/><Relationship Id="rId11" Type="http://schemas.openxmlformats.org/officeDocument/2006/relationships/tags" Target="../tags/tag713.xml"/><Relationship Id="rId10" Type="http://schemas.openxmlformats.org/officeDocument/2006/relationships/tags" Target="../tags/tag712.xml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726.xml"/><Relationship Id="rId8" Type="http://schemas.openxmlformats.org/officeDocument/2006/relationships/tags" Target="../tags/tag725.xml"/><Relationship Id="rId7" Type="http://schemas.openxmlformats.org/officeDocument/2006/relationships/tags" Target="../tags/tag724.xml"/><Relationship Id="rId6" Type="http://schemas.openxmlformats.org/officeDocument/2006/relationships/tags" Target="../tags/tag723.xml"/><Relationship Id="rId5" Type="http://schemas.openxmlformats.org/officeDocument/2006/relationships/tags" Target="../tags/tag722.xml"/><Relationship Id="rId4" Type="http://schemas.openxmlformats.org/officeDocument/2006/relationships/tags" Target="../tags/tag721.xml"/><Relationship Id="rId3" Type="http://schemas.openxmlformats.org/officeDocument/2006/relationships/tags" Target="../tags/tag720.xml"/><Relationship Id="rId2" Type="http://schemas.openxmlformats.org/officeDocument/2006/relationships/tags" Target="../tags/tag719.xml"/><Relationship Id="rId16" Type="http://schemas.openxmlformats.org/officeDocument/2006/relationships/tags" Target="../tags/tag733.xml"/><Relationship Id="rId15" Type="http://schemas.openxmlformats.org/officeDocument/2006/relationships/tags" Target="../tags/tag732.xml"/><Relationship Id="rId14" Type="http://schemas.openxmlformats.org/officeDocument/2006/relationships/tags" Target="../tags/tag731.xml"/><Relationship Id="rId13" Type="http://schemas.openxmlformats.org/officeDocument/2006/relationships/tags" Target="../tags/tag730.xml"/><Relationship Id="rId12" Type="http://schemas.openxmlformats.org/officeDocument/2006/relationships/tags" Target="../tags/tag729.xml"/><Relationship Id="rId11" Type="http://schemas.openxmlformats.org/officeDocument/2006/relationships/tags" Target="../tags/tag728.xml"/><Relationship Id="rId10" Type="http://schemas.openxmlformats.org/officeDocument/2006/relationships/tags" Target="../tags/tag727.xml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741.xml"/><Relationship Id="rId8" Type="http://schemas.openxmlformats.org/officeDocument/2006/relationships/tags" Target="../tags/tag740.xml"/><Relationship Id="rId7" Type="http://schemas.openxmlformats.org/officeDocument/2006/relationships/tags" Target="../tags/tag739.xml"/><Relationship Id="rId6" Type="http://schemas.openxmlformats.org/officeDocument/2006/relationships/tags" Target="../tags/tag738.xml"/><Relationship Id="rId5" Type="http://schemas.openxmlformats.org/officeDocument/2006/relationships/tags" Target="../tags/tag737.xml"/><Relationship Id="rId4" Type="http://schemas.openxmlformats.org/officeDocument/2006/relationships/tags" Target="../tags/tag736.xml"/><Relationship Id="rId3" Type="http://schemas.openxmlformats.org/officeDocument/2006/relationships/tags" Target="../tags/tag735.xml"/><Relationship Id="rId21" Type="http://schemas.openxmlformats.org/officeDocument/2006/relationships/tags" Target="../tags/tag751.xml"/><Relationship Id="rId20" Type="http://schemas.openxmlformats.org/officeDocument/2006/relationships/tags" Target="../tags/tag750.xml"/><Relationship Id="rId2" Type="http://schemas.openxmlformats.org/officeDocument/2006/relationships/tags" Target="../tags/tag734.xml"/><Relationship Id="rId19" Type="http://schemas.openxmlformats.org/officeDocument/2006/relationships/tags" Target="../tags/tag749.xml"/><Relationship Id="rId18" Type="http://schemas.openxmlformats.org/officeDocument/2006/relationships/tags" Target="../tags/tag748.xml"/><Relationship Id="rId17" Type="http://schemas.openxmlformats.org/officeDocument/2006/relationships/tags" Target="../tags/tag747.xml"/><Relationship Id="rId16" Type="http://schemas.openxmlformats.org/officeDocument/2006/relationships/tags" Target="../tags/tag746.xml"/><Relationship Id="rId15" Type="http://schemas.openxmlformats.org/officeDocument/2006/relationships/tags" Target="../tags/tag745.xml"/><Relationship Id="rId14" Type="http://schemas.openxmlformats.org/officeDocument/2006/relationships/tags" Target="../tags/tag744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743.xml"/><Relationship Id="rId10" Type="http://schemas.openxmlformats.org/officeDocument/2006/relationships/tags" Target="../tags/tag742.xml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759.xml"/><Relationship Id="rId8" Type="http://schemas.openxmlformats.org/officeDocument/2006/relationships/tags" Target="../tags/tag758.xml"/><Relationship Id="rId7" Type="http://schemas.openxmlformats.org/officeDocument/2006/relationships/tags" Target="../tags/tag757.xml"/><Relationship Id="rId6" Type="http://schemas.openxmlformats.org/officeDocument/2006/relationships/tags" Target="../tags/tag756.xml"/><Relationship Id="rId5" Type="http://schemas.openxmlformats.org/officeDocument/2006/relationships/tags" Target="../tags/tag755.xml"/><Relationship Id="rId4" Type="http://schemas.openxmlformats.org/officeDocument/2006/relationships/tags" Target="../tags/tag754.xml"/><Relationship Id="rId3" Type="http://schemas.openxmlformats.org/officeDocument/2006/relationships/tags" Target="../tags/tag753.xml"/><Relationship Id="rId2" Type="http://schemas.openxmlformats.org/officeDocument/2006/relationships/tags" Target="../tags/tag752.xml"/><Relationship Id="rId15" Type="http://schemas.openxmlformats.org/officeDocument/2006/relationships/tags" Target="../tags/tag765.xml"/><Relationship Id="rId14" Type="http://schemas.openxmlformats.org/officeDocument/2006/relationships/tags" Target="../tags/tag764.xml"/><Relationship Id="rId13" Type="http://schemas.openxmlformats.org/officeDocument/2006/relationships/tags" Target="../tags/tag763.xml"/><Relationship Id="rId12" Type="http://schemas.openxmlformats.org/officeDocument/2006/relationships/tags" Target="../tags/tag762.xml"/><Relationship Id="rId11" Type="http://schemas.openxmlformats.org/officeDocument/2006/relationships/tags" Target="../tags/tag761.xml"/><Relationship Id="rId10" Type="http://schemas.openxmlformats.org/officeDocument/2006/relationships/tags" Target="../tags/tag760.xml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257.xml"/><Relationship Id="rId24" Type="http://schemas.openxmlformats.org/officeDocument/2006/relationships/tags" Target="../tags/tag256.xml"/><Relationship Id="rId23" Type="http://schemas.openxmlformats.org/officeDocument/2006/relationships/tags" Target="../tags/tag255.xml"/><Relationship Id="rId22" Type="http://schemas.openxmlformats.org/officeDocument/2006/relationships/image" Target="../media/image3.jpeg"/><Relationship Id="rId21" Type="http://schemas.openxmlformats.org/officeDocument/2006/relationships/tags" Target="../tags/tag254.xml"/><Relationship Id="rId20" Type="http://schemas.openxmlformats.org/officeDocument/2006/relationships/tags" Target="../tags/tag25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5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6" Type="http://schemas.openxmlformats.org/officeDocument/2006/relationships/theme" Target="../theme/theme2.xml"/><Relationship Id="rId25" Type="http://schemas.openxmlformats.org/officeDocument/2006/relationships/tags" Target="../tags/tag514.xml"/><Relationship Id="rId24" Type="http://schemas.openxmlformats.org/officeDocument/2006/relationships/tags" Target="../tags/tag513.xml"/><Relationship Id="rId23" Type="http://schemas.openxmlformats.org/officeDocument/2006/relationships/tags" Target="../tags/tag512.xml"/><Relationship Id="rId22" Type="http://schemas.openxmlformats.org/officeDocument/2006/relationships/image" Target="../media/image3.jpeg"/><Relationship Id="rId21" Type="http://schemas.openxmlformats.org/officeDocument/2006/relationships/tags" Target="../tags/tag511.xml"/><Relationship Id="rId20" Type="http://schemas.openxmlformats.org/officeDocument/2006/relationships/tags" Target="../tags/tag510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509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6" Type="http://schemas.openxmlformats.org/officeDocument/2006/relationships/theme" Target="../theme/theme3.xml"/><Relationship Id="rId25" Type="http://schemas.openxmlformats.org/officeDocument/2006/relationships/image" Target="../media/image3.jpeg"/><Relationship Id="rId24" Type="http://schemas.openxmlformats.org/officeDocument/2006/relationships/tags" Target="../tags/tag771.xml"/><Relationship Id="rId23" Type="http://schemas.openxmlformats.org/officeDocument/2006/relationships/tags" Target="../tags/tag770.xml"/><Relationship Id="rId22" Type="http://schemas.openxmlformats.org/officeDocument/2006/relationships/tags" Target="../tags/tag769.xml"/><Relationship Id="rId21" Type="http://schemas.openxmlformats.org/officeDocument/2006/relationships/tags" Target="../tags/tag768.xml"/><Relationship Id="rId20" Type="http://schemas.openxmlformats.org/officeDocument/2006/relationships/tags" Target="../tags/tag767.xml"/><Relationship Id="rId2" Type="http://schemas.openxmlformats.org/officeDocument/2006/relationships/slideLayout" Target="../slideLayouts/slideLayout38.xml"/><Relationship Id="rId19" Type="http://schemas.openxmlformats.org/officeDocument/2006/relationships/tags" Target="../tags/tag766.xml"/><Relationship Id="rId18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3.xml"/><Relationship Id="rId1" Type="http://schemas.openxmlformats.org/officeDocument/2006/relationships/tags" Target="../tags/tag77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824.xml"/><Relationship Id="rId5" Type="http://schemas.openxmlformats.org/officeDocument/2006/relationships/tags" Target="../tags/tag823.xml"/><Relationship Id="rId4" Type="http://schemas.openxmlformats.org/officeDocument/2006/relationships/tags" Target="../tags/tag822.xml"/><Relationship Id="rId3" Type="http://schemas.openxmlformats.org/officeDocument/2006/relationships/tags" Target="../tags/tag821.xml"/><Relationship Id="rId2" Type="http://schemas.openxmlformats.org/officeDocument/2006/relationships/tags" Target="../tags/tag820.xml"/><Relationship Id="rId1" Type="http://schemas.openxmlformats.org/officeDocument/2006/relationships/tags" Target="../tags/tag81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833.xml"/><Relationship Id="rId8" Type="http://schemas.openxmlformats.org/officeDocument/2006/relationships/tags" Target="../tags/tag832.xml"/><Relationship Id="rId7" Type="http://schemas.openxmlformats.org/officeDocument/2006/relationships/tags" Target="../tags/tag831.xml"/><Relationship Id="rId6" Type="http://schemas.openxmlformats.org/officeDocument/2006/relationships/tags" Target="../tags/tag830.xml"/><Relationship Id="rId5" Type="http://schemas.openxmlformats.org/officeDocument/2006/relationships/tags" Target="../tags/tag829.xml"/><Relationship Id="rId4" Type="http://schemas.openxmlformats.org/officeDocument/2006/relationships/tags" Target="../tags/tag828.xml"/><Relationship Id="rId3" Type="http://schemas.openxmlformats.org/officeDocument/2006/relationships/tags" Target="../tags/tag827.xml"/><Relationship Id="rId2" Type="http://schemas.openxmlformats.org/officeDocument/2006/relationships/tags" Target="../tags/tag826.xml"/><Relationship Id="rId14" Type="http://schemas.openxmlformats.org/officeDocument/2006/relationships/notesSlide" Target="../notesSlides/notesSlide11.xml"/><Relationship Id="rId13" Type="http://schemas.openxmlformats.org/officeDocument/2006/relationships/slideLayout" Target="../slideLayouts/slideLayout25.xml"/><Relationship Id="rId12" Type="http://schemas.openxmlformats.org/officeDocument/2006/relationships/tags" Target="../tags/tag836.xml"/><Relationship Id="rId11" Type="http://schemas.openxmlformats.org/officeDocument/2006/relationships/tags" Target="../tags/tag835.xml"/><Relationship Id="rId10" Type="http://schemas.openxmlformats.org/officeDocument/2006/relationships/tags" Target="../tags/tag834.xml"/><Relationship Id="rId1" Type="http://schemas.openxmlformats.org/officeDocument/2006/relationships/tags" Target="../tags/tag82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845.xml"/><Relationship Id="rId8" Type="http://schemas.openxmlformats.org/officeDocument/2006/relationships/tags" Target="../tags/tag844.xml"/><Relationship Id="rId7" Type="http://schemas.openxmlformats.org/officeDocument/2006/relationships/tags" Target="../tags/tag843.xml"/><Relationship Id="rId6" Type="http://schemas.openxmlformats.org/officeDocument/2006/relationships/tags" Target="../tags/tag842.xml"/><Relationship Id="rId5" Type="http://schemas.openxmlformats.org/officeDocument/2006/relationships/tags" Target="../tags/tag841.xml"/><Relationship Id="rId4" Type="http://schemas.openxmlformats.org/officeDocument/2006/relationships/tags" Target="../tags/tag840.xml"/><Relationship Id="rId3" Type="http://schemas.openxmlformats.org/officeDocument/2006/relationships/tags" Target="../tags/tag839.xml"/><Relationship Id="rId2" Type="http://schemas.openxmlformats.org/officeDocument/2006/relationships/tags" Target="../tags/tag838.xml"/><Relationship Id="rId14" Type="http://schemas.openxmlformats.org/officeDocument/2006/relationships/notesSlide" Target="../notesSlides/notesSlide12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848.xml"/><Relationship Id="rId11" Type="http://schemas.openxmlformats.org/officeDocument/2006/relationships/tags" Target="../tags/tag847.xml"/><Relationship Id="rId10" Type="http://schemas.openxmlformats.org/officeDocument/2006/relationships/tags" Target="../tags/tag846.xml"/><Relationship Id="rId1" Type="http://schemas.openxmlformats.org/officeDocument/2006/relationships/tags" Target="../tags/tag83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857.xml"/><Relationship Id="rId8" Type="http://schemas.openxmlformats.org/officeDocument/2006/relationships/tags" Target="../tags/tag856.xml"/><Relationship Id="rId7" Type="http://schemas.openxmlformats.org/officeDocument/2006/relationships/tags" Target="../tags/tag855.xml"/><Relationship Id="rId6" Type="http://schemas.openxmlformats.org/officeDocument/2006/relationships/tags" Target="../tags/tag854.xml"/><Relationship Id="rId5" Type="http://schemas.openxmlformats.org/officeDocument/2006/relationships/tags" Target="../tags/tag853.xml"/><Relationship Id="rId4" Type="http://schemas.openxmlformats.org/officeDocument/2006/relationships/tags" Target="../tags/tag852.xml"/><Relationship Id="rId3" Type="http://schemas.openxmlformats.org/officeDocument/2006/relationships/tags" Target="../tags/tag851.xml"/><Relationship Id="rId2" Type="http://schemas.openxmlformats.org/officeDocument/2006/relationships/tags" Target="../tags/tag850.xml"/><Relationship Id="rId14" Type="http://schemas.openxmlformats.org/officeDocument/2006/relationships/notesSlide" Target="../notesSlides/notesSlide13.xml"/><Relationship Id="rId13" Type="http://schemas.openxmlformats.org/officeDocument/2006/relationships/slideLayout" Target="../slideLayouts/slideLayout25.xml"/><Relationship Id="rId12" Type="http://schemas.openxmlformats.org/officeDocument/2006/relationships/tags" Target="../tags/tag860.xml"/><Relationship Id="rId11" Type="http://schemas.openxmlformats.org/officeDocument/2006/relationships/tags" Target="../tags/tag859.xml"/><Relationship Id="rId10" Type="http://schemas.openxmlformats.org/officeDocument/2006/relationships/tags" Target="../tags/tag858.xml"/><Relationship Id="rId1" Type="http://schemas.openxmlformats.org/officeDocument/2006/relationships/tags" Target="../tags/tag849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863.xml"/><Relationship Id="rId2" Type="http://schemas.openxmlformats.org/officeDocument/2006/relationships/tags" Target="../tags/tag862.xml"/><Relationship Id="rId1" Type="http://schemas.openxmlformats.org/officeDocument/2006/relationships/tags" Target="../tags/tag86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82.xml"/><Relationship Id="rId8" Type="http://schemas.openxmlformats.org/officeDocument/2006/relationships/tags" Target="../tags/tag781.xml"/><Relationship Id="rId7" Type="http://schemas.openxmlformats.org/officeDocument/2006/relationships/tags" Target="../tags/tag780.xml"/><Relationship Id="rId6" Type="http://schemas.openxmlformats.org/officeDocument/2006/relationships/tags" Target="../tags/tag779.xml"/><Relationship Id="rId5" Type="http://schemas.openxmlformats.org/officeDocument/2006/relationships/tags" Target="../tags/tag778.xml"/><Relationship Id="rId4" Type="http://schemas.openxmlformats.org/officeDocument/2006/relationships/tags" Target="../tags/tag777.xml"/><Relationship Id="rId3" Type="http://schemas.openxmlformats.org/officeDocument/2006/relationships/tags" Target="../tags/tag776.xml"/><Relationship Id="rId2" Type="http://schemas.openxmlformats.org/officeDocument/2006/relationships/tags" Target="../tags/tag775.xml"/><Relationship Id="rId18" Type="http://schemas.openxmlformats.org/officeDocument/2006/relationships/notesSlide" Target="../notesSlides/notesSlide2.xml"/><Relationship Id="rId17" Type="http://schemas.openxmlformats.org/officeDocument/2006/relationships/slideLayout" Target="../slideLayouts/slideLayout42.xml"/><Relationship Id="rId16" Type="http://schemas.openxmlformats.org/officeDocument/2006/relationships/tags" Target="../tags/tag789.xml"/><Relationship Id="rId15" Type="http://schemas.openxmlformats.org/officeDocument/2006/relationships/tags" Target="../tags/tag788.xml"/><Relationship Id="rId14" Type="http://schemas.openxmlformats.org/officeDocument/2006/relationships/tags" Target="../tags/tag787.xml"/><Relationship Id="rId13" Type="http://schemas.openxmlformats.org/officeDocument/2006/relationships/tags" Target="../tags/tag786.xml"/><Relationship Id="rId12" Type="http://schemas.openxmlformats.org/officeDocument/2006/relationships/tags" Target="../tags/tag785.xml"/><Relationship Id="rId11" Type="http://schemas.openxmlformats.org/officeDocument/2006/relationships/tags" Target="../tags/tag784.xml"/><Relationship Id="rId10" Type="http://schemas.openxmlformats.org/officeDocument/2006/relationships/tags" Target="../tags/tag783.xml"/><Relationship Id="rId1" Type="http://schemas.openxmlformats.org/officeDocument/2006/relationships/tags" Target="../tags/tag77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93.xml"/><Relationship Id="rId3" Type="http://schemas.openxmlformats.org/officeDocument/2006/relationships/tags" Target="../tags/tag792.xml"/><Relationship Id="rId2" Type="http://schemas.openxmlformats.org/officeDocument/2006/relationships/tags" Target="../tags/tag791.xml"/><Relationship Id="rId1" Type="http://schemas.openxmlformats.org/officeDocument/2006/relationships/tags" Target="../tags/tag790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97.xml"/><Relationship Id="rId3" Type="http://schemas.openxmlformats.org/officeDocument/2006/relationships/tags" Target="../tags/tag796.xml"/><Relationship Id="rId2" Type="http://schemas.openxmlformats.org/officeDocument/2006/relationships/tags" Target="../tags/tag795.xml"/><Relationship Id="rId1" Type="http://schemas.openxmlformats.org/officeDocument/2006/relationships/tags" Target="../tags/tag79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1.xml"/><Relationship Id="rId3" Type="http://schemas.openxmlformats.org/officeDocument/2006/relationships/tags" Target="../tags/tag800.xml"/><Relationship Id="rId2" Type="http://schemas.openxmlformats.org/officeDocument/2006/relationships/tags" Target="../tags/tag799.xml"/><Relationship Id="rId1" Type="http://schemas.openxmlformats.org/officeDocument/2006/relationships/tags" Target="../tags/tag798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06.xml"/><Relationship Id="rId4" Type="http://schemas.openxmlformats.org/officeDocument/2006/relationships/tags" Target="../tags/tag805.xml"/><Relationship Id="rId3" Type="http://schemas.openxmlformats.org/officeDocument/2006/relationships/tags" Target="../tags/tag804.xml"/><Relationship Id="rId2" Type="http://schemas.openxmlformats.org/officeDocument/2006/relationships/tags" Target="../tags/tag803.xml"/><Relationship Id="rId1" Type="http://schemas.openxmlformats.org/officeDocument/2006/relationships/tags" Target="../tags/tag80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10.xml"/><Relationship Id="rId3" Type="http://schemas.openxmlformats.org/officeDocument/2006/relationships/tags" Target="../tags/tag809.xml"/><Relationship Id="rId2" Type="http://schemas.openxmlformats.org/officeDocument/2006/relationships/tags" Target="../tags/tag808.xml"/><Relationship Id="rId1" Type="http://schemas.openxmlformats.org/officeDocument/2006/relationships/tags" Target="../tags/tag80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14.xml"/><Relationship Id="rId3" Type="http://schemas.openxmlformats.org/officeDocument/2006/relationships/tags" Target="../tags/tag813.xml"/><Relationship Id="rId2" Type="http://schemas.openxmlformats.org/officeDocument/2006/relationships/tags" Target="../tags/tag812.xml"/><Relationship Id="rId1" Type="http://schemas.openxmlformats.org/officeDocument/2006/relationships/tags" Target="../tags/tag811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818.xml"/><Relationship Id="rId3" Type="http://schemas.openxmlformats.org/officeDocument/2006/relationships/tags" Target="../tags/tag817.xml"/><Relationship Id="rId2" Type="http://schemas.openxmlformats.org/officeDocument/2006/relationships/tags" Target="../tags/tag816.xml"/><Relationship Id="rId1" Type="http://schemas.openxmlformats.org/officeDocument/2006/relationships/tags" Target="../tags/tag8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667000" y="3420745"/>
            <a:ext cx="7937500" cy="828675"/>
          </a:xfrm>
        </p:spPr>
        <p:txBody>
          <a:bodyPr/>
          <a:lstStyle/>
          <a:p>
            <a:pPr algn="ctr"/>
            <a:r>
              <a:rPr lang="zh-CN" altLang="en-US" sz="4400" dirty="0"/>
              <a:t>OpenHarmonyOS</a:t>
            </a:r>
            <a:br>
              <a:rPr lang="zh-CN" altLang="en-US" sz="4400" dirty="0"/>
            </a:br>
            <a:r>
              <a:rPr lang="zh-CN" altLang="en-US" sz="4400" dirty="0"/>
              <a:t>基础设备开发</a:t>
            </a:r>
            <a:r>
              <a:rPr lang="en-US" altLang="zh-CN" sz="4400" dirty="0"/>
              <a:t>----</a:t>
            </a:r>
            <a:r>
              <a:rPr lang="en-US" altLang="zh-CN" sz="3600" dirty="0"/>
              <a:t>ADC</a:t>
            </a:r>
            <a:endParaRPr lang="en-US" altLang="zh-CN" sz="36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50315" y="2281555"/>
            <a:ext cx="10060305" cy="1058545"/>
          </a:xfrm>
          <a:prstGeom prst="rect">
            <a:avLst/>
          </a:prstGeom>
          <a:noFill/>
        </p:spPr>
        <p:txBody>
          <a:bodyPr wrap="square" rtlCol="0" anchor="ctr" anchorCtr="0"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ADC</a:t>
            </a:r>
            <a:r>
              <a:rPr lang="zh-CN" altLang="en-US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采集</a:t>
            </a:r>
            <a:endParaRPr lang="en-US" altLang="zh-CN" sz="14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在adc_process()中，通过LzSaradcInit()将GPIO0_PC5复用为SRADC5，然后每隔1秒通过LzSaradcReadValue()读取ADC当前电压。</a:t>
            </a:r>
            <a:endParaRPr lang="en-US" altLang="zh-CN" sz="7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>
                <a:sym typeface="+mn-ea"/>
              </a:rPr>
              <a:t>如何使用ADC</a:t>
            </a:r>
            <a:endParaRPr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065530" y="3369310"/>
            <a:ext cx="5038725" cy="2915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p>
            <a:pPr lvl="0" indent="0" algn="just" fontAlgn="auto">
              <a:lnSpc>
                <a:spcPct val="10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9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static unsigned int adc_dev_init()</a:t>
            </a:r>
            <a:endParaRPr lang="en-US" altLang="zh-CN" sz="9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9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  <a:endParaRPr lang="en-US" altLang="zh-CN" sz="9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9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ret = 0;</a:t>
            </a:r>
            <a:endParaRPr lang="en-US" altLang="zh-CN" sz="9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9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uint32_t *pGrfSocCon29 = (uint32_t *)(0x41050000U + 0x274U);</a:t>
            </a:r>
            <a:endParaRPr lang="en-US" altLang="zh-CN" sz="9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9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uint32_t ulValue;</a:t>
            </a:r>
            <a:endParaRPr lang="en-US" altLang="zh-CN" sz="9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9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ret = DevIoInit(m_adcKey);</a:t>
            </a:r>
            <a:endParaRPr lang="en-US" altLang="zh-CN" sz="9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9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if (ret != LZ_HARDWARE_SUCCESS)</a:t>
            </a:r>
            <a:endParaRPr lang="en-US" altLang="zh-CN" sz="9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9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9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9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printf("%s, %s, %d: ADC Key IO Init fail\n", __FILE__, __func__, __LINE__);</a:t>
            </a:r>
            <a:endParaRPr lang="en-US" altLang="zh-CN" sz="9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9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return __LINE__;</a:t>
            </a:r>
            <a:endParaRPr lang="en-US" altLang="zh-CN" sz="9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9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9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6104255" y="3369310"/>
            <a:ext cx="5038725" cy="2915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p>
            <a:pPr lvl="0" indent="0" algn="just" fontAlgn="auto">
              <a:lnSpc>
                <a:spcPct val="10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9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ret = LzSaradcInit();</a:t>
            </a:r>
            <a:endParaRPr lang="en-US" altLang="zh-CN" sz="9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9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if (ret != LZ_HARDWARE_SUCCESS) {</a:t>
            </a:r>
            <a:endParaRPr lang="en-US" altLang="zh-CN" sz="9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9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printf("%s, %s, %d: ADC Init fail\n", __FILE__, __func__, __LINE__);</a:t>
            </a:r>
            <a:endParaRPr lang="en-US" altLang="zh-CN" sz="9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9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return __LINE__;</a:t>
            </a:r>
            <a:endParaRPr lang="en-US" altLang="zh-CN" sz="9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9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9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9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/* 设置saradc的电压信号，选择AVDD */</a:t>
            </a:r>
            <a:endParaRPr lang="en-US" altLang="zh-CN" sz="9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9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ulValue = *pGrfSocCon29;</a:t>
            </a:r>
            <a:endParaRPr lang="en-US" altLang="zh-CN" sz="9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9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ulValue &amp;= ~(0x1 &lt;&lt; 4);</a:t>
            </a:r>
            <a:endParaRPr lang="en-US" altLang="zh-CN" sz="9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9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ulValue |= ((0x1 &lt;&lt; 4) &lt;&lt; 16);</a:t>
            </a:r>
            <a:endParaRPr lang="en-US" altLang="zh-CN" sz="9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9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*pGrfSocCon29 = ulValue;</a:t>
            </a:r>
            <a:endParaRPr lang="en-US" altLang="zh-CN" sz="9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9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return 0;</a:t>
            </a:r>
            <a:endParaRPr lang="en-US" altLang="zh-CN" sz="9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9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  <a:endParaRPr lang="en-US" altLang="zh-CN" sz="9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30" y="1371600"/>
            <a:ext cx="11047095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30" y="1668145"/>
            <a:ext cx="10245090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rmAutofit fontScale="60000"/>
          </a:bodyPr>
          <a:lstStyle/>
          <a:p>
            <a:pPr lvl="0" indent="0" algn="just" fontAlgn="auto">
              <a:lnSpc>
                <a:spcPct val="10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static float adc_get_voltage()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ret = LZ_HARDWARE_SUCCESS;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data = 0;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ret = LzSaradcReadValue(ADC_CHANNEL, &amp;data);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if (ret != LZ_HARDWARE_SUCCESS)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printf("%s, %s, %d: ADC Read Fail\n", __FILE__, __func__, __LINE__);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return 0.0;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return (float)(data * 3.3 / 1024.0);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286125" y="433705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>
                <a:sym typeface="+mn-ea"/>
              </a:rPr>
              <a:t>如何使用ADC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、修改编译脚本</a:t>
            </a:r>
            <a:endParaRPr lang="zh-CN" altLang="en-US" sz="16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vendor/lockzhiner/rk2206/sample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BUILD.gn 文件，指定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adc_example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"./b0_adc:adc_example",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device/lockzhiner/rk2206/sdk_liteos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Makefile 文件，添加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-l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adc_example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hardware_LIBS = -lhal_iothardware -lhardware -l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adc_example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、编译固件</a:t>
            </a:r>
            <a:endParaRPr lang="zh-CN" altLang="en-US" sz="16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set -root .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set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build -f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>
                <a:sym typeface="+mn-ea"/>
              </a:rPr>
              <a:t>如何使用ADC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、烧写固件</a:t>
            </a:r>
            <a:endParaRPr lang="zh-CN" altLang="en-US" sz="20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7</a:t>
            </a:r>
            <a:r>
              <a:rPr lang="zh-CN" altLang="en-US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、通过串口查看结果</a:t>
            </a:r>
            <a:endParaRPr lang="zh-CN" altLang="en-US" sz="20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运行结果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***************Adc Example*************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vlt:3.297V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***************Adc Example*************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vlt:3.297V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***************Adc Example*************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vlt:3.297V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……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>
                <a:sym typeface="+mn-ea"/>
              </a:rPr>
              <a:t>如何使用ADC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05099" y="2730499"/>
            <a:ext cx="4343401" cy="814469"/>
          </a:xfrm>
        </p:spPr>
        <p:txBody>
          <a:bodyPr/>
          <a:lstStyle/>
          <a:p>
            <a:r>
              <a:rPr lang="zh-CN" altLang="en-US" spc="700" dirty="0"/>
              <a:t>谢谢聆听</a:t>
            </a:r>
            <a:endParaRPr lang="zh-CN" altLang="en-US" spc="7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6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单击此处添加副标题内容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>
            <p:custDataLst>
              <p:tags r:id="rId1"/>
            </p:custDataLst>
          </p:nvPr>
        </p:nvSpPr>
        <p:spPr bwMode="auto">
          <a:xfrm>
            <a:off x="7349173" y="223678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什么是</a:t>
            </a:r>
            <a:r>
              <a:rPr lang="en-US" altLang="zh-CN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ADC</a:t>
            </a:r>
            <a:endParaRPr lang="en-US" altLang="zh-CN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4"/>
          <p:cNvSpPr/>
          <p:nvPr>
            <p:custDataLst>
              <p:tags r:id="rId2"/>
            </p:custDataLst>
          </p:nvPr>
        </p:nvSpPr>
        <p:spPr bwMode="auto">
          <a:xfrm>
            <a:off x="5941378" y="242919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12"/>
          <p:cNvSpPr/>
          <p:nvPr>
            <p:custDataLst>
              <p:tags r:id="rId3"/>
            </p:custDataLst>
          </p:nvPr>
        </p:nvSpPr>
        <p:spPr bwMode="auto">
          <a:xfrm>
            <a:off x="7064058" y="242919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6260783" y="246729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1" name="文本框 80"/>
          <p:cNvSpPr txBox="1"/>
          <p:nvPr>
            <p:custDataLst>
              <p:tags r:id="rId5"/>
            </p:custDataLst>
          </p:nvPr>
        </p:nvSpPr>
        <p:spPr bwMode="auto">
          <a:xfrm>
            <a:off x="7349173" y="328263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ADC的相应接口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任意多边形 17"/>
          <p:cNvSpPr/>
          <p:nvPr>
            <p:custDataLst>
              <p:tags r:id="rId6"/>
            </p:custDataLst>
          </p:nvPr>
        </p:nvSpPr>
        <p:spPr bwMode="auto">
          <a:xfrm>
            <a:off x="5941378" y="347503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0"/>
          <p:cNvSpPr/>
          <p:nvPr>
            <p:custDataLst>
              <p:tags r:id="rId7"/>
            </p:custDataLst>
          </p:nvPr>
        </p:nvSpPr>
        <p:spPr bwMode="auto">
          <a:xfrm>
            <a:off x="7064058" y="347503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6260783" y="351313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5" name="文本框 84"/>
          <p:cNvSpPr txBox="1"/>
          <p:nvPr>
            <p:custDataLst>
              <p:tags r:id="rId9"/>
            </p:custDataLst>
          </p:nvPr>
        </p:nvSpPr>
        <p:spPr bwMode="auto">
          <a:xfrm>
            <a:off x="7349490" y="4328160"/>
            <a:ext cx="3651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如何使用ADC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任意多边形 24"/>
          <p:cNvSpPr/>
          <p:nvPr>
            <p:custDataLst>
              <p:tags r:id="rId10"/>
            </p:custDataLst>
          </p:nvPr>
        </p:nvSpPr>
        <p:spPr bwMode="auto">
          <a:xfrm>
            <a:off x="5941378" y="452088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5"/>
          <p:cNvSpPr/>
          <p:nvPr>
            <p:custDataLst>
              <p:tags r:id="rId11"/>
            </p:custDataLst>
          </p:nvPr>
        </p:nvSpPr>
        <p:spPr bwMode="auto">
          <a:xfrm>
            <a:off x="7064058" y="452088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2"/>
            </p:custDataLst>
          </p:nvPr>
        </p:nvSpPr>
        <p:spPr>
          <a:xfrm>
            <a:off x="6260783" y="455898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>
            <p:custDataLst>
              <p:tags r:id="rId13"/>
            </p:custDataLst>
          </p:nvPr>
        </p:nvGrpSpPr>
        <p:grpSpPr>
          <a:xfrm>
            <a:off x="5941378" y="667067"/>
            <a:ext cx="3292475" cy="1157605"/>
            <a:chOff x="696595" y="417830"/>
            <a:chExt cx="3292475" cy="1157605"/>
          </a:xfrm>
        </p:grpSpPr>
        <p:sp>
          <p:nvSpPr>
            <p:cNvPr id="31" name="文本框 49"/>
            <p:cNvSpPr txBox="1"/>
            <p:nvPr>
              <p:custDataLst>
                <p:tags r:id="rId14"/>
              </p:custDataLst>
            </p:nvPr>
          </p:nvSpPr>
          <p:spPr>
            <a:xfrm>
              <a:off x="696595" y="1158874"/>
              <a:ext cx="3292475" cy="416561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spc="600">
                  <a:solidFill>
                    <a:schemeClr val="dk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CONTENTS</a:t>
              </a:r>
              <a:endParaRPr lang="en-US" altLang="zh-CN" sz="2000" b="1" spc="6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50"/>
            <p:cNvSpPr txBox="1"/>
            <p:nvPr>
              <p:custDataLst>
                <p:tags r:id="rId15"/>
              </p:custDataLst>
            </p:nvPr>
          </p:nvSpPr>
          <p:spPr>
            <a:xfrm>
              <a:off x="696595" y="417830"/>
              <a:ext cx="3292475" cy="699770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3600" spc="6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汉仪旗黑-85S" panose="00020600040101010101" pitchFamily="18" charset="-122"/>
                  <a:sym typeface="Arial" panose="020B0604020202020204" pitchFamily="34" charset="0"/>
                </a:rPr>
                <a:t>目 录</a:t>
              </a:r>
              <a:endParaRPr lang="zh-CN" altLang="en-US" sz="3600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1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87475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1223645" y="2438400"/>
            <a:ext cx="9611360" cy="3519170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/D转换器（ADC）是模拟系统与数字系统接口的关键部件，长期以来一直被广泛应用于雷达、通信、电子对抗、声纳、卫星、导弹、测控系统、地震、医疗、仪器仪表、图像和音频等领域。随着计算机和通信产业的迅猛发展，进一步推动了ADC在便携式设备上的应用并使其有了长足进步，ADC正逐步高速、高精度和低功耗的方向发展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本文采用RK2206芯片自带的逐次逼近寄存器型模数转换器（Successive-Approximation Analog to Digital Converter），是一种常用的A/D转换结构，其较低的功耗表现，不错的转换速率，在有低功耗要求（可穿戴设备、物联网）的数据采集场景下广泛应用。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53833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什么是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ADC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1223645" y="2418715"/>
            <a:ext cx="9629140" cy="3388995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任务接口的头文件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/device/rockchip/rk2206/adapter/include/</a:t>
            </a:r>
            <a:r>
              <a:rPr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lz_hardware.h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OpenHarmonyOS内核开发中，任务接口有很多，主要分为几大类：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（1）初始化、销毁ADC；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（2）ADC读操作。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ADC的相应接口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>
                <a:sym typeface="+mn-ea"/>
              </a:rPr>
              <a:t>任务的接口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1223645" y="2411095"/>
          <a:ext cx="9669145" cy="2286000"/>
        </p:xfrm>
        <a:graphic>
          <a:graphicData uri="http://schemas.openxmlformats.org/drawingml/2006/table">
            <a:tbl>
              <a:tblPr firstRow="1" bandRow="1">
                <a:tableStyleId>{1E3EDFB1-2C56-4EFB-B7DF-1B12237007F0}</a:tableStyleId>
              </a:tblPr>
              <a:tblGrid>
                <a:gridCol w="2478405"/>
                <a:gridCol w="2741295"/>
                <a:gridCol w="4449445"/>
              </a:tblGrid>
              <a:tr h="5715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功能分类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接口名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功能描述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</a:tr>
              <a:tr h="57150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初始化、释放ADC接口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LzSaradcInit</a:t>
                      </a:r>
                      <a:endParaRPr lang="en-US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/>
                        <a:t>SARADC设备初始化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</a:tr>
              <a:tr h="571500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LzSaradcDeinit</a:t>
                      </a:r>
                      <a:endParaRPr lang="en-US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/>
                        <a:t>SARADC设备释放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</a:tr>
              <a:tr h="5715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读ADC接口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LzSaradcReadValue</a:t>
                      </a:r>
                      <a:endParaRPr lang="en-US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/>
                        <a:t>SARADC设备读取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altLang="zh-CN">
                <a:sym typeface="+mn-ea"/>
              </a:rPr>
              <a:t>ADC</a:t>
            </a:r>
            <a:r>
              <a:rPr>
                <a:sym typeface="+mn-ea"/>
              </a:rPr>
              <a:t>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2823845"/>
            <a:ext cx="9629140" cy="1153160"/>
          </a:xfrm>
        </p:spPr>
        <p:txBody>
          <a:bodyPr vert="horz" wrap="square" lIns="0" tIns="0" rIns="0" bIns="0" rtlCol="0" anchor="t" anchorCtr="0">
            <a:noAutofit/>
          </a:bodyPr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该函数主要功能是SARADC设备初始化。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成功返回LZ_HARDWARE_SUCCESS, 其余为失败。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int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LzSaradcInit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rPr lang="zh-CN" altLang="en-US"/>
              <a:t>);</a:t>
            </a:r>
            <a:endParaRPr lang="zh-CN" altLang="en-US"/>
          </a:p>
        </p:txBody>
      </p:sp>
      <p:sp>
        <p:nvSpPr>
          <p:cNvPr id="10" name="副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23645" y="4319270"/>
            <a:ext cx="9629140" cy="8540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该函数主要功能是SARADC设备释放。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成功返回LZ_HARDWARE_SUCCESS, 其余为失败。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23645" y="3896360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int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LzSaradcDeinit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rPr lang="zh-CN" altLang="en-US"/>
              <a:t>);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altLang="zh-CN">
                <a:sym typeface="+mn-ea"/>
              </a:rPr>
              <a:t>ADC</a:t>
            </a:r>
            <a:r>
              <a:rPr>
                <a:sym typeface="+mn-ea"/>
              </a:rPr>
              <a:t>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2823845"/>
            <a:ext cx="9629140" cy="2653030"/>
          </a:xfrm>
        </p:spPr>
        <p:txBody>
          <a:bodyPr vert="horz" wrap="square" lIns="0" tIns="0" rIns="0" bIns="0" rtlCol="0" anchor="t" anchorCtr="0">
            <a:noAutofit/>
          </a:bodyPr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该函数主要功能是SARADC设备读取。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p"/>
            </a:pPr>
            <a:r>
              <a:rPr lang="zh-CN" altLang="en-US" sz="159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参数chn：ADC通道id；</a:t>
            </a:r>
            <a:endParaRPr lang="zh-CN" altLang="en-US" sz="159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p"/>
            </a:pPr>
            <a:r>
              <a:rPr lang="zh-CN" altLang="en-US" sz="159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参数val：读取值。</a:t>
            </a:r>
            <a:endParaRPr lang="zh-CN" altLang="en-US" sz="159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成功返回LZ_HARDWARE_SUCCESS, 其余为失败。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int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LzSaradcReadValue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unsigned int</a:t>
            </a:r>
            <a:r>
              <a:rPr lang="zh-CN" altLang="en-US"/>
              <a:t> chn, </a:t>
            </a:r>
            <a:r>
              <a:rPr lang="zh-CN" altLang="en-US">
                <a:solidFill>
                  <a:srgbClr val="00B050"/>
                </a:solidFill>
              </a:rPr>
              <a:t>unsigned int</a:t>
            </a:r>
            <a:r>
              <a:rPr lang="zh-CN" altLang="en-US"/>
              <a:t> *val);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50315" y="2291080"/>
            <a:ext cx="10060305" cy="2445385"/>
          </a:xfrm>
          <a:prstGeom prst="rect">
            <a:avLst/>
          </a:prstGeom>
          <a:noFill/>
        </p:spPr>
        <p:txBody>
          <a:bodyPr wrap="square" rtlCol="0" anchor="ctr" anchorCtr="0"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本课程通过4个按键来让一路</a:t>
            </a:r>
            <a:r>
              <a:rPr lang="en-US"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ADC</a:t>
            </a:r>
            <a:r>
              <a:rPr lang="zh-CN" altLang="en-US"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采集</a:t>
            </a:r>
            <a:r>
              <a:rPr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线路电压发生变化。具体</a:t>
            </a:r>
            <a:r>
              <a:rPr lang="zh-CN"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电压变化</a:t>
            </a:r>
            <a:r>
              <a:rPr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如下：</a:t>
            </a:r>
            <a:endParaRPr sz="14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（1）无按键按下时，电压为2.3V</a:t>
            </a:r>
            <a:endParaRPr sz="14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（2）Key1按下时，电压为0.01V</a:t>
            </a:r>
            <a:endParaRPr sz="14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（3）Key2按下时，电压为0.55V</a:t>
            </a:r>
            <a:endParaRPr sz="14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（4）Key3按下时，电压为1.00V</a:t>
            </a:r>
            <a:endParaRPr sz="14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（5）Key4按下时，电压为1.65V</a:t>
            </a:r>
            <a:endParaRPr sz="14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>
                <a:sym typeface="+mn-ea"/>
              </a:rPr>
              <a:t>如何使用ADC</a:t>
            </a:r>
            <a:endParaRPr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50315" y="2281555"/>
            <a:ext cx="10060305" cy="3509010"/>
          </a:xfrm>
          <a:prstGeom prst="rect">
            <a:avLst/>
          </a:prstGeom>
          <a:noFill/>
        </p:spPr>
        <p:txBody>
          <a:bodyPr wrap="square" rtlCol="0" anchor="ctr" anchorCtr="0"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打开sdk下面路径的文件</a:t>
            </a:r>
            <a:endParaRPr lang="en-US" altLang="zh-CN" sz="14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vendor/lockzhiner/rk2206/samples/b1_adc/adc_example.c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、创建任务</a:t>
            </a:r>
            <a:endParaRPr lang="zh-CN" altLang="en-US" sz="14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在adc_example()中，通过LOS_TaskCreate()创建adc_process()任务。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task.pfnTaskEntry = (TSK_ENTRY_FUNC)adc_process;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task.uwStackSize = 2048;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task.pcName = "adc process";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task.usTaskPrio = 24;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ret = LOS_TaskCreate(&amp;thread_id, &amp;task);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>
                <a:sym typeface="+mn-ea"/>
              </a:rPr>
              <a:t>如何使用ADC</a:t>
            </a:r>
            <a:endParaRPr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4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67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6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7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7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75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7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7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1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772.xml><?xml version="1.0" encoding="utf-8"?>
<p:tagLst xmlns:p="http://schemas.openxmlformats.org/presentationml/2006/main">
  <p:tag name="KSO_WM_UNIT_ISCONTENTSTITLE" val="0"/>
  <p:tag name="KSO_WM_UNIT_ISNUMDGMTITLE" val="0"/>
  <p:tag name="KSO_WM_UNIT_PRESET_TEXT" val="简约风工作汇报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1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73.xml><?xml version="1.0" encoding="utf-8"?>
<p:tagLst xmlns:p="http://schemas.openxmlformats.org/presentationml/2006/main">
  <p:tag name="KSO_WM_TEMPLATE_THUMBS_INDEX" val="1、4、7、9、12、13、16、17、19、20、23、30、33"/>
  <p:tag name="KSO_WM_SLIDE_ID" val="custom2020441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3"/>
  <p:tag name="KSO_WM_SPECIAL_SOURCE" val="bdnull"/>
</p:tagLst>
</file>

<file path=ppt/tags/tag774.xml><?xml version="1.0" encoding="utf-8"?>
<p:tagLst xmlns:p="http://schemas.openxmlformats.org/presentationml/2006/main">
  <p:tag name="KSO_WM_UNIT_ISCONTENTSTITLE" val="0"/>
  <p:tag name="KSO_WM_UNIT_COLOR_SCHEME_SHAPE_ID" val="36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10_4*l_h_f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5.xml><?xml version="1.0" encoding="utf-8"?>
<p:tagLst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10_4*l_h_i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6.xml><?xml version="1.0" encoding="utf-8"?>
<p:tagLst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4410_4*l_h_i*1_1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7.xml><?xml version="1.0" encoding="utf-8"?>
<p:tagLst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04410_4*l_h_i*1_1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78.xml><?xml version="1.0" encoding="utf-8"?>
<p:tagLst xmlns:p="http://schemas.openxmlformats.org/presentationml/2006/main">
  <p:tag name="KSO_WM_UNIT_ISCONTENTSTITLE" val="0"/>
  <p:tag name="KSO_WM_UNIT_COLOR_SCHEME_SHAPE_ID" val="45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10_4*l_h_f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9.xml><?xml version="1.0" encoding="utf-8"?>
<p:tagLst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10_4*l_h_i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0.xml><?xml version="1.0" encoding="utf-8"?>
<p:tagLst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4410_4*l_h_i*1_2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1.xml><?xml version="1.0" encoding="utf-8"?>
<p:tagLst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04410_4*l_h_i*1_2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2.xml><?xml version="1.0" encoding="utf-8"?>
<p:tagLst xmlns:p="http://schemas.openxmlformats.org/presentationml/2006/main">
  <p:tag name="KSO_WM_UNIT_ISCONTENTSTITLE" val="0"/>
  <p:tag name="KSO_WM_UNIT_COLOR_SCHEME_SHAPE_ID" val="48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10_4*l_h_f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3.xml><?xml version="1.0" encoding="utf-8"?>
<p:tagLst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410_4*l_h_i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4.xml><?xml version="1.0" encoding="utf-8"?>
<p:tagLst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4410_4*l_h_i*1_3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5.xml><?xml version="1.0" encoding="utf-8"?>
<p:tagLst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410_4*l_h_i*1_3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10_4*i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USESOURCEFORMAT_APPLY" val="1"/>
</p:tagLst>
</file>

<file path=ppt/tags/tag787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4410_4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"/>
  <p:tag name="KSO_WM_UNIT_TEXT_FILL_TYPE" val="1"/>
  <p:tag name="KSO_WM_UNIT_USESOURCEFORMAT_APPLY" val="1"/>
</p:tagLst>
</file>

<file path=ppt/tags/tag788.xml><?xml version="1.0" encoding="utf-8"?>
<p:tagLst xmlns:p="http://schemas.openxmlformats.org/presentationml/2006/main">
  <p:tag name="KSO_WM_UNIT_ISCONTENTSTITLE" val="1"/>
  <p:tag name="KSO_WM_UNIT_ISNUMDGMTITLE" val="0"/>
  <p:tag name="KSO_WM_UNIT_PRESET_TEXT" val="目 录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10_4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9.xml><?xml version="1.0" encoding="utf-8"?>
<p:tagLst xmlns:p="http://schemas.openxmlformats.org/presentationml/2006/main">
  <p:tag name="KSO_WM_SLIDE_ID" val="custom20204410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10"/>
  <p:tag name="KSO_WM_SLIDE_LAYOUT" val="a_b_l"/>
  <p:tag name="KSO_WM_SLIDE_LAYOUT_CNT" val="1_1_1"/>
  <p:tag name="KSO_WM_SPECIAL_SOURCE" val="bdnull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0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3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794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7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798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00.xml><?xml version="1.0" encoding="utf-8"?>
<p:tagLst xmlns:p="http://schemas.openxmlformats.org/presentationml/2006/main">
  <p:tag name="KSO_WM_UNIT_TABLE_BEAUTIFY" val="smartTable{7b1f3350-7f93-46c3-ade7-074677e74614}"/>
  <p:tag name="TABLE_ENDDRAG_ORIGIN_RECT" val="761*179"/>
  <p:tag name="TABLE_ENDDRAG_RECT" val="96*189*761*179"/>
  <p:tag name="TABLE_EMPHASIZE_COLOR" val="8286922"/>
</p:tagLst>
</file>

<file path=ppt/tags/tag801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2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6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7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0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1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2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4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5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6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8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9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0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2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3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4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3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4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5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6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5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6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7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7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8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9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0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61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33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谢谢聆听"/>
</p:tagLst>
</file>

<file path=ppt/tags/tag86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33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单击此处添加副标题内容"/>
</p:tagLst>
</file>

<file path=ppt/tags/tag863.xml><?xml version="1.0" encoding="utf-8"?>
<p:tagLst xmlns:p="http://schemas.openxmlformats.org/presentationml/2006/main">
  <p:tag name="KSO_WM_SLIDE_ID" val="custom20204410_33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3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1"/>
  <p:tag name="KSO_WM_SPECIAL_SOURCE" val="bdnull"/>
</p:tagLst>
</file>

<file path=ppt/tags/tag864.xml><?xml version="1.0" encoding="utf-8"?>
<p:tagLst xmlns:p="http://schemas.openxmlformats.org/presentationml/2006/main">
  <p:tag name="KSO_DOCER_TEMPLATE_OPEN_ONCE_MARK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3267</Words>
  <Application>WPS 演示</Application>
  <PresentationFormat>宽屏</PresentationFormat>
  <Paragraphs>247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汉仪旗黑-85S</vt:lpstr>
      <vt:lpstr>黑体</vt:lpstr>
      <vt:lpstr>Wingdings</vt:lpstr>
      <vt:lpstr>Segoe UI</vt:lpstr>
      <vt:lpstr>Arial Unicode MS</vt:lpstr>
      <vt:lpstr>Calibri</vt:lpstr>
      <vt:lpstr>2_Office 主题​​</vt:lpstr>
      <vt:lpstr>1_Office 主题​​</vt:lpstr>
      <vt:lpstr>3_Office 主题​​</vt:lpstr>
      <vt:lpstr>OpenHarmonyOS内核开发  任务管理</vt:lpstr>
      <vt:lpstr>PowerPoint 演示文稿</vt:lpstr>
      <vt:lpstr>什么是任务</vt:lpstr>
      <vt:lpstr>任务的接口</vt:lpstr>
      <vt:lpstr>任务的接口</vt:lpstr>
      <vt:lpstr>任务的接口</vt:lpstr>
      <vt:lpstr>任务的接口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王小彬</cp:lastModifiedBy>
  <cp:revision>325</cp:revision>
  <dcterms:created xsi:type="dcterms:W3CDTF">2019-06-19T02:08:00Z</dcterms:created>
  <dcterms:modified xsi:type="dcterms:W3CDTF">2022-02-22T12:40:39Z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D60F0C5AD1A441FCA76C1CCDE3D9E6C0</vt:lpwstr>
  </property>
</Properties>
</file>