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 id="2147483686" r:id="rId4"/>
  </p:sldMasterIdLst>
  <p:notesMasterIdLst>
    <p:notesMasterId r:id="rId6"/>
  </p:notesMasterIdLst>
  <p:sldIdLst>
    <p:sldId id="258" r:id="rId5"/>
    <p:sldId id="273" r:id="rId7"/>
    <p:sldId id="259" r:id="rId8"/>
    <p:sldId id="274" r:id="rId9"/>
    <p:sldId id="288" r:id="rId10"/>
    <p:sldId id="275" r:id="rId11"/>
    <p:sldId id="276" r:id="rId12"/>
    <p:sldId id="279" r:id="rId13"/>
    <p:sldId id="278" r:id="rId14"/>
    <p:sldId id="289" r:id="rId15"/>
    <p:sldId id="290" r:id="rId16"/>
    <p:sldId id="265" r:id="rId17"/>
    <p:sldId id="291" r:id="rId18"/>
    <p:sldId id="263" r:id="rId19"/>
    <p:sldId id="270" r:id="rId20"/>
    <p:sldId id="261"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3EDFB1-2C56-4EFB-B7DF-1B12237007F0}" styleName="{e5eda556-8a59-42d5-a7c6-6a4fd53f2b29}">
    <a:wholeTbl>
      <a:tcTxStyle>
        <a:fontRef idx="none">
          <a:prstClr val="black"/>
        </a:fontRef>
      </a:tcTxStyle>
      <a:tcStyle>
        <a:tcBdr>
          <a:bottom>
            <a:ln w="12700" cmpd="sng">
              <a:solidFill>
                <a:srgbClr val="7E72CA"/>
              </a:solidFill>
            </a:ln>
          </a:bottom>
          <a:insideH>
            <a:ln w="12700" cmpd="sng">
              <a:solidFill>
                <a:srgbClr val="7E72CA"/>
              </a:solidFill>
            </a:ln>
          </a:insideH>
        </a:tcBdr>
        <a:fill>
          <a:solidFill>
            <a:srgbClr val="FFFFFF"/>
          </a:solidFill>
        </a:fill>
      </a:tcStyle>
    </a:wholeTbl>
    <a:firstRow>
      <a:tcTxStyle>
        <a:fontRef idx="none">
          <a:prstClr val="black"/>
        </a:fontRef>
      </a:tcTxStyle>
      <a:tcStyle>
        <a:tcBdr/>
        <a:fill>
          <a:solidFill>
            <a:srgbClr val="7E72CA"/>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866.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51056BC-FB63-4C47-B671-44165AF5CE0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tags" Target="../tags/tag132.xml"/><Relationship Id="rId19" Type="http://schemas.openxmlformats.org/officeDocument/2006/relationships/tags" Target="../tags/tag149.xml"/><Relationship Id="rId18" Type="http://schemas.openxmlformats.org/officeDocument/2006/relationships/tags" Target="../tags/tag148.xml"/><Relationship Id="rId17" Type="http://schemas.openxmlformats.org/officeDocument/2006/relationships/tags" Target="../tags/tag147.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5" Type="http://schemas.openxmlformats.org/officeDocument/2006/relationships/tags" Target="../tags/tag177.xml"/><Relationship Id="rId14" Type="http://schemas.openxmlformats.org/officeDocument/2006/relationships/tags" Target="../tags/tag176.xml"/><Relationship Id="rId13" Type="http://schemas.openxmlformats.org/officeDocument/2006/relationships/tags" Target="../tags/tag175.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6" Type="http://schemas.openxmlformats.org/officeDocument/2006/relationships/tags" Target="../tags/tag204.xml"/><Relationship Id="rId15" Type="http://schemas.openxmlformats.org/officeDocument/2006/relationships/tags" Target="../tags/tag203.xml"/><Relationship Id="rId14" Type="http://schemas.openxmlformats.org/officeDocument/2006/relationships/tags" Target="../tags/tag202.xml"/><Relationship Id="rId13" Type="http://schemas.openxmlformats.org/officeDocument/2006/relationships/tags" Target="../tags/tag201.xml"/><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12.xml"/><Relationship Id="rId8" Type="http://schemas.openxmlformats.org/officeDocument/2006/relationships/tags" Target="../tags/tag211.xml"/><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6" Type="http://schemas.openxmlformats.org/officeDocument/2006/relationships/tags" Target="../tags/tag219.xml"/><Relationship Id="rId15" Type="http://schemas.openxmlformats.org/officeDocument/2006/relationships/tags" Target="../tags/tag218.xml"/><Relationship Id="rId14" Type="http://schemas.openxmlformats.org/officeDocument/2006/relationships/tags" Target="../tags/tag217.xml"/><Relationship Id="rId13" Type="http://schemas.openxmlformats.org/officeDocument/2006/relationships/tags" Target="../tags/tag216.xml"/><Relationship Id="rId12" Type="http://schemas.openxmlformats.org/officeDocument/2006/relationships/tags" Target="../tags/tag215.xml"/><Relationship Id="rId11" Type="http://schemas.openxmlformats.org/officeDocument/2006/relationships/tags" Target="../tags/tag214.xml"/><Relationship Id="rId10" Type="http://schemas.openxmlformats.org/officeDocument/2006/relationships/tags" Target="../tags/tag21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1" Type="http://schemas.openxmlformats.org/officeDocument/2006/relationships/tags" Target="../tags/tag237.xml"/><Relationship Id="rId20" Type="http://schemas.openxmlformats.org/officeDocument/2006/relationships/tags" Target="../tags/tag236.xml"/><Relationship Id="rId2" Type="http://schemas.openxmlformats.org/officeDocument/2006/relationships/tags" Target="../tags/tag220.xml"/><Relationship Id="rId19" Type="http://schemas.openxmlformats.org/officeDocument/2006/relationships/tags" Target="../tags/tag235.xml"/><Relationship Id="rId18" Type="http://schemas.openxmlformats.org/officeDocument/2006/relationships/tags" Target="../tags/tag234.xml"/><Relationship Id="rId17" Type="http://schemas.openxmlformats.org/officeDocument/2006/relationships/tags" Target="../tags/tag233.xml"/><Relationship Id="rId16" Type="http://schemas.openxmlformats.org/officeDocument/2006/relationships/tags" Target="../tags/tag232.xml"/><Relationship Id="rId15" Type="http://schemas.openxmlformats.org/officeDocument/2006/relationships/tags" Target="../tags/tag231.xml"/><Relationship Id="rId14" Type="http://schemas.openxmlformats.org/officeDocument/2006/relationships/tags" Target="../tags/tag230.xml"/><Relationship Id="rId13" Type="http://schemas.openxmlformats.org/officeDocument/2006/relationships/image" Target="file:///C:\Users\1V994W2\PycharmProjects\PPT_Background_Generation/pic_temp/0_pic_quater_right_down.png" TargetMode="External"/><Relationship Id="rId12" Type="http://schemas.openxmlformats.org/officeDocument/2006/relationships/image" Target="../media/image2.jpeg"/><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5" Type="http://schemas.openxmlformats.org/officeDocument/2006/relationships/tags" Target="../tags/tag251.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3" Type="http://schemas.openxmlformats.org/officeDocument/2006/relationships/tags" Target="../tags/tag279.xml"/><Relationship Id="rId22" Type="http://schemas.openxmlformats.org/officeDocument/2006/relationships/tags" Target="../tags/tag278.xml"/><Relationship Id="rId21" Type="http://schemas.openxmlformats.org/officeDocument/2006/relationships/tags" Target="../tags/tag277.xml"/><Relationship Id="rId20" Type="http://schemas.openxmlformats.org/officeDocument/2006/relationships/tags" Target="../tags/tag276.xml"/><Relationship Id="rId2" Type="http://schemas.openxmlformats.org/officeDocument/2006/relationships/tags" Target="../tags/tag258.xml"/><Relationship Id="rId19" Type="http://schemas.openxmlformats.org/officeDocument/2006/relationships/tags" Target="../tags/tag275.xml"/><Relationship Id="rId18" Type="http://schemas.openxmlformats.org/officeDocument/2006/relationships/tags" Target="../tags/tag274.xml"/><Relationship Id="rId17" Type="http://schemas.openxmlformats.org/officeDocument/2006/relationships/tags" Target="../tags/tag273.xml"/><Relationship Id="rId16" Type="http://schemas.openxmlformats.org/officeDocument/2006/relationships/tags" Target="../tags/tag272.xml"/><Relationship Id="rId15" Type="http://schemas.openxmlformats.org/officeDocument/2006/relationships/tags" Target="../tags/tag271.xml"/><Relationship Id="rId14" Type="http://schemas.openxmlformats.org/officeDocument/2006/relationships/tags" Target="../tags/tag270.xml"/><Relationship Id="rId13" Type="http://schemas.openxmlformats.org/officeDocument/2006/relationships/tags" Target="../tags/tag269.xml"/><Relationship Id="rId12" Type="http://schemas.openxmlformats.org/officeDocument/2006/relationships/tags" Target="../tags/tag268.xml"/><Relationship Id="rId11" Type="http://schemas.openxmlformats.org/officeDocument/2006/relationships/tags" Target="../tags/tag267.xml"/><Relationship Id="rId10" Type="http://schemas.openxmlformats.org/officeDocument/2006/relationships/tags" Target="../tags/tag26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tags" Target="../tags/tag285.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4" Type="http://schemas.openxmlformats.org/officeDocument/2006/relationships/tags" Target="../tags/tag292.xml"/><Relationship Id="rId13" Type="http://schemas.openxmlformats.org/officeDocument/2006/relationships/tags" Target="../tags/tag291.xml"/><Relationship Id="rId12" Type="http://schemas.openxmlformats.org/officeDocument/2006/relationships/tags" Target="../tags/tag290.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image" Target="file:///C:\Users\1V994W2\PycharmProjects\PPT_Background_Generation/pic_temp/pic_half_down.png" TargetMode="External"/><Relationship Id="rId8" Type="http://schemas.openxmlformats.org/officeDocument/2006/relationships/image" Target="../media/image1.jpeg"/><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5" Type="http://schemas.openxmlformats.org/officeDocument/2006/relationships/tags" Target="../tags/tag317.xml"/><Relationship Id="rId14" Type="http://schemas.openxmlformats.org/officeDocument/2006/relationships/tags" Target="../tags/tag316.xml"/><Relationship Id="rId13" Type="http://schemas.openxmlformats.org/officeDocument/2006/relationships/tags" Target="../tags/tag315.xml"/><Relationship Id="rId12" Type="http://schemas.openxmlformats.org/officeDocument/2006/relationships/tags" Target="../tags/tag314.xml"/><Relationship Id="rId11" Type="http://schemas.openxmlformats.org/officeDocument/2006/relationships/tags" Target="../tags/tag313.xml"/><Relationship Id="rId10" Type="http://schemas.openxmlformats.org/officeDocument/2006/relationships/tags" Target="../tags/tag31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7" Type="http://schemas.openxmlformats.org/officeDocument/2006/relationships/tags" Target="../tags/tag333.xml"/><Relationship Id="rId16" Type="http://schemas.openxmlformats.org/officeDocument/2006/relationships/tags" Target="../tags/tag332.xml"/><Relationship Id="rId15" Type="http://schemas.openxmlformats.org/officeDocument/2006/relationships/tags" Target="../tags/tag331.xml"/><Relationship Id="rId14" Type="http://schemas.openxmlformats.org/officeDocument/2006/relationships/tags" Target="../tags/tag330.xml"/><Relationship Id="rId13" Type="http://schemas.openxmlformats.org/officeDocument/2006/relationships/tags" Target="../tags/tag329.xml"/><Relationship Id="rId12" Type="http://schemas.openxmlformats.org/officeDocument/2006/relationships/tags" Target="../tags/tag328.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349.xml"/><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5" Type="http://schemas.openxmlformats.org/officeDocument/2006/relationships/tags" Target="../tags/tag363.xml"/><Relationship Id="rId14" Type="http://schemas.openxmlformats.org/officeDocument/2006/relationships/tags" Target="../tags/tag362.xml"/><Relationship Id="rId13" Type="http://schemas.openxmlformats.org/officeDocument/2006/relationships/tags" Target="../tags/tag361.xml"/><Relationship Id="rId12" Type="http://schemas.openxmlformats.org/officeDocument/2006/relationships/tags" Target="../tags/tag360.xml"/><Relationship Id="rId11" Type="http://schemas.openxmlformats.org/officeDocument/2006/relationships/tags" Target="../tags/tag359.xml"/><Relationship Id="rId10" Type="http://schemas.openxmlformats.org/officeDocument/2006/relationships/tags" Target="../tags/tag35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371.xml"/><Relationship Id="rId8" Type="http://schemas.openxmlformats.org/officeDocument/2006/relationships/tags" Target="../tags/tag370.xml"/><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4" Type="http://schemas.openxmlformats.org/officeDocument/2006/relationships/tags" Target="../tags/tag376.xml"/><Relationship Id="rId13" Type="http://schemas.openxmlformats.org/officeDocument/2006/relationships/tags" Target="../tags/tag375.xml"/><Relationship Id="rId12" Type="http://schemas.openxmlformats.org/officeDocument/2006/relationships/tags" Target="../tags/tag374.xml"/><Relationship Id="rId11" Type="http://schemas.openxmlformats.org/officeDocument/2006/relationships/tags" Target="../tags/tag373.xml"/><Relationship Id="rId10" Type="http://schemas.openxmlformats.org/officeDocument/2006/relationships/tags" Target="../tags/tag37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tags" Target="../tags/tag383.xml"/><Relationship Id="rId7" Type="http://schemas.openxmlformats.org/officeDocument/2006/relationships/tags" Target="../tags/tag382.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3" Type="http://schemas.openxmlformats.org/officeDocument/2006/relationships/tags" Target="../tags/tag378.xml"/><Relationship Id="rId2" Type="http://schemas.openxmlformats.org/officeDocument/2006/relationships/tags" Target="../tags/tag377.xml"/><Relationship Id="rId13" Type="http://schemas.openxmlformats.org/officeDocument/2006/relationships/tags" Target="../tags/tag388.xml"/><Relationship Id="rId12" Type="http://schemas.openxmlformats.org/officeDocument/2006/relationships/tags" Target="../tags/tag387.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396.xml"/><Relationship Id="rId8" Type="http://schemas.openxmlformats.org/officeDocument/2006/relationships/tags" Target="../tags/tag395.xml"/><Relationship Id="rId7" Type="http://schemas.openxmlformats.org/officeDocument/2006/relationships/tags" Target="../tags/tag394.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tags" Target="../tags/tag391.xml"/><Relationship Id="rId3" Type="http://schemas.openxmlformats.org/officeDocument/2006/relationships/tags" Target="../tags/tag390.xml"/><Relationship Id="rId21" Type="http://schemas.openxmlformats.org/officeDocument/2006/relationships/tags" Target="../tags/tag408.xml"/><Relationship Id="rId20" Type="http://schemas.openxmlformats.org/officeDocument/2006/relationships/tags" Target="../tags/tag407.xml"/><Relationship Id="rId2" Type="http://schemas.openxmlformats.org/officeDocument/2006/relationships/tags" Target="../tags/tag389.xml"/><Relationship Id="rId19" Type="http://schemas.openxmlformats.org/officeDocument/2006/relationships/tags" Target="../tags/tag406.xml"/><Relationship Id="rId18" Type="http://schemas.openxmlformats.org/officeDocument/2006/relationships/tags" Target="../tags/tag405.xml"/><Relationship Id="rId17" Type="http://schemas.openxmlformats.org/officeDocument/2006/relationships/tags" Target="../tags/tag404.xml"/><Relationship Id="rId16" Type="http://schemas.openxmlformats.org/officeDocument/2006/relationships/tags" Target="../tags/tag403.xml"/><Relationship Id="rId15" Type="http://schemas.openxmlformats.org/officeDocument/2006/relationships/tags" Target="../tags/tag402.xml"/><Relationship Id="rId14" Type="http://schemas.openxmlformats.org/officeDocument/2006/relationships/tags" Target="../tags/tag401.xml"/><Relationship Id="rId13" Type="http://schemas.openxmlformats.org/officeDocument/2006/relationships/tags" Target="../tags/tag400.xml"/><Relationship Id="rId12" Type="http://schemas.openxmlformats.org/officeDocument/2006/relationships/tags" Target="../tags/tag399.xml"/><Relationship Id="rId11" Type="http://schemas.openxmlformats.org/officeDocument/2006/relationships/tags" Target="../tags/tag398.xml"/><Relationship Id="rId10" Type="http://schemas.openxmlformats.org/officeDocument/2006/relationships/tags" Target="../tags/tag39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pic_half_down.png" TargetMode="External"/><Relationship Id="rId8" Type="http://schemas.openxmlformats.org/officeDocument/2006/relationships/image" Target="../media/image1.jpeg"/><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416.xml"/><Relationship Id="rId8" Type="http://schemas.openxmlformats.org/officeDocument/2006/relationships/tags" Target="../tags/tag415.xml"/><Relationship Id="rId7" Type="http://schemas.openxmlformats.org/officeDocument/2006/relationships/tags" Target="../tags/tag414.xml"/><Relationship Id="rId6" Type="http://schemas.openxmlformats.org/officeDocument/2006/relationships/tags" Target="../tags/tag413.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tags" Target="../tags/tag409.xml"/><Relationship Id="rId13" Type="http://schemas.openxmlformats.org/officeDocument/2006/relationships/tags" Target="../tags/tag420.xml"/><Relationship Id="rId12" Type="http://schemas.openxmlformats.org/officeDocument/2006/relationships/tags" Target="../tags/tag419.xml"/><Relationship Id="rId11" Type="http://schemas.openxmlformats.org/officeDocument/2006/relationships/tags" Target="../tags/tag418.xml"/><Relationship Id="rId10" Type="http://schemas.openxmlformats.org/officeDocument/2006/relationships/tags" Target="../tags/tag417.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428.xml"/><Relationship Id="rId8" Type="http://schemas.openxmlformats.org/officeDocument/2006/relationships/tags" Target="../tags/tag427.xml"/><Relationship Id="rId7" Type="http://schemas.openxmlformats.org/officeDocument/2006/relationships/tags" Target="../tags/tag426.xml"/><Relationship Id="rId6" Type="http://schemas.openxmlformats.org/officeDocument/2006/relationships/tags" Target="../tags/tag425.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tags" Target="../tags/tag421.xml"/><Relationship Id="rId15" Type="http://schemas.openxmlformats.org/officeDocument/2006/relationships/tags" Target="../tags/tag434.xml"/><Relationship Id="rId14" Type="http://schemas.openxmlformats.org/officeDocument/2006/relationships/tags" Target="../tags/tag433.xml"/><Relationship Id="rId13" Type="http://schemas.openxmlformats.org/officeDocument/2006/relationships/tags" Target="../tags/tag432.xml"/><Relationship Id="rId12" Type="http://schemas.openxmlformats.org/officeDocument/2006/relationships/tags" Target="../tags/tag431.xml"/><Relationship Id="rId11" Type="http://schemas.openxmlformats.org/officeDocument/2006/relationships/tags" Target="../tags/tag430.xml"/><Relationship Id="rId10" Type="http://schemas.openxmlformats.org/officeDocument/2006/relationships/tags" Target="../tags/tag429.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442.xml"/><Relationship Id="rId8" Type="http://schemas.openxmlformats.org/officeDocument/2006/relationships/tags" Target="../tags/tag441.xml"/><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tags" Target="../tags/tag435.xml"/><Relationship Id="rId13" Type="http://schemas.openxmlformats.org/officeDocument/2006/relationships/tags" Target="../tags/tag446.xml"/><Relationship Id="rId12" Type="http://schemas.openxmlformats.org/officeDocument/2006/relationships/tags" Target="../tags/tag445.xml"/><Relationship Id="rId11" Type="http://schemas.openxmlformats.org/officeDocument/2006/relationships/tags" Target="../tags/tag444.xml"/><Relationship Id="rId10" Type="http://schemas.openxmlformats.org/officeDocument/2006/relationships/tags" Target="../tags/tag443.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454.xml"/><Relationship Id="rId8" Type="http://schemas.openxmlformats.org/officeDocument/2006/relationships/tags" Target="../tags/tag453.xml"/><Relationship Id="rId7" Type="http://schemas.openxmlformats.org/officeDocument/2006/relationships/tags" Target="../tags/tag452.xml"/><Relationship Id="rId6" Type="http://schemas.openxmlformats.org/officeDocument/2006/relationships/tags" Target="../tags/tag451.xml"/><Relationship Id="rId5" Type="http://schemas.openxmlformats.org/officeDocument/2006/relationships/tags" Target="../tags/tag450.xml"/><Relationship Id="rId4" Type="http://schemas.openxmlformats.org/officeDocument/2006/relationships/tags" Target="../tags/tag449.xml"/><Relationship Id="rId3" Type="http://schemas.openxmlformats.org/officeDocument/2006/relationships/tags" Target="../tags/tag448.xml"/><Relationship Id="rId2" Type="http://schemas.openxmlformats.org/officeDocument/2006/relationships/tags" Target="../tags/tag447.xml"/><Relationship Id="rId16" Type="http://schemas.openxmlformats.org/officeDocument/2006/relationships/tags" Target="../tags/tag461.xml"/><Relationship Id="rId15" Type="http://schemas.openxmlformats.org/officeDocument/2006/relationships/tags" Target="../tags/tag460.xml"/><Relationship Id="rId14" Type="http://schemas.openxmlformats.org/officeDocument/2006/relationships/tags" Target="../tags/tag459.xml"/><Relationship Id="rId13" Type="http://schemas.openxmlformats.org/officeDocument/2006/relationships/tags" Target="../tags/tag458.xml"/><Relationship Id="rId12" Type="http://schemas.openxmlformats.org/officeDocument/2006/relationships/tags" Target="../tags/tag457.xml"/><Relationship Id="rId11" Type="http://schemas.openxmlformats.org/officeDocument/2006/relationships/tags" Target="../tags/tag456.xml"/><Relationship Id="rId10" Type="http://schemas.openxmlformats.org/officeDocument/2006/relationships/tags" Target="../tags/tag455.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6" Type="http://schemas.openxmlformats.org/officeDocument/2006/relationships/tags" Target="../tags/tag476.xml"/><Relationship Id="rId15" Type="http://schemas.openxmlformats.org/officeDocument/2006/relationships/tags" Target="../tags/tag475.xml"/><Relationship Id="rId14" Type="http://schemas.openxmlformats.org/officeDocument/2006/relationships/tags" Target="../tags/tag474.xml"/><Relationship Id="rId13" Type="http://schemas.openxmlformats.org/officeDocument/2006/relationships/tags" Target="../tags/tag473.xml"/><Relationship Id="rId12" Type="http://schemas.openxmlformats.org/officeDocument/2006/relationships/tags" Target="../tags/tag472.xml"/><Relationship Id="rId11" Type="http://schemas.openxmlformats.org/officeDocument/2006/relationships/tags" Target="../tags/tag471.xml"/><Relationship Id="rId10" Type="http://schemas.openxmlformats.org/officeDocument/2006/relationships/tags" Target="../tags/tag470.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484.xml"/><Relationship Id="rId8" Type="http://schemas.openxmlformats.org/officeDocument/2006/relationships/tags" Target="../tags/tag483.xml"/><Relationship Id="rId7" Type="http://schemas.openxmlformats.org/officeDocument/2006/relationships/tags" Target="../tags/tag482.xml"/><Relationship Id="rId6" Type="http://schemas.openxmlformats.org/officeDocument/2006/relationships/tags" Target="../tags/tag481.xml"/><Relationship Id="rId5" Type="http://schemas.openxmlformats.org/officeDocument/2006/relationships/tags" Target="../tags/tag480.xml"/><Relationship Id="rId4" Type="http://schemas.openxmlformats.org/officeDocument/2006/relationships/tags" Target="../tags/tag479.xml"/><Relationship Id="rId3" Type="http://schemas.openxmlformats.org/officeDocument/2006/relationships/tags" Target="../tags/tag478.xml"/><Relationship Id="rId21" Type="http://schemas.openxmlformats.org/officeDocument/2006/relationships/tags" Target="../tags/tag494.xml"/><Relationship Id="rId20" Type="http://schemas.openxmlformats.org/officeDocument/2006/relationships/tags" Target="../tags/tag493.xml"/><Relationship Id="rId2" Type="http://schemas.openxmlformats.org/officeDocument/2006/relationships/tags" Target="../tags/tag477.xml"/><Relationship Id="rId19" Type="http://schemas.openxmlformats.org/officeDocument/2006/relationships/tags" Target="../tags/tag492.xml"/><Relationship Id="rId18" Type="http://schemas.openxmlformats.org/officeDocument/2006/relationships/tags" Target="../tags/tag491.xml"/><Relationship Id="rId17" Type="http://schemas.openxmlformats.org/officeDocument/2006/relationships/tags" Target="../tags/tag490.xml"/><Relationship Id="rId16" Type="http://schemas.openxmlformats.org/officeDocument/2006/relationships/tags" Target="../tags/tag489.xml"/><Relationship Id="rId15" Type="http://schemas.openxmlformats.org/officeDocument/2006/relationships/tags" Target="../tags/tag488.xml"/><Relationship Id="rId14" Type="http://schemas.openxmlformats.org/officeDocument/2006/relationships/tags" Target="../tags/tag487.xml"/><Relationship Id="rId13" Type="http://schemas.openxmlformats.org/officeDocument/2006/relationships/image" Target="file:///C:\Users\1V994W2\PycharmProjects\PPT_Background_Generation/pic_temp/0_pic_quater_right_down.png" TargetMode="External"/><Relationship Id="rId12" Type="http://schemas.openxmlformats.org/officeDocument/2006/relationships/image" Target="../media/image2.jpeg"/><Relationship Id="rId11" Type="http://schemas.openxmlformats.org/officeDocument/2006/relationships/tags" Target="../tags/tag486.xml"/><Relationship Id="rId10" Type="http://schemas.openxmlformats.org/officeDocument/2006/relationships/tags" Target="../tags/tag485.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502.xml"/><Relationship Id="rId8" Type="http://schemas.openxmlformats.org/officeDocument/2006/relationships/tags" Target="../tags/tag501.xml"/><Relationship Id="rId7" Type="http://schemas.openxmlformats.org/officeDocument/2006/relationships/tags" Target="../tags/tag500.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3" Type="http://schemas.openxmlformats.org/officeDocument/2006/relationships/tags" Target="../tags/tag496.xml"/><Relationship Id="rId2" Type="http://schemas.openxmlformats.org/officeDocument/2006/relationships/tags" Target="../tags/tag495.xml"/><Relationship Id="rId15" Type="http://schemas.openxmlformats.org/officeDocument/2006/relationships/tags" Target="../tags/tag508.xml"/><Relationship Id="rId14" Type="http://schemas.openxmlformats.org/officeDocument/2006/relationships/tags" Target="../tags/tag507.xml"/><Relationship Id="rId13" Type="http://schemas.openxmlformats.org/officeDocument/2006/relationships/tags" Target="../tags/tag506.xml"/><Relationship Id="rId12" Type="http://schemas.openxmlformats.org/officeDocument/2006/relationships/tags" Target="../tags/tag505.xml"/><Relationship Id="rId11" Type="http://schemas.openxmlformats.org/officeDocument/2006/relationships/tags" Target="../tags/tag504.xml"/><Relationship Id="rId10" Type="http://schemas.openxmlformats.org/officeDocument/2006/relationships/tags" Target="../tags/tag503.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522.xml"/><Relationship Id="rId8" Type="http://schemas.openxmlformats.org/officeDocument/2006/relationships/tags" Target="../tags/tag521.xml"/><Relationship Id="rId7" Type="http://schemas.openxmlformats.org/officeDocument/2006/relationships/tags" Target="../tags/tag520.xml"/><Relationship Id="rId6" Type="http://schemas.openxmlformats.org/officeDocument/2006/relationships/tags" Target="../tags/tag519.xml"/><Relationship Id="rId5" Type="http://schemas.openxmlformats.org/officeDocument/2006/relationships/tags" Target="../tags/tag518.xml"/><Relationship Id="rId4" Type="http://schemas.openxmlformats.org/officeDocument/2006/relationships/tags" Target="../tags/tag517.xml"/><Relationship Id="rId3" Type="http://schemas.openxmlformats.org/officeDocument/2006/relationships/tags" Target="../tags/tag516.xml"/><Relationship Id="rId23" Type="http://schemas.openxmlformats.org/officeDocument/2006/relationships/tags" Target="../tags/tag536.xml"/><Relationship Id="rId22" Type="http://schemas.openxmlformats.org/officeDocument/2006/relationships/tags" Target="../tags/tag535.xml"/><Relationship Id="rId21" Type="http://schemas.openxmlformats.org/officeDocument/2006/relationships/tags" Target="../tags/tag534.xml"/><Relationship Id="rId20" Type="http://schemas.openxmlformats.org/officeDocument/2006/relationships/tags" Target="../tags/tag533.xml"/><Relationship Id="rId2" Type="http://schemas.openxmlformats.org/officeDocument/2006/relationships/tags" Target="../tags/tag515.xml"/><Relationship Id="rId19" Type="http://schemas.openxmlformats.org/officeDocument/2006/relationships/tags" Target="../tags/tag532.xml"/><Relationship Id="rId18" Type="http://schemas.openxmlformats.org/officeDocument/2006/relationships/tags" Target="../tags/tag531.xml"/><Relationship Id="rId17" Type="http://schemas.openxmlformats.org/officeDocument/2006/relationships/tags" Target="../tags/tag530.xml"/><Relationship Id="rId16" Type="http://schemas.openxmlformats.org/officeDocument/2006/relationships/tags" Target="../tags/tag529.xml"/><Relationship Id="rId15" Type="http://schemas.openxmlformats.org/officeDocument/2006/relationships/tags" Target="../tags/tag528.xml"/><Relationship Id="rId14" Type="http://schemas.openxmlformats.org/officeDocument/2006/relationships/tags" Target="../tags/tag527.xml"/><Relationship Id="rId13" Type="http://schemas.openxmlformats.org/officeDocument/2006/relationships/tags" Target="../tags/tag526.xml"/><Relationship Id="rId12" Type="http://schemas.openxmlformats.org/officeDocument/2006/relationships/tags" Target="../tags/tag525.xml"/><Relationship Id="rId11" Type="http://schemas.openxmlformats.org/officeDocument/2006/relationships/tags" Target="../tags/tag524.xml"/><Relationship Id="rId10" Type="http://schemas.openxmlformats.org/officeDocument/2006/relationships/tags" Target="../tags/tag523.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544.xml"/><Relationship Id="rId8" Type="http://schemas.openxmlformats.org/officeDocument/2006/relationships/tags" Target="../tags/tag543.xml"/><Relationship Id="rId7" Type="http://schemas.openxmlformats.org/officeDocument/2006/relationships/tags" Target="../tags/tag542.xml"/><Relationship Id="rId6" Type="http://schemas.openxmlformats.org/officeDocument/2006/relationships/tags" Target="../tags/tag541.xml"/><Relationship Id="rId5" Type="http://schemas.openxmlformats.org/officeDocument/2006/relationships/tags" Target="../tags/tag540.xml"/><Relationship Id="rId4" Type="http://schemas.openxmlformats.org/officeDocument/2006/relationships/tags" Target="../tags/tag539.xml"/><Relationship Id="rId3" Type="http://schemas.openxmlformats.org/officeDocument/2006/relationships/tags" Target="../tags/tag538.xml"/><Relationship Id="rId2" Type="http://schemas.openxmlformats.org/officeDocument/2006/relationships/tags" Target="../tags/tag537.xml"/><Relationship Id="rId14" Type="http://schemas.openxmlformats.org/officeDocument/2006/relationships/tags" Target="../tags/tag549.xml"/><Relationship Id="rId13" Type="http://schemas.openxmlformats.org/officeDocument/2006/relationships/tags" Target="../tags/tag548.xml"/><Relationship Id="rId12" Type="http://schemas.openxmlformats.org/officeDocument/2006/relationships/tags" Target="../tags/tag547.xml"/><Relationship Id="rId11" Type="http://schemas.openxmlformats.org/officeDocument/2006/relationships/tags" Target="../tags/tag546.xml"/><Relationship Id="rId10" Type="http://schemas.openxmlformats.org/officeDocument/2006/relationships/tags" Target="../tags/tag545.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image" Target="file:///C:\Users\1V994W2\PycharmProjects\PPT_Background_Generation/pic_temp/pic_half_down.png" TargetMode="External"/><Relationship Id="rId8" Type="http://schemas.openxmlformats.org/officeDocument/2006/relationships/image" Target="../media/image1.jpeg"/><Relationship Id="rId7" Type="http://schemas.openxmlformats.org/officeDocument/2006/relationships/tags" Target="../tags/tag555.xml"/><Relationship Id="rId6" Type="http://schemas.openxmlformats.org/officeDocument/2006/relationships/tags" Target="../tags/tag554.xml"/><Relationship Id="rId5" Type="http://schemas.openxmlformats.org/officeDocument/2006/relationships/tags" Target="../tags/tag553.xml"/><Relationship Id="rId4" Type="http://schemas.openxmlformats.org/officeDocument/2006/relationships/tags" Target="../tags/tag552.xml"/><Relationship Id="rId3" Type="http://schemas.openxmlformats.org/officeDocument/2006/relationships/tags" Target="../tags/tag551.xml"/><Relationship Id="rId2" Type="http://schemas.openxmlformats.org/officeDocument/2006/relationships/tags" Target="../tags/tag550.xml"/><Relationship Id="rId14" Type="http://schemas.openxmlformats.org/officeDocument/2006/relationships/tags" Target="../tags/tag560.xml"/><Relationship Id="rId13" Type="http://schemas.openxmlformats.org/officeDocument/2006/relationships/tags" Target="../tags/tag559.xml"/><Relationship Id="rId12" Type="http://schemas.openxmlformats.org/officeDocument/2006/relationships/tags" Target="../tags/tag558.xml"/><Relationship Id="rId11" Type="http://schemas.openxmlformats.org/officeDocument/2006/relationships/tags" Target="../tags/tag557.xml"/><Relationship Id="rId10" Type="http://schemas.openxmlformats.org/officeDocument/2006/relationships/tags" Target="../tags/tag55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568.xml"/><Relationship Id="rId8" Type="http://schemas.openxmlformats.org/officeDocument/2006/relationships/tags" Target="../tags/tag567.xml"/><Relationship Id="rId7" Type="http://schemas.openxmlformats.org/officeDocument/2006/relationships/tags" Target="../tags/tag566.xml"/><Relationship Id="rId6" Type="http://schemas.openxmlformats.org/officeDocument/2006/relationships/tags" Target="../tags/tag565.xml"/><Relationship Id="rId5" Type="http://schemas.openxmlformats.org/officeDocument/2006/relationships/tags" Target="../tags/tag564.xml"/><Relationship Id="rId4" Type="http://schemas.openxmlformats.org/officeDocument/2006/relationships/tags" Target="../tags/tag563.xml"/><Relationship Id="rId3" Type="http://schemas.openxmlformats.org/officeDocument/2006/relationships/tags" Target="../tags/tag562.xml"/><Relationship Id="rId2" Type="http://schemas.openxmlformats.org/officeDocument/2006/relationships/tags" Target="../tags/tag561.xml"/><Relationship Id="rId15" Type="http://schemas.openxmlformats.org/officeDocument/2006/relationships/tags" Target="../tags/tag574.xml"/><Relationship Id="rId14" Type="http://schemas.openxmlformats.org/officeDocument/2006/relationships/tags" Target="../tags/tag573.xml"/><Relationship Id="rId13" Type="http://schemas.openxmlformats.org/officeDocument/2006/relationships/tags" Target="../tags/tag572.xml"/><Relationship Id="rId12" Type="http://schemas.openxmlformats.org/officeDocument/2006/relationships/tags" Target="../tags/tag571.xml"/><Relationship Id="rId11" Type="http://schemas.openxmlformats.org/officeDocument/2006/relationships/tags" Target="../tags/tag570.xml"/><Relationship Id="rId10" Type="http://schemas.openxmlformats.org/officeDocument/2006/relationships/tags" Target="../tags/tag569.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582.xml"/><Relationship Id="rId8" Type="http://schemas.openxmlformats.org/officeDocument/2006/relationships/tags" Target="../tags/tag581.xml"/><Relationship Id="rId7" Type="http://schemas.openxmlformats.org/officeDocument/2006/relationships/tags" Target="../tags/tag580.xml"/><Relationship Id="rId6" Type="http://schemas.openxmlformats.org/officeDocument/2006/relationships/tags" Target="../tags/tag579.xml"/><Relationship Id="rId5" Type="http://schemas.openxmlformats.org/officeDocument/2006/relationships/tags" Target="../tags/tag578.xml"/><Relationship Id="rId4" Type="http://schemas.openxmlformats.org/officeDocument/2006/relationships/tags" Target="../tags/tag577.xml"/><Relationship Id="rId3" Type="http://schemas.openxmlformats.org/officeDocument/2006/relationships/tags" Target="../tags/tag576.xml"/><Relationship Id="rId2" Type="http://schemas.openxmlformats.org/officeDocument/2006/relationships/tags" Target="../tags/tag575.xml"/><Relationship Id="rId17" Type="http://schemas.openxmlformats.org/officeDocument/2006/relationships/tags" Target="../tags/tag590.xml"/><Relationship Id="rId16" Type="http://schemas.openxmlformats.org/officeDocument/2006/relationships/tags" Target="../tags/tag589.xml"/><Relationship Id="rId15" Type="http://schemas.openxmlformats.org/officeDocument/2006/relationships/tags" Target="../tags/tag588.xml"/><Relationship Id="rId14" Type="http://schemas.openxmlformats.org/officeDocument/2006/relationships/tags" Target="../tags/tag587.xml"/><Relationship Id="rId13" Type="http://schemas.openxmlformats.org/officeDocument/2006/relationships/tags" Target="../tags/tag586.xml"/><Relationship Id="rId12" Type="http://schemas.openxmlformats.org/officeDocument/2006/relationships/tags" Target="../tags/tag585.xml"/><Relationship Id="rId11" Type="http://schemas.openxmlformats.org/officeDocument/2006/relationships/tags" Target="../tags/tag584.xml"/><Relationship Id="rId10" Type="http://schemas.openxmlformats.org/officeDocument/2006/relationships/tags" Target="../tags/tag583.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598.xml"/><Relationship Id="rId8" Type="http://schemas.openxmlformats.org/officeDocument/2006/relationships/tags" Target="../tags/tag597.xml"/><Relationship Id="rId7" Type="http://schemas.openxmlformats.org/officeDocument/2006/relationships/tags" Target="../tags/tag596.xml"/><Relationship Id="rId6" Type="http://schemas.openxmlformats.org/officeDocument/2006/relationships/tags" Target="../tags/tag595.xml"/><Relationship Id="rId5" Type="http://schemas.openxmlformats.org/officeDocument/2006/relationships/tags" Target="../tags/tag594.xml"/><Relationship Id="rId4" Type="http://schemas.openxmlformats.org/officeDocument/2006/relationships/tags" Target="../tags/tag593.xml"/><Relationship Id="rId3" Type="http://schemas.openxmlformats.org/officeDocument/2006/relationships/tags" Target="../tags/tag592.xml"/><Relationship Id="rId2" Type="http://schemas.openxmlformats.org/officeDocument/2006/relationships/tags" Target="../tags/tag591.xml"/><Relationship Id="rId14" Type="http://schemas.openxmlformats.org/officeDocument/2006/relationships/tags" Target="../tags/tag603.xml"/><Relationship Id="rId13" Type="http://schemas.openxmlformats.org/officeDocument/2006/relationships/tags" Target="../tags/tag602.xml"/><Relationship Id="rId12" Type="http://schemas.openxmlformats.org/officeDocument/2006/relationships/tags" Target="../tags/tag601.xml"/><Relationship Id="rId11" Type="http://schemas.openxmlformats.org/officeDocument/2006/relationships/tags" Target="../tags/tag600.xml"/><Relationship Id="rId10" Type="http://schemas.openxmlformats.org/officeDocument/2006/relationships/tags" Target="../tags/tag599.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tags" Target="../tags/tag606.xml"/><Relationship Id="rId3" Type="http://schemas.openxmlformats.org/officeDocument/2006/relationships/tags" Target="../tags/tag605.xml"/><Relationship Id="rId2" Type="http://schemas.openxmlformats.org/officeDocument/2006/relationships/tags" Target="../tags/tag604.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614.xml"/><Relationship Id="rId8" Type="http://schemas.openxmlformats.org/officeDocument/2006/relationships/tags" Target="../tags/tag613.xml"/><Relationship Id="rId7" Type="http://schemas.openxmlformats.org/officeDocument/2006/relationships/tags" Target="../tags/tag612.xml"/><Relationship Id="rId6" Type="http://schemas.openxmlformats.org/officeDocument/2006/relationships/tags" Target="../tags/tag611.xml"/><Relationship Id="rId5" Type="http://schemas.openxmlformats.org/officeDocument/2006/relationships/tags" Target="../tags/tag610.xml"/><Relationship Id="rId4" Type="http://schemas.openxmlformats.org/officeDocument/2006/relationships/tags" Target="../tags/tag609.xml"/><Relationship Id="rId3" Type="http://schemas.openxmlformats.org/officeDocument/2006/relationships/tags" Target="../tags/tag608.xml"/><Relationship Id="rId2" Type="http://schemas.openxmlformats.org/officeDocument/2006/relationships/tags" Target="../tags/tag607.xml"/><Relationship Id="rId15" Type="http://schemas.openxmlformats.org/officeDocument/2006/relationships/tags" Target="../tags/tag620.xml"/><Relationship Id="rId14" Type="http://schemas.openxmlformats.org/officeDocument/2006/relationships/tags" Target="../tags/tag619.xml"/><Relationship Id="rId13" Type="http://schemas.openxmlformats.org/officeDocument/2006/relationships/tags" Target="../tags/tag618.xml"/><Relationship Id="rId12" Type="http://schemas.openxmlformats.org/officeDocument/2006/relationships/tags" Target="../tags/tag617.xml"/><Relationship Id="rId11" Type="http://schemas.openxmlformats.org/officeDocument/2006/relationships/tags" Target="../tags/tag616.xml"/><Relationship Id="rId10" Type="http://schemas.openxmlformats.org/officeDocument/2006/relationships/tags" Target="../tags/tag615.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628.xml"/><Relationship Id="rId8" Type="http://schemas.openxmlformats.org/officeDocument/2006/relationships/tags" Target="../tags/tag627.xml"/><Relationship Id="rId7" Type="http://schemas.openxmlformats.org/officeDocument/2006/relationships/tags" Target="../tags/tag626.xml"/><Relationship Id="rId6" Type="http://schemas.openxmlformats.org/officeDocument/2006/relationships/tags" Target="../tags/tag625.xml"/><Relationship Id="rId5" Type="http://schemas.openxmlformats.org/officeDocument/2006/relationships/tags" Target="../tags/tag624.xml"/><Relationship Id="rId4" Type="http://schemas.openxmlformats.org/officeDocument/2006/relationships/tags" Target="../tags/tag623.xml"/><Relationship Id="rId3" Type="http://schemas.openxmlformats.org/officeDocument/2006/relationships/tags" Target="../tags/tag622.xml"/><Relationship Id="rId2" Type="http://schemas.openxmlformats.org/officeDocument/2006/relationships/tags" Target="../tags/tag621.xml"/><Relationship Id="rId14" Type="http://schemas.openxmlformats.org/officeDocument/2006/relationships/tags" Target="../tags/tag633.xml"/><Relationship Id="rId13" Type="http://schemas.openxmlformats.org/officeDocument/2006/relationships/tags" Target="../tags/tag632.xml"/><Relationship Id="rId12" Type="http://schemas.openxmlformats.org/officeDocument/2006/relationships/tags" Target="../tags/tag631.xml"/><Relationship Id="rId11" Type="http://schemas.openxmlformats.org/officeDocument/2006/relationships/tags" Target="../tags/tag630.xml"/><Relationship Id="rId10" Type="http://schemas.openxmlformats.org/officeDocument/2006/relationships/tags" Target="../tags/tag629.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641.xml"/><Relationship Id="rId8" Type="http://schemas.openxmlformats.org/officeDocument/2006/relationships/tags" Target="../tags/tag640.xml"/><Relationship Id="rId7" Type="http://schemas.openxmlformats.org/officeDocument/2006/relationships/tags" Target="../tags/tag639.xml"/><Relationship Id="rId6" Type="http://schemas.openxmlformats.org/officeDocument/2006/relationships/tags" Target="../tags/tag638.xml"/><Relationship Id="rId5" Type="http://schemas.openxmlformats.org/officeDocument/2006/relationships/tags" Target="../tags/tag637.xml"/><Relationship Id="rId4" Type="http://schemas.openxmlformats.org/officeDocument/2006/relationships/tags" Target="../tags/tag636.xml"/><Relationship Id="rId3" Type="http://schemas.openxmlformats.org/officeDocument/2006/relationships/tags" Target="../tags/tag635.xml"/><Relationship Id="rId2" Type="http://schemas.openxmlformats.org/officeDocument/2006/relationships/tags" Target="../tags/tag634.xml"/><Relationship Id="rId13" Type="http://schemas.openxmlformats.org/officeDocument/2006/relationships/tags" Target="../tags/tag645.xml"/><Relationship Id="rId12" Type="http://schemas.openxmlformats.org/officeDocument/2006/relationships/tags" Target="../tags/tag644.xml"/><Relationship Id="rId11" Type="http://schemas.openxmlformats.org/officeDocument/2006/relationships/tags" Target="../tags/tag643.xml"/><Relationship Id="rId10" Type="http://schemas.openxmlformats.org/officeDocument/2006/relationships/tags" Target="../tags/tag642.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653.xml"/><Relationship Id="rId8" Type="http://schemas.openxmlformats.org/officeDocument/2006/relationships/tags" Target="../tags/tag652.xml"/><Relationship Id="rId7" Type="http://schemas.openxmlformats.org/officeDocument/2006/relationships/tags" Target="../tags/tag651.xml"/><Relationship Id="rId6" Type="http://schemas.openxmlformats.org/officeDocument/2006/relationships/tags" Target="../tags/tag650.xml"/><Relationship Id="rId5" Type="http://schemas.openxmlformats.org/officeDocument/2006/relationships/tags" Target="../tags/tag649.xml"/><Relationship Id="rId4" Type="http://schemas.openxmlformats.org/officeDocument/2006/relationships/tags" Target="../tags/tag648.xml"/><Relationship Id="rId3" Type="http://schemas.openxmlformats.org/officeDocument/2006/relationships/tags" Target="../tags/tag647.xml"/><Relationship Id="rId21" Type="http://schemas.openxmlformats.org/officeDocument/2006/relationships/tags" Target="../tags/tag665.xml"/><Relationship Id="rId20" Type="http://schemas.openxmlformats.org/officeDocument/2006/relationships/tags" Target="../tags/tag664.xml"/><Relationship Id="rId2" Type="http://schemas.openxmlformats.org/officeDocument/2006/relationships/tags" Target="../tags/tag646.xml"/><Relationship Id="rId19" Type="http://schemas.openxmlformats.org/officeDocument/2006/relationships/tags" Target="../tags/tag663.xml"/><Relationship Id="rId18" Type="http://schemas.openxmlformats.org/officeDocument/2006/relationships/tags" Target="../tags/tag662.xml"/><Relationship Id="rId17" Type="http://schemas.openxmlformats.org/officeDocument/2006/relationships/tags" Target="../tags/tag661.xml"/><Relationship Id="rId16" Type="http://schemas.openxmlformats.org/officeDocument/2006/relationships/tags" Target="../tags/tag660.xml"/><Relationship Id="rId15" Type="http://schemas.openxmlformats.org/officeDocument/2006/relationships/tags" Target="../tags/tag659.xml"/><Relationship Id="rId14" Type="http://schemas.openxmlformats.org/officeDocument/2006/relationships/tags" Target="../tags/tag658.xml"/><Relationship Id="rId13" Type="http://schemas.openxmlformats.org/officeDocument/2006/relationships/tags" Target="../tags/tag657.xml"/><Relationship Id="rId12" Type="http://schemas.openxmlformats.org/officeDocument/2006/relationships/tags" Target="../tags/tag656.xml"/><Relationship Id="rId11" Type="http://schemas.openxmlformats.org/officeDocument/2006/relationships/tags" Target="../tags/tag655.xml"/><Relationship Id="rId10" Type="http://schemas.openxmlformats.org/officeDocument/2006/relationships/tags" Target="../tags/tag654.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673.xml"/><Relationship Id="rId8" Type="http://schemas.openxmlformats.org/officeDocument/2006/relationships/tags" Target="../tags/tag672.xml"/><Relationship Id="rId7" Type="http://schemas.openxmlformats.org/officeDocument/2006/relationships/tags" Target="../tags/tag671.xml"/><Relationship Id="rId6" Type="http://schemas.openxmlformats.org/officeDocument/2006/relationships/tags" Target="../tags/tag670.xml"/><Relationship Id="rId5" Type="http://schemas.openxmlformats.org/officeDocument/2006/relationships/tags" Target="../tags/tag669.xml"/><Relationship Id="rId4" Type="http://schemas.openxmlformats.org/officeDocument/2006/relationships/tags" Target="../tags/tag668.xml"/><Relationship Id="rId3" Type="http://schemas.openxmlformats.org/officeDocument/2006/relationships/tags" Target="../tags/tag667.xml"/><Relationship Id="rId2" Type="http://schemas.openxmlformats.org/officeDocument/2006/relationships/tags" Target="../tags/tag666.xml"/><Relationship Id="rId13" Type="http://schemas.openxmlformats.org/officeDocument/2006/relationships/tags" Target="../tags/tag677.xml"/><Relationship Id="rId12" Type="http://schemas.openxmlformats.org/officeDocument/2006/relationships/tags" Target="../tags/tag676.xml"/><Relationship Id="rId11" Type="http://schemas.openxmlformats.org/officeDocument/2006/relationships/tags" Target="../tags/tag675.xml"/><Relationship Id="rId10" Type="http://schemas.openxmlformats.org/officeDocument/2006/relationships/tags" Target="../tags/tag674.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685.xml"/><Relationship Id="rId8" Type="http://schemas.openxmlformats.org/officeDocument/2006/relationships/tags" Target="../tags/tag684.xml"/><Relationship Id="rId7" Type="http://schemas.openxmlformats.org/officeDocument/2006/relationships/tags" Target="../tags/tag683.xml"/><Relationship Id="rId6" Type="http://schemas.openxmlformats.org/officeDocument/2006/relationships/tags" Target="../tags/tag682.xml"/><Relationship Id="rId5" Type="http://schemas.openxmlformats.org/officeDocument/2006/relationships/tags" Target="../tags/tag681.xml"/><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5" Type="http://schemas.openxmlformats.org/officeDocument/2006/relationships/tags" Target="../tags/tag691.xml"/><Relationship Id="rId14" Type="http://schemas.openxmlformats.org/officeDocument/2006/relationships/tags" Target="../tags/tag690.xml"/><Relationship Id="rId13" Type="http://schemas.openxmlformats.org/officeDocument/2006/relationships/tags" Target="../tags/tag689.xml"/><Relationship Id="rId12" Type="http://schemas.openxmlformats.org/officeDocument/2006/relationships/tags" Target="../tags/tag688.xml"/><Relationship Id="rId11" Type="http://schemas.openxmlformats.org/officeDocument/2006/relationships/tags" Target="../tags/tag687.xml"/><Relationship Id="rId10" Type="http://schemas.openxmlformats.org/officeDocument/2006/relationships/tags" Target="../tags/tag686.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699.xml"/><Relationship Id="rId8" Type="http://schemas.openxmlformats.org/officeDocument/2006/relationships/tags" Target="../tags/tag698.xml"/><Relationship Id="rId7" Type="http://schemas.openxmlformats.org/officeDocument/2006/relationships/tags" Target="../tags/tag697.xml"/><Relationship Id="rId6" Type="http://schemas.openxmlformats.org/officeDocument/2006/relationships/tags" Target="../tags/tag696.xml"/><Relationship Id="rId5" Type="http://schemas.openxmlformats.org/officeDocument/2006/relationships/tags" Target="../tags/tag695.xml"/><Relationship Id="rId4" Type="http://schemas.openxmlformats.org/officeDocument/2006/relationships/tags" Target="../tags/tag694.xml"/><Relationship Id="rId3" Type="http://schemas.openxmlformats.org/officeDocument/2006/relationships/tags" Target="../tags/tag693.xml"/><Relationship Id="rId2" Type="http://schemas.openxmlformats.org/officeDocument/2006/relationships/tags" Target="../tags/tag692.xml"/><Relationship Id="rId13" Type="http://schemas.openxmlformats.org/officeDocument/2006/relationships/tags" Target="../tags/tag703.xml"/><Relationship Id="rId12" Type="http://schemas.openxmlformats.org/officeDocument/2006/relationships/tags" Target="../tags/tag702.xml"/><Relationship Id="rId11" Type="http://schemas.openxmlformats.org/officeDocument/2006/relationships/tags" Target="../tags/tag701.xml"/><Relationship Id="rId10" Type="http://schemas.openxmlformats.org/officeDocument/2006/relationships/tags" Target="../tags/tag700.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711.xml"/><Relationship Id="rId8" Type="http://schemas.openxmlformats.org/officeDocument/2006/relationships/tags" Target="../tags/tag710.xml"/><Relationship Id="rId7" Type="http://schemas.openxmlformats.org/officeDocument/2006/relationships/tags" Target="../tags/tag709.xml"/><Relationship Id="rId6" Type="http://schemas.openxmlformats.org/officeDocument/2006/relationships/tags" Target="../tags/tag708.xml"/><Relationship Id="rId5" Type="http://schemas.openxmlformats.org/officeDocument/2006/relationships/tags" Target="../tags/tag707.xml"/><Relationship Id="rId4" Type="http://schemas.openxmlformats.org/officeDocument/2006/relationships/tags" Target="../tags/tag706.xml"/><Relationship Id="rId3" Type="http://schemas.openxmlformats.org/officeDocument/2006/relationships/tags" Target="../tags/tag705.xml"/><Relationship Id="rId2" Type="http://schemas.openxmlformats.org/officeDocument/2006/relationships/tags" Target="../tags/tag704.xml"/><Relationship Id="rId16" Type="http://schemas.openxmlformats.org/officeDocument/2006/relationships/tags" Target="../tags/tag718.xml"/><Relationship Id="rId15" Type="http://schemas.openxmlformats.org/officeDocument/2006/relationships/tags" Target="../tags/tag717.xml"/><Relationship Id="rId14" Type="http://schemas.openxmlformats.org/officeDocument/2006/relationships/tags" Target="../tags/tag716.xml"/><Relationship Id="rId13" Type="http://schemas.openxmlformats.org/officeDocument/2006/relationships/tags" Target="../tags/tag715.xml"/><Relationship Id="rId12" Type="http://schemas.openxmlformats.org/officeDocument/2006/relationships/tags" Target="../tags/tag714.xml"/><Relationship Id="rId11" Type="http://schemas.openxmlformats.org/officeDocument/2006/relationships/tags" Target="../tags/tag713.xml"/><Relationship Id="rId10" Type="http://schemas.openxmlformats.org/officeDocument/2006/relationships/tags" Target="../tags/tag712.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726.xml"/><Relationship Id="rId8" Type="http://schemas.openxmlformats.org/officeDocument/2006/relationships/tags" Target="../tags/tag725.xml"/><Relationship Id="rId7" Type="http://schemas.openxmlformats.org/officeDocument/2006/relationships/tags" Target="../tags/tag724.xml"/><Relationship Id="rId6" Type="http://schemas.openxmlformats.org/officeDocument/2006/relationships/tags" Target="../tags/tag723.xml"/><Relationship Id="rId5" Type="http://schemas.openxmlformats.org/officeDocument/2006/relationships/tags" Target="../tags/tag722.xml"/><Relationship Id="rId4" Type="http://schemas.openxmlformats.org/officeDocument/2006/relationships/tags" Target="../tags/tag721.xml"/><Relationship Id="rId3" Type="http://schemas.openxmlformats.org/officeDocument/2006/relationships/tags" Target="../tags/tag720.xml"/><Relationship Id="rId2" Type="http://schemas.openxmlformats.org/officeDocument/2006/relationships/tags" Target="../tags/tag719.xml"/><Relationship Id="rId16" Type="http://schemas.openxmlformats.org/officeDocument/2006/relationships/tags" Target="../tags/tag733.xml"/><Relationship Id="rId15" Type="http://schemas.openxmlformats.org/officeDocument/2006/relationships/tags" Target="../tags/tag732.xml"/><Relationship Id="rId14" Type="http://schemas.openxmlformats.org/officeDocument/2006/relationships/tags" Target="../tags/tag731.xml"/><Relationship Id="rId13" Type="http://schemas.openxmlformats.org/officeDocument/2006/relationships/tags" Target="../tags/tag730.xml"/><Relationship Id="rId12" Type="http://schemas.openxmlformats.org/officeDocument/2006/relationships/tags" Target="../tags/tag729.xml"/><Relationship Id="rId11" Type="http://schemas.openxmlformats.org/officeDocument/2006/relationships/tags" Target="../tags/tag728.xml"/><Relationship Id="rId10" Type="http://schemas.openxmlformats.org/officeDocument/2006/relationships/tags" Target="../tags/tag727.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741.xml"/><Relationship Id="rId8" Type="http://schemas.openxmlformats.org/officeDocument/2006/relationships/tags" Target="../tags/tag740.xml"/><Relationship Id="rId7" Type="http://schemas.openxmlformats.org/officeDocument/2006/relationships/tags" Target="../tags/tag739.xml"/><Relationship Id="rId6" Type="http://schemas.openxmlformats.org/officeDocument/2006/relationships/tags" Target="../tags/tag738.xml"/><Relationship Id="rId5" Type="http://schemas.openxmlformats.org/officeDocument/2006/relationships/tags" Target="../tags/tag737.xml"/><Relationship Id="rId4" Type="http://schemas.openxmlformats.org/officeDocument/2006/relationships/tags" Target="../tags/tag736.xml"/><Relationship Id="rId3" Type="http://schemas.openxmlformats.org/officeDocument/2006/relationships/tags" Target="../tags/tag735.xml"/><Relationship Id="rId21" Type="http://schemas.openxmlformats.org/officeDocument/2006/relationships/tags" Target="../tags/tag751.xml"/><Relationship Id="rId20" Type="http://schemas.openxmlformats.org/officeDocument/2006/relationships/tags" Target="../tags/tag750.xml"/><Relationship Id="rId2" Type="http://schemas.openxmlformats.org/officeDocument/2006/relationships/tags" Target="../tags/tag734.xml"/><Relationship Id="rId19" Type="http://schemas.openxmlformats.org/officeDocument/2006/relationships/tags" Target="../tags/tag749.xml"/><Relationship Id="rId18" Type="http://schemas.openxmlformats.org/officeDocument/2006/relationships/tags" Target="../tags/tag748.xml"/><Relationship Id="rId17" Type="http://schemas.openxmlformats.org/officeDocument/2006/relationships/tags" Target="../tags/tag747.xml"/><Relationship Id="rId16" Type="http://schemas.openxmlformats.org/officeDocument/2006/relationships/tags" Target="../tags/tag746.xml"/><Relationship Id="rId15" Type="http://schemas.openxmlformats.org/officeDocument/2006/relationships/tags" Target="../tags/tag745.xml"/><Relationship Id="rId14" Type="http://schemas.openxmlformats.org/officeDocument/2006/relationships/tags" Target="../tags/tag744.xml"/><Relationship Id="rId13" Type="http://schemas.openxmlformats.org/officeDocument/2006/relationships/image" Target="file:///C:\Users\1V994W2\PycharmProjects\PPT_Background_Generation/pic_temp/0_pic_quater_right_down.png" TargetMode="External"/><Relationship Id="rId12" Type="http://schemas.openxmlformats.org/officeDocument/2006/relationships/image" Target="../media/image2.jpeg"/><Relationship Id="rId11" Type="http://schemas.openxmlformats.org/officeDocument/2006/relationships/tags" Target="../tags/tag743.xml"/><Relationship Id="rId10" Type="http://schemas.openxmlformats.org/officeDocument/2006/relationships/tags" Target="../tags/tag742.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759.xml"/><Relationship Id="rId8" Type="http://schemas.openxmlformats.org/officeDocument/2006/relationships/tags" Target="../tags/tag758.xml"/><Relationship Id="rId7" Type="http://schemas.openxmlformats.org/officeDocument/2006/relationships/tags" Target="../tags/tag757.xml"/><Relationship Id="rId6" Type="http://schemas.openxmlformats.org/officeDocument/2006/relationships/tags" Target="../tags/tag756.xml"/><Relationship Id="rId5" Type="http://schemas.openxmlformats.org/officeDocument/2006/relationships/tags" Target="../tags/tag755.xml"/><Relationship Id="rId4" Type="http://schemas.openxmlformats.org/officeDocument/2006/relationships/tags" Target="../tags/tag754.xml"/><Relationship Id="rId3" Type="http://schemas.openxmlformats.org/officeDocument/2006/relationships/tags" Target="../tags/tag753.xml"/><Relationship Id="rId2" Type="http://schemas.openxmlformats.org/officeDocument/2006/relationships/tags" Target="../tags/tag752.xml"/><Relationship Id="rId15" Type="http://schemas.openxmlformats.org/officeDocument/2006/relationships/tags" Target="../tags/tag765.xml"/><Relationship Id="rId14" Type="http://schemas.openxmlformats.org/officeDocument/2006/relationships/tags" Target="../tags/tag764.xml"/><Relationship Id="rId13" Type="http://schemas.openxmlformats.org/officeDocument/2006/relationships/tags" Target="../tags/tag763.xml"/><Relationship Id="rId12" Type="http://schemas.openxmlformats.org/officeDocument/2006/relationships/tags" Target="../tags/tag762.xml"/><Relationship Id="rId11" Type="http://schemas.openxmlformats.org/officeDocument/2006/relationships/tags" Target="../tags/tag761.xml"/><Relationship Id="rId10" Type="http://schemas.openxmlformats.org/officeDocument/2006/relationships/tags" Target="../tags/tag760.xm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5" Type="http://schemas.openxmlformats.org/officeDocument/2006/relationships/tags" Target="../tags/tag106.xml"/><Relationship Id="rId14" Type="http://schemas.openxmlformats.org/officeDocument/2006/relationships/tags" Target="../tags/tag105.xml"/><Relationship Id="rId13" Type="http://schemas.openxmlformats.org/officeDocument/2006/relationships/tags" Target="../tags/tag104.xml"/><Relationship Id="rId12" Type="http://schemas.openxmlformats.org/officeDocument/2006/relationships/tags" Target="../tags/tag10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35" name="组合 34"/>
          <p:cNvGrpSpPr/>
          <p:nvPr userDrawn="1">
            <p:custDataLst>
              <p:tags r:id="rId2"/>
            </p:custDataLst>
          </p:nvPr>
        </p:nvGrpSpPr>
        <p:grpSpPr>
          <a:xfrm>
            <a:off x="-1" y="-7"/>
            <a:ext cx="12192001" cy="6858007"/>
            <a:chOff x="-1" y="-7"/>
            <a:chExt cx="12192001" cy="6858007"/>
          </a:xfrm>
        </p:grpSpPr>
        <p:sp>
          <p:nvSpPr>
            <p:cNvPr id="36" name="矩形 35"/>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任意多边形: 形状 37"/>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userDrawn="1">
              <p:custDataLst>
                <p:tags r:id="rId6"/>
              </p:custDataLst>
            </p:nvPr>
          </p:nvCxnSpPr>
          <p:spPr>
            <a:xfrm flipV="1">
              <a:off x="2451100" y="2730500"/>
              <a:ext cx="0" cy="190319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平行四边形 39"/>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平行四边形 41"/>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15"/>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18" name="灯片编号占位符 17"/>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标题 3"/>
          <p:cNvSpPr>
            <a:spLocks noGrp="1"/>
          </p:cNvSpPr>
          <p:nvPr>
            <p:ph type="title" hasCustomPrompt="1"/>
            <p:custDataLst>
              <p:tags r:id="rId20"/>
            </p:custDataLst>
          </p:nvPr>
        </p:nvSpPr>
        <p:spPr>
          <a:xfrm>
            <a:off x="2666999" y="2730500"/>
            <a:ext cx="4814955" cy="828606"/>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8" name="文本占位符 7"/>
          <p:cNvSpPr>
            <a:spLocks noGrp="1"/>
          </p:cNvSpPr>
          <p:nvPr>
            <p:ph type="body" sz="quarter" idx="15" hasCustomPrompt="1"/>
            <p:custDataLst>
              <p:tags r:id="rId21"/>
            </p:custDataLst>
          </p:nvPr>
        </p:nvSpPr>
        <p:spPr>
          <a:xfrm>
            <a:off x="2666999" y="3685536"/>
            <a:ext cx="4814959" cy="441964"/>
          </a:xfrm>
        </p:spPr>
        <p:txBody>
          <a:bodyPr/>
          <a:lstStyle>
            <a:lvl1pPr marL="0" indent="0">
              <a:buNone/>
              <a:defRPr/>
            </a:lvl1pPr>
          </a:lstStyle>
          <a:p>
            <a:pPr lvl="0"/>
            <a:r>
              <a:rPr lang="zh-CN" altLang="en-US" dirty="0"/>
              <a:t>单击此处编辑副标题</a:t>
            </a:r>
            <a:endParaRPr lang="zh-CN" altLang="en-US" dirty="0"/>
          </a:p>
        </p:txBody>
      </p:sp>
      <p:sp>
        <p:nvSpPr>
          <p:cNvPr id="14" name="文本占位符 13"/>
          <p:cNvSpPr>
            <a:spLocks noGrp="1"/>
          </p:cNvSpPr>
          <p:nvPr>
            <p:ph type="body" sz="quarter" idx="16" hasCustomPrompt="1"/>
            <p:custDataLst>
              <p:tags r:id="rId22"/>
            </p:custDataLst>
          </p:nvPr>
        </p:nvSpPr>
        <p:spPr>
          <a:xfrm>
            <a:off x="2666999" y="4250321"/>
            <a:ext cx="1609502"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
        <p:nvSpPr>
          <p:cNvPr id="51" name="文本占位符 13"/>
          <p:cNvSpPr>
            <a:spLocks noGrp="1"/>
          </p:cNvSpPr>
          <p:nvPr>
            <p:ph type="body" sz="quarter" idx="17" hasCustomPrompt="1"/>
            <p:custDataLst>
              <p:tags r:id="rId23"/>
            </p:custDataLst>
          </p:nvPr>
        </p:nvSpPr>
        <p:spPr>
          <a:xfrm>
            <a:off x="4384891" y="4251101"/>
            <a:ext cx="1609503"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 y="-7"/>
            <a:ext cx="12192001" cy="6858007"/>
            <a:chOff x="-1" y="-7"/>
            <a:chExt cx="12192001" cy="6858007"/>
          </a:xfrm>
        </p:grpSpPr>
        <p:sp>
          <p:nvSpPr>
            <p:cNvPr id="10" name="矩形 9"/>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5" name="直接连接符 14"/>
            <p:cNvCxnSpPr/>
            <p:nvPr userDrawn="1">
              <p:custDataLst>
                <p:tags r:id="rId6"/>
              </p:custDataLst>
            </p:nvPr>
          </p:nvCxnSpPr>
          <p:spPr>
            <a:xfrm flipV="1">
              <a:off x="2451100" y="2730500"/>
              <a:ext cx="0" cy="1397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7" name="平行四边形 16"/>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4" name="标题 13"/>
          <p:cNvSpPr>
            <a:spLocks noGrp="1"/>
          </p:cNvSpPr>
          <p:nvPr>
            <p:ph type="title" hasCustomPrompt="1"/>
            <p:custDataLst>
              <p:tags r:id="rId20"/>
            </p:custDataLst>
          </p:nvPr>
        </p:nvSpPr>
        <p:spPr>
          <a:xfrm>
            <a:off x="2705099" y="2730499"/>
            <a:ext cx="4343401" cy="814469"/>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16" name="文本占位符 15"/>
          <p:cNvSpPr>
            <a:spLocks noGrp="1"/>
          </p:cNvSpPr>
          <p:nvPr>
            <p:ph type="body" sz="quarter" idx="16" hasCustomPrompt="1"/>
            <p:custDataLst>
              <p:tags r:id="rId21"/>
            </p:custDataLst>
          </p:nvPr>
        </p:nvSpPr>
        <p:spPr>
          <a:xfrm>
            <a:off x="2705100" y="3686175"/>
            <a:ext cx="4343400" cy="441325"/>
          </a:xfrm>
        </p:spPr>
        <p:txBody>
          <a:bodyPr/>
          <a:lstStyle>
            <a:lvl1pPr marL="0" indent="0">
              <a:buNone/>
              <a:defRPr/>
            </a:lvl1pPr>
          </a:lstStyle>
          <a:p>
            <a:pPr lvl="0"/>
            <a:r>
              <a:rPr lang="zh-CN" altLang="en-US" dirty="0"/>
              <a:t>单击此处编辑副标题</a:t>
            </a:r>
            <a:endParaRPr lang="zh-CN" altLang="en-US" dirty="0"/>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85740" y="130970"/>
            <a:ext cx="11830047" cy="326230"/>
            <a:chOff x="185740" y="130970"/>
            <a:chExt cx="11830047" cy="326230"/>
          </a:xfrm>
        </p:grpSpPr>
        <p:grpSp>
          <p:nvGrpSpPr>
            <p:cNvPr id="9" name="组合 8"/>
            <p:cNvGrpSpPr/>
            <p:nvPr userDrawn="1"/>
          </p:nvGrpSpPr>
          <p:grpSpPr>
            <a:xfrm>
              <a:off x="185740" y="130970"/>
              <a:ext cx="345278" cy="326230"/>
              <a:chOff x="185740" y="130970"/>
              <a:chExt cx="345278" cy="326230"/>
            </a:xfrm>
          </p:grpSpPr>
          <p:sp>
            <p:nvSpPr>
              <p:cNvPr id="14" name="平行四边形 13"/>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11645068" y="164305"/>
              <a:ext cx="370719" cy="130397"/>
              <a:chOff x="11645068" y="164305"/>
              <a:chExt cx="370719" cy="130397"/>
            </a:xfrm>
          </p:grpSpPr>
          <p:sp>
            <p:nvSpPr>
              <p:cNvPr id="11" name="平行四边形 10"/>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186665" y="312064"/>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1" name="组合 10"/>
          <p:cNvGrpSpPr/>
          <p:nvPr userDrawn="1">
            <p:custDataLst>
              <p:tags r:id="rId3"/>
            </p:custDataLst>
          </p:nvPr>
        </p:nvGrpSpPr>
        <p:grpSpPr>
          <a:xfrm>
            <a:off x="185740" y="130970"/>
            <a:ext cx="11830047" cy="326230"/>
            <a:chOff x="185740" y="130970"/>
            <a:chExt cx="11830047" cy="326230"/>
          </a:xfrm>
        </p:grpSpPr>
        <p:grpSp>
          <p:nvGrpSpPr>
            <p:cNvPr id="12" name="组合 11"/>
            <p:cNvGrpSpPr/>
            <p:nvPr userDrawn="1"/>
          </p:nvGrpSpPr>
          <p:grpSpPr>
            <a:xfrm>
              <a:off x="185740"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11645068" y="164305"/>
              <a:ext cx="370719" cy="130397"/>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2"/>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1659623"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8"/>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6"/>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5"/>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6"/>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74086" y="6406357"/>
            <a:ext cx="11826620" cy="326230"/>
            <a:chOff x="174086" y="6406357"/>
            <a:chExt cx="11826620" cy="326230"/>
          </a:xfrm>
        </p:grpSpPr>
        <p:grpSp>
          <p:nvGrpSpPr>
            <p:cNvPr id="16" name="组合 15"/>
            <p:cNvGrpSpPr/>
            <p:nvPr userDrawn="1"/>
          </p:nvGrpSpPr>
          <p:grpSpPr>
            <a:xfrm>
              <a:off x="11655428" y="6406357"/>
              <a:ext cx="345278" cy="326230"/>
              <a:chOff x="185740" y="130970"/>
              <a:chExt cx="345278" cy="326230"/>
            </a:xfrm>
          </p:grpSpPr>
          <p:sp>
            <p:nvSpPr>
              <p:cNvPr id="21" name="平行四边形 20"/>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4086" y="6563934"/>
              <a:ext cx="370719" cy="130397"/>
              <a:chOff x="11645068" y="164305"/>
              <a:chExt cx="370719" cy="130397"/>
            </a:xfrm>
          </p:grpSpPr>
          <p:sp>
            <p:nvSpPr>
              <p:cNvPr id="18" name="平行四边形 17"/>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2" name="图片 11"/>
          <p:cNvPicPr/>
          <p:nvPr userDrawn="1">
            <p:custDataLst>
              <p:tags r:id="rId11"/>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6274479"/>
            <a:ext cx="720090" cy="583521"/>
          </a:xfrm>
          <a:prstGeom prst="rect">
            <a:avLst/>
          </a:prstGeom>
        </p:spPr>
      </p:pic>
      <p:sp>
        <p:nvSpPr>
          <p:cNvPr id="2" name="标题 1"/>
          <p:cNvSpPr>
            <a:spLocks noGrp="1"/>
          </p:cNvSpPr>
          <p:nvPr>
            <p:ph type="title"/>
            <p:custDataLst>
              <p:tags r:id="rId1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2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2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389986" y="5829300"/>
            <a:ext cx="11382818" cy="741361"/>
            <a:chOff x="389986" y="5829300"/>
            <a:chExt cx="11382818" cy="741361"/>
          </a:xfrm>
        </p:grpSpPr>
        <p:grpSp>
          <p:nvGrpSpPr>
            <p:cNvPr id="12" name="组合 11"/>
            <p:cNvGrpSpPr/>
            <p:nvPr userDrawn="1"/>
          </p:nvGrpSpPr>
          <p:grpSpPr>
            <a:xfrm>
              <a:off x="10988157" y="5829300"/>
              <a:ext cx="784647" cy="741361"/>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389986" y="6191251"/>
              <a:ext cx="830441" cy="292100"/>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35" name="组合 34"/>
          <p:cNvGrpSpPr/>
          <p:nvPr userDrawn="1">
            <p:custDataLst>
              <p:tags r:id="rId2"/>
            </p:custDataLst>
          </p:nvPr>
        </p:nvGrpSpPr>
        <p:grpSpPr>
          <a:xfrm>
            <a:off x="-1" y="-7"/>
            <a:ext cx="12192001" cy="6858007"/>
            <a:chOff x="-1" y="-7"/>
            <a:chExt cx="12192001" cy="6858007"/>
          </a:xfrm>
        </p:grpSpPr>
        <p:sp>
          <p:nvSpPr>
            <p:cNvPr id="36" name="矩形 35"/>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任意多边形: 形状 37"/>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userDrawn="1">
              <p:custDataLst>
                <p:tags r:id="rId6"/>
              </p:custDataLst>
            </p:nvPr>
          </p:nvCxnSpPr>
          <p:spPr>
            <a:xfrm flipV="1">
              <a:off x="2451100" y="2730500"/>
              <a:ext cx="0" cy="190319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平行四边形 39"/>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平行四边形 41"/>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15"/>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18" name="灯片编号占位符 17"/>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标题 3"/>
          <p:cNvSpPr>
            <a:spLocks noGrp="1"/>
          </p:cNvSpPr>
          <p:nvPr>
            <p:ph type="title" hasCustomPrompt="1"/>
            <p:custDataLst>
              <p:tags r:id="rId20"/>
            </p:custDataLst>
          </p:nvPr>
        </p:nvSpPr>
        <p:spPr>
          <a:xfrm>
            <a:off x="2666999" y="2730500"/>
            <a:ext cx="4814955" cy="828606"/>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8" name="文本占位符 7"/>
          <p:cNvSpPr>
            <a:spLocks noGrp="1"/>
          </p:cNvSpPr>
          <p:nvPr>
            <p:ph type="body" sz="quarter" idx="15" hasCustomPrompt="1"/>
            <p:custDataLst>
              <p:tags r:id="rId21"/>
            </p:custDataLst>
          </p:nvPr>
        </p:nvSpPr>
        <p:spPr>
          <a:xfrm>
            <a:off x="2666999" y="3685536"/>
            <a:ext cx="4814959" cy="441964"/>
          </a:xfrm>
        </p:spPr>
        <p:txBody>
          <a:bodyPr/>
          <a:lstStyle>
            <a:lvl1pPr marL="0" indent="0">
              <a:buNone/>
              <a:defRPr/>
            </a:lvl1pPr>
          </a:lstStyle>
          <a:p>
            <a:pPr lvl="0"/>
            <a:r>
              <a:rPr lang="zh-CN" altLang="en-US" dirty="0"/>
              <a:t>单击此处编辑副标题</a:t>
            </a:r>
            <a:endParaRPr lang="zh-CN" altLang="en-US" dirty="0"/>
          </a:p>
        </p:txBody>
      </p:sp>
      <p:sp>
        <p:nvSpPr>
          <p:cNvPr id="14" name="文本占位符 13"/>
          <p:cNvSpPr>
            <a:spLocks noGrp="1"/>
          </p:cNvSpPr>
          <p:nvPr>
            <p:ph type="body" sz="quarter" idx="16" hasCustomPrompt="1"/>
            <p:custDataLst>
              <p:tags r:id="rId22"/>
            </p:custDataLst>
          </p:nvPr>
        </p:nvSpPr>
        <p:spPr>
          <a:xfrm>
            <a:off x="2666999" y="4250321"/>
            <a:ext cx="1609502"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
        <p:nvSpPr>
          <p:cNvPr id="51" name="文本占位符 13"/>
          <p:cNvSpPr>
            <a:spLocks noGrp="1"/>
          </p:cNvSpPr>
          <p:nvPr>
            <p:ph type="body" sz="quarter" idx="17" hasCustomPrompt="1"/>
            <p:custDataLst>
              <p:tags r:id="rId23"/>
            </p:custDataLst>
          </p:nvPr>
        </p:nvSpPr>
        <p:spPr>
          <a:xfrm>
            <a:off x="4384891" y="4251101"/>
            <a:ext cx="1609503"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185740" y="130970"/>
            <a:ext cx="11830047" cy="326230"/>
            <a:chOff x="185740" y="130970"/>
            <a:chExt cx="11830047" cy="326230"/>
          </a:xfrm>
        </p:grpSpPr>
        <p:grpSp>
          <p:nvGrpSpPr>
            <p:cNvPr id="15" name="组合 14"/>
            <p:cNvGrpSpPr/>
            <p:nvPr userDrawn="1"/>
          </p:nvGrpSpPr>
          <p:grpSpPr>
            <a:xfrm>
              <a:off x="185740" y="130970"/>
              <a:ext cx="345278" cy="326230"/>
              <a:chOff x="185740" y="130970"/>
              <a:chExt cx="345278" cy="326230"/>
            </a:xfrm>
          </p:grpSpPr>
          <p:sp>
            <p:nvSpPr>
              <p:cNvPr id="9" name="平行四边形 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11645068" y="164305"/>
              <a:ext cx="370719" cy="130397"/>
              <a:chOff x="11645068" y="164305"/>
              <a:chExt cx="370719" cy="130397"/>
            </a:xfrm>
          </p:grpSpPr>
          <p:sp>
            <p:nvSpPr>
              <p:cNvPr id="18" name="平行四边形 17"/>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1"/>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185740" y="130970"/>
            <a:ext cx="11830047" cy="326230"/>
            <a:chOff x="185740" y="130970"/>
            <a:chExt cx="11830047" cy="326230"/>
          </a:xfrm>
        </p:grpSpPr>
        <p:grpSp>
          <p:nvGrpSpPr>
            <p:cNvPr id="15" name="组合 14"/>
            <p:cNvGrpSpPr/>
            <p:nvPr userDrawn="1"/>
          </p:nvGrpSpPr>
          <p:grpSpPr>
            <a:xfrm>
              <a:off x="185740" y="130970"/>
              <a:ext cx="345278" cy="326230"/>
              <a:chOff x="185740" y="130970"/>
              <a:chExt cx="345278" cy="326230"/>
            </a:xfrm>
          </p:grpSpPr>
          <p:sp>
            <p:nvSpPr>
              <p:cNvPr id="9" name="平行四边形 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11645068" y="164305"/>
              <a:ext cx="370719" cy="130397"/>
              <a:chOff x="11645068" y="164305"/>
              <a:chExt cx="370719" cy="130397"/>
            </a:xfrm>
          </p:grpSpPr>
          <p:sp>
            <p:nvSpPr>
              <p:cNvPr id="18" name="平行四边形 17"/>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1"/>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38" name="组合 37"/>
          <p:cNvGrpSpPr/>
          <p:nvPr userDrawn="1">
            <p:custDataLst>
              <p:tags r:id="rId2"/>
            </p:custDataLst>
          </p:nvPr>
        </p:nvGrpSpPr>
        <p:grpSpPr>
          <a:xfrm>
            <a:off x="5245155" y="0"/>
            <a:ext cx="1082387" cy="6858000"/>
            <a:chOff x="5245155" y="0"/>
            <a:chExt cx="1082387" cy="6858000"/>
          </a:xfrm>
        </p:grpSpPr>
        <p:grpSp>
          <p:nvGrpSpPr>
            <p:cNvPr id="34" name="组合 33"/>
            <p:cNvGrpSpPr/>
            <p:nvPr userDrawn="1"/>
          </p:nvGrpSpPr>
          <p:grpSpPr>
            <a:xfrm>
              <a:off x="5246278" y="0"/>
              <a:ext cx="1081264" cy="292705"/>
              <a:chOff x="5246278" y="0"/>
              <a:chExt cx="1081264" cy="292705"/>
            </a:xfrm>
          </p:grpSpPr>
          <p:sp>
            <p:nvSpPr>
              <p:cNvPr id="33" name="任意多边形: 形状 32"/>
              <p:cNvSpPr/>
              <p:nvPr userDrawn="1">
                <p:custDataLst>
                  <p:tags r:id="rId3"/>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4"/>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35" name="组合 34"/>
            <p:cNvGrpSpPr/>
            <p:nvPr userDrawn="1"/>
          </p:nvGrpSpPr>
          <p:grpSpPr>
            <a:xfrm flipV="1">
              <a:off x="5245155" y="6565295"/>
              <a:ext cx="1081264" cy="292705"/>
              <a:chOff x="5246278" y="0"/>
              <a:chExt cx="1081264" cy="292705"/>
            </a:xfrm>
          </p:grpSpPr>
          <p:sp>
            <p:nvSpPr>
              <p:cNvPr id="36" name="任意多边形: 形状 35"/>
              <p:cNvSpPr/>
              <p:nvPr userDrawn="1">
                <p:custDataLst>
                  <p:tags r:id="rId5"/>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形状 36"/>
              <p:cNvSpPr/>
              <p:nvPr userDrawn="1">
                <p:custDataLst>
                  <p:tags r:id="rId6"/>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7" name="图片 6"/>
          <p:cNvPicPr/>
          <p:nvPr userDrawn="1">
            <p:custDataLst>
              <p:tags r:id="rId7"/>
            </p:custDataLst>
          </p:nvPr>
        </p:nvPicPr>
        <p:blipFill>
          <a:blip r:embed="rId8" r:link="rId9"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3"/>
            </p:custDataLst>
          </p:nvPr>
        </p:nvSpPr>
        <p:spPr>
          <a:xfrm>
            <a:off x="4667569" y="3769044"/>
            <a:ext cx="4633595" cy="321945"/>
          </a:xfrm>
        </p:spPr>
        <p:txBody>
          <a:bodyPr vert="horz" wrap="square" lIns="0" tIns="0" rIns="0" bIns="0" rtlCol="0" anchor="t" anchorCtr="0">
            <a:normAutofit/>
          </a:bodyPr>
          <a:lstStyle>
            <a:lvl1pPr>
              <a:defRPr kumimoji="0" lang="zh-CN" altLang="en-US" sz="18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nSpc>
                <a:spcPct val="100000"/>
              </a:lnSpc>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4"/>
            </p:custDataLst>
          </p:nvPr>
        </p:nvSpPr>
        <p:spPr>
          <a:xfrm>
            <a:off x="4667569" y="2730183"/>
            <a:ext cx="4633595" cy="835660"/>
          </a:xfrm>
        </p:spPr>
        <p:txBody>
          <a:bodyPr vert="horz" wrap="square" lIns="0" tIns="0" rIns="0" bIns="0" rtlCol="0" anchor="b" anchorCtr="0">
            <a:normAutofit/>
          </a:bodyPr>
          <a:lstStyle>
            <a:lvl1pPr>
              <a:defRPr kumimoji="0" lang="zh-CN" altLang="en-US" sz="4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spcAft>
                <a:spcPts val="0"/>
              </a:spcAft>
              <a:buClrTx/>
              <a:buSzTx/>
              <a:buFontTx/>
            </a:pPr>
            <a:r>
              <a:rPr lang="zh-CN" altLang="en-US"/>
              <a:t>编辑标题</a:t>
            </a:r>
            <a:endParaRPr lang="zh-CN" altLang="en-US"/>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85740" y="130970"/>
            <a:ext cx="11830047" cy="326230"/>
            <a:chOff x="185740" y="130970"/>
            <a:chExt cx="11830047" cy="326230"/>
          </a:xfrm>
        </p:grpSpPr>
        <p:grpSp>
          <p:nvGrpSpPr>
            <p:cNvPr id="11" name="组合 10"/>
            <p:cNvGrpSpPr/>
            <p:nvPr userDrawn="1"/>
          </p:nvGrpSpPr>
          <p:grpSpPr>
            <a:xfrm>
              <a:off x="185740" y="130970"/>
              <a:ext cx="345278" cy="326230"/>
              <a:chOff x="185740" y="130970"/>
              <a:chExt cx="345278" cy="326230"/>
            </a:xfrm>
          </p:grpSpPr>
          <p:sp>
            <p:nvSpPr>
              <p:cNvPr id="16" name="平行四边形 15"/>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11645068" y="164305"/>
              <a:ext cx="370719" cy="130397"/>
              <a:chOff x="11645068" y="164305"/>
              <a:chExt cx="370719" cy="130397"/>
            </a:xfrm>
          </p:grpSpPr>
          <p:sp>
            <p:nvSpPr>
              <p:cNvPr id="13" name="平行四边形 12"/>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9" name="灯片编号占位符 8"/>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577143" y="3111500"/>
            <a:ext cx="10421975" cy="3621046"/>
            <a:chOff x="1577143" y="3111500"/>
            <a:chExt cx="10421975" cy="3621046"/>
          </a:xfrm>
        </p:grpSpPr>
        <p:grpSp>
          <p:nvGrpSpPr>
            <p:cNvPr id="10" name="组合 9"/>
            <p:cNvGrpSpPr/>
            <p:nvPr userDrawn="1"/>
          </p:nvGrpSpPr>
          <p:grpSpPr>
            <a:xfrm>
              <a:off x="11653840" y="6406316"/>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577143" y="3111500"/>
              <a:ext cx="1805303" cy="634999"/>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userDrawn="1">
            <p:custDataLst>
              <p:tags r:id="rId10"/>
            </p:custDataLst>
          </p:nvPr>
        </p:nvSpPr>
        <p:spPr>
          <a:xfrm>
            <a:off x="487680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11"/>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85740" y="130970"/>
            <a:ext cx="11830047" cy="326230"/>
            <a:chOff x="185740" y="130970"/>
            <a:chExt cx="11830047" cy="326230"/>
          </a:xfrm>
        </p:grpSpPr>
        <p:grpSp>
          <p:nvGrpSpPr>
            <p:cNvPr id="14" name="组合 13"/>
            <p:cNvGrpSpPr/>
            <p:nvPr userDrawn="1"/>
          </p:nvGrpSpPr>
          <p:grpSpPr>
            <a:xfrm>
              <a:off x="185740" y="130970"/>
              <a:ext cx="345278" cy="326230"/>
              <a:chOff x="185740" y="130970"/>
              <a:chExt cx="345278" cy="326230"/>
            </a:xfrm>
          </p:grpSpPr>
          <p:sp>
            <p:nvSpPr>
              <p:cNvPr id="19" name="平行四边形 1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11645068" y="164305"/>
              <a:ext cx="370719" cy="130397"/>
              <a:chOff x="11645068" y="164305"/>
              <a:chExt cx="370719" cy="130397"/>
            </a:xfrm>
          </p:grpSpPr>
          <p:sp>
            <p:nvSpPr>
              <p:cNvPr id="16" name="平行四边形 15"/>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竖排标题 1"/>
          <p:cNvSpPr>
            <a:spLocks noGrp="1"/>
          </p:cNvSpPr>
          <p:nvPr>
            <p:ph type="title" orient="vert"/>
            <p:custDataLst>
              <p:tags r:id="rId10"/>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 y="-7"/>
            <a:ext cx="12192001" cy="6858007"/>
            <a:chOff x="-1" y="-7"/>
            <a:chExt cx="12192001" cy="6858007"/>
          </a:xfrm>
        </p:grpSpPr>
        <p:sp>
          <p:nvSpPr>
            <p:cNvPr id="10" name="矩形 9"/>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5" name="直接连接符 14"/>
            <p:cNvCxnSpPr/>
            <p:nvPr userDrawn="1">
              <p:custDataLst>
                <p:tags r:id="rId6"/>
              </p:custDataLst>
            </p:nvPr>
          </p:nvCxnSpPr>
          <p:spPr>
            <a:xfrm flipV="1">
              <a:off x="2451100" y="2730500"/>
              <a:ext cx="0" cy="1397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7" name="平行四边形 16"/>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4" name="标题 13"/>
          <p:cNvSpPr>
            <a:spLocks noGrp="1"/>
          </p:cNvSpPr>
          <p:nvPr>
            <p:ph type="title" hasCustomPrompt="1"/>
            <p:custDataLst>
              <p:tags r:id="rId20"/>
            </p:custDataLst>
          </p:nvPr>
        </p:nvSpPr>
        <p:spPr>
          <a:xfrm>
            <a:off x="2705099" y="2730499"/>
            <a:ext cx="4343401" cy="814469"/>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16" name="文本占位符 15"/>
          <p:cNvSpPr>
            <a:spLocks noGrp="1"/>
          </p:cNvSpPr>
          <p:nvPr>
            <p:ph type="body" sz="quarter" idx="16" hasCustomPrompt="1"/>
            <p:custDataLst>
              <p:tags r:id="rId21"/>
            </p:custDataLst>
          </p:nvPr>
        </p:nvSpPr>
        <p:spPr>
          <a:xfrm>
            <a:off x="2705100" y="3686175"/>
            <a:ext cx="4343400" cy="441325"/>
          </a:xfrm>
        </p:spPr>
        <p:txBody>
          <a:bodyPr/>
          <a:lstStyle>
            <a:lvl1pPr marL="0" indent="0">
              <a:buNone/>
              <a:defRPr/>
            </a:lvl1pPr>
          </a:lstStyle>
          <a:p>
            <a:pPr lvl="0"/>
            <a:r>
              <a:rPr lang="zh-CN" altLang="en-US" dirty="0"/>
              <a:t>单击此处编辑副标题</a:t>
            </a:r>
            <a:endParaRPr lang="zh-CN" alt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38" name="组合 37"/>
          <p:cNvGrpSpPr/>
          <p:nvPr userDrawn="1">
            <p:custDataLst>
              <p:tags r:id="rId2"/>
            </p:custDataLst>
          </p:nvPr>
        </p:nvGrpSpPr>
        <p:grpSpPr>
          <a:xfrm>
            <a:off x="5245155" y="0"/>
            <a:ext cx="1082387" cy="6858000"/>
            <a:chOff x="5245155" y="0"/>
            <a:chExt cx="1082387" cy="6858000"/>
          </a:xfrm>
        </p:grpSpPr>
        <p:grpSp>
          <p:nvGrpSpPr>
            <p:cNvPr id="34" name="组合 33"/>
            <p:cNvGrpSpPr/>
            <p:nvPr userDrawn="1"/>
          </p:nvGrpSpPr>
          <p:grpSpPr>
            <a:xfrm>
              <a:off x="5246278" y="0"/>
              <a:ext cx="1081264" cy="292705"/>
              <a:chOff x="5246278" y="0"/>
              <a:chExt cx="1081264" cy="292705"/>
            </a:xfrm>
          </p:grpSpPr>
          <p:sp>
            <p:nvSpPr>
              <p:cNvPr id="33" name="任意多边形: 形状 32"/>
              <p:cNvSpPr/>
              <p:nvPr userDrawn="1">
                <p:custDataLst>
                  <p:tags r:id="rId3"/>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4"/>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35" name="组合 34"/>
            <p:cNvGrpSpPr/>
            <p:nvPr userDrawn="1"/>
          </p:nvGrpSpPr>
          <p:grpSpPr>
            <a:xfrm flipV="1">
              <a:off x="5245155" y="6565295"/>
              <a:ext cx="1081264" cy="292705"/>
              <a:chOff x="5246278" y="0"/>
              <a:chExt cx="1081264" cy="292705"/>
            </a:xfrm>
          </p:grpSpPr>
          <p:sp>
            <p:nvSpPr>
              <p:cNvPr id="36" name="任意多边形: 形状 35"/>
              <p:cNvSpPr/>
              <p:nvPr userDrawn="1">
                <p:custDataLst>
                  <p:tags r:id="rId5"/>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形状 36"/>
              <p:cNvSpPr/>
              <p:nvPr userDrawn="1">
                <p:custDataLst>
                  <p:tags r:id="rId6"/>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7" name="图片 6"/>
          <p:cNvPicPr/>
          <p:nvPr userDrawn="1">
            <p:custDataLst>
              <p:tags r:id="rId7"/>
            </p:custDataLst>
          </p:nvPr>
        </p:nvPicPr>
        <p:blipFill>
          <a:blip r:embed="rId8" r:link="rId9"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3"/>
            </p:custDataLst>
          </p:nvPr>
        </p:nvSpPr>
        <p:spPr>
          <a:xfrm>
            <a:off x="4667569" y="3769044"/>
            <a:ext cx="4633595" cy="321945"/>
          </a:xfrm>
        </p:spPr>
        <p:txBody>
          <a:bodyPr vert="horz" wrap="square" lIns="0" tIns="0" rIns="0" bIns="0" rtlCol="0" anchor="t" anchorCtr="0">
            <a:normAutofit/>
          </a:bodyPr>
          <a:lstStyle>
            <a:lvl1pPr>
              <a:defRPr kumimoji="0" lang="zh-CN" altLang="en-US" sz="18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nSpc>
                <a:spcPct val="100000"/>
              </a:lnSpc>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4"/>
            </p:custDataLst>
          </p:nvPr>
        </p:nvSpPr>
        <p:spPr>
          <a:xfrm>
            <a:off x="4667569" y="2730183"/>
            <a:ext cx="4633595" cy="835660"/>
          </a:xfrm>
        </p:spPr>
        <p:txBody>
          <a:bodyPr vert="horz" wrap="square" lIns="0" tIns="0" rIns="0" bIns="0" rtlCol="0" anchor="b" anchorCtr="0">
            <a:normAutofit/>
          </a:bodyPr>
          <a:lstStyle>
            <a:lvl1pPr>
              <a:defRPr kumimoji="0" lang="zh-CN" altLang="en-US" sz="4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spcAft>
                <a:spcPts val="0"/>
              </a:spcAft>
              <a:buClrTx/>
              <a:buSzTx/>
              <a:buFontTx/>
            </a:pPr>
            <a:r>
              <a:rPr lang="zh-CN" altLang="en-US"/>
              <a:t>编辑标题</a:t>
            </a:r>
            <a:endParaRPr lang="zh-CN" altLang="en-US"/>
          </a:p>
        </p:txBody>
      </p:sp>
    </p:spTree>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85740" y="130970"/>
            <a:ext cx="11830047" cy="326230"/>
            <a:chOff x="185740" y="130970"/>
            <a:chExt cx="11830047" cy="326230"/>
          </a:xfrm>
        </p:grpSpPr>
        <p:grpSp>
          <p:nvGrpSpPr>
            <p:cNvPr id="9" name="组合 8"/>
            <p:cNvGrpSpPr/>
            <p:nvPr userDrawn="1"/>
          </p:nvGrpSpPr>
          <p:grpSpPr>
            <a:xfrm>
              <a:off x="185740" y="130970"/>
              <a:ext cx="345278" cy="326230"/>
              <a:chOff x="185740" y="130970"/>
              <a:chExt cx="345278" cy="326230"/>
            </a:xfrm>
          </p:grpSpPr>
          <p:sp>
            <p:nvSpPr>
              <p:cNvPr id="14" name="平行四边形 13"/>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11645068" y="164305"/>
              <a:ext cx="370719" cy="130397"/>
              <a:chOff x="11645068" y="164305"/>
              <a:chExt cx="370719" cy="130397"/>
            </a:xfrm>
          </p:grpSpPr>
          <p:sp>
            <p:nvSpPr>
              <p:cNvPr id="11" name="平行四边形 10"/>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186665" y="312064"/>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1" name="组合 10"/>
          <p:cNvGrpSpPr/>
          <p:nvPr userDrawn="1">
            <p:custDataLst>
              <p:tags r:id="rId3"/>
            </p:custDataLst>
          </p:nvPr>
        </p:nvGrpSpPr>
        <p:grpSpPr>
          <a:xfrm>
            <a:off x="185740" y="130970"/>
            <a:ext cx="11830047" cy="326230"/>
            <a:chOff x="185740" y="130970"/>
            <a:chExt cx="11830047" cy="326230"/>
          </a:xfrm>
        </p:grpSpPr>
        <p:grpSp>
          <p:nvGrpSpPr>
            <p:cNvPr id="12" name="组合 11"/>
            <p:cNvGrpSpPr/>
            <p:nvPr userDrawn="1"/>
          </p:nvGrpSpPr>
          <p:grpSpPr>
            <a:xfrm>
              <a:off x="185740"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11645068" y="164305"/>
              <a:ext cx="370719" cy="130397"/>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2"/>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1659623"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8"/>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6"/>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5"/>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6"/>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74086" y="6406357"/>
            <a:ext cx="11826620" cy="326230"/>
            <a:chOff x="174086" y="6406357"/>
            <a:chExt cx="11826620" cy="326230"/>
          </a:xfrm>
        </p:grpSpPr>
        <p:grpSp>
          <p:nvGrpSpPr>
            <p:cNvPr id="16" name="组合 15"/>
            <p:cNvGrpSpPr/>
            <p:nvPr userDrawn="1"/>
          </p:nvGrpSpPr>
          <p:grpSpPr>
            <a:xfrm>
              <a:off x="11655428" y="6406357"/>
              <a:ext cx="345278" cy="326230"/>
              <a:chOff x="185740" y="130970"/>
              <a:chExt cx="345278" cy="326230"/>
            </a:xfrm>
          </p:grpSpPr>
          <p:sp>
            <p:nvSpPr>
              <p:cNvPr id="21" name="平行四边形 20"/>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4086" y="6563934"/>
              <a:ext cx="370719" cy="130397"/>
              <a:chOff x="11645068" y="164305"/>
              <a:chExt cx="370719" cy="130397"/>
            </a:xfrm>
          </p:grpSpPr>
          <p:sp>
            <p:nvSpPr>
              <p:cNvPr id="18" name="平行四边形 17"/>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2" name="图片 11"/>
          <p:cNvPicPr/>
          <p:nvPr userDrawn="1">
            <p:custDataLst>
              <p:tags r:id="rId11"/>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6274479"/>
            <a:ext cx="720090" cy="583521"/>
          </a:xfrm>
          <a:prstGeom prst="rect">
            <a:avLst/>
          </a:prstGeom>
        </p:spPr>
      </p:pic>
      <p:sp>
        <p:nvSpPr>
          <p:cNvPr id="2" name="标题 1"/>
          <p:cNvSpPr>
            <a:spLocks noGrp="1"/>
          </p:cNvSpPr>
          <p:nvPr>
            <p:ph type="title"/>
            <p:custDataLst>
              <p:tags r:id="rId1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2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2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389986" y="5829300"/>
            <a:ext cx="11382818" cy="741361"/>
            <a:chOff x="389986" y="5829300"/>
            <a:chExt cx="11382818" cy="741361"/>
          </a:xfrm>
        </p:grpSpPr>
        <p:grpSp>
          <p:nvGrpSpPr>
            <p:cNvPr id="12" name="组合 11"/>
            <p:cNvGrpSpPr/>
            <p:nvPr userDrawn="1"/>
          </p:nvGrpSpPr>
          <p:grpSpPr>
            <a:xfrm>
              <a:off x="10988157" y="5829300"/>
              <a:ext cx="784647" cy="741361"/>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389986" y="6191251"/>
              <a:ext cx="830441" cy="292100"/>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35" name="组合 34"/>
          <p:cNvGrpSpPr/>
          <p:nvPr userDrawn="1">
            <p:custDataLst>
              <p:tags r:id="rId2"/>
            </p:custDataLst>
          </p:nvPr>
        </p:nvGrpSpPr>
        <p:grpSpPr>
          <a:xfrm>
            <a:off x="-1" y="-7"/>
            <a:ext cx="12192001" cy="6858007"/>
            <a:chOff x="-1" y="-7"/>
            <a:chExt cx="12192001" cy="6858007"/>
          </a:xfrm>
        </p:grpSpPr>
        <p:sp>
          <p:nvSpPr>
            <p:cNvPr id="36" name="矩形 35"/>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任意多边形: 形状 37"/>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9" name="直接连接符 38"/>
            <p:cNvCxnSpPr/>
            <p:nvPr userDrawn="1">
              <p:custDataLst>
                <p:tags r:id="rId6"/>
              </p:custDataLst>
            </p:nvPr>
          </p:nvCxnSpPr>
          <p:spPr>
            <a:xfrm flipV="1">
              <a:off x="2451100" y="2730500"/>
              <a:ext cx="0" cy="1903196"/>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平行四边形 39"/>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平行四边形 41"/>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平行四边形 44"/>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日期占位符 15"/>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标题 3"/>
          <p:cNvSpPr>
            <a:spLocks noGrp="1"/>
          </p:cNvSpPr>
          <p:nvPr>
            <p:ph type="title" hasCustomPrompt="1"/>
            <p:custDataLst>
              <p:tags r:id="rId20"/>
            </p:custDataLst>
          </p:nvPr>
        </p:nvSpPr>
        <p:spPr>
          <a:xfrm>
            <a:off x="2666999" y="2730500"/>
            <a:ext cx="4814955" cy="828606"/>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8" name="文本占位符 7"/>
          <p:cNvSpPr>
            <a:spLocks noGrp="1"/>
          </p:cNvSpPr>
          <p:nvPr>
            <p:ph type="body" sz="quarter" idx="15" hasCustomPrompt="1"/>
            <p:custDataLst>
              <p:tags r:id="rId21"/>
            </p:custDataLst>
          </p:nvPr>
        </p:nvSpPr>
        <p:spPr>
          <a:xfrm>
            <a:off x="2666999" y="3685536"/>
            <a:ext cx="4814959" cy="441964"/>
          </a:xfrm>
        </p:spPr>
        <p:txBody>
          <a:bodyPr/>
          <a:lstStyle>
            <a:lvl1pPr marL="0" indent="0">
              <a:buNone/>
              <a:defRPr/>
            </a:lvl1pPr>
          </a:lstStyle>
          <a:p>
            <a:pPr lvl="0"/>
            <a:r>
              <a:rPr lang="zh-CN" altLang="en-US" dirty="0"/>
              <a:t>单击此处编辑副标题</a:t>
            </a:r>
            <a:endParaRPr lang="zh-CN" altLang="en-US" dirty="0"/>
          </a:p>
        </p:txBody>
      </p:sp>
      <p:sp>
        <p:nvSpPr>
          <p:cNvPr id="14" name="文本占位符 13"/>
          <p:cNvSpPr>
            <a:spLocks noGrp="1"/>
          </p:cNvSpPr>
          <p:nvPr>
            <p:ph type="body" sz="quarter" idx="16" hasCustomPrompt="1"/>
            <p:custDataLst>
              <p:tags r:id="rId22"/>
            </p:custDataLst>
          </p:nvPr>
        </p:nvSpPr>
        <p:spPr>
          <a:xfrm>
            <a:off x="2666999" y="4250321"/>
            <a:ext cx="1609502"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
        <p:nvSpPr>
          <p:cNvPr id="51" name="文本占位符 13"/>
          <p:cNvSpPr>
            <a:spLocks noGrp="1"/>
          </p:cNvSpPr>
          <p:nvPr>
            <p:ph type="body" sz="quarter" idx="17" hasCustomPrompt="1"/>
            <p:custDataLst>
              <p:tags r:id="rId23"/>
            </p:custDataLst>
          </p:nvPr>
        </p:nvSpPr>
        <p:spPr>
          <a:xfrm>
            <a:off x="4384891" y="4251101"/>
            <a:ext cx="1609503" cy="383375"/>
          </a:xfrm>
        </p:spPr>
        <p:txBody>
          <a:bodyPr>
            <a:normAutofit/>
          </a:bodyPr>
          <a:lstStyle>
            <a:lvl1pPr marL="0" indent="0" algn="l">
              <a:buFont typeface="Arial" panose="020B0604020202020204" pitchFamily="34" charset="0"/>
              <a:buNone/>
              <a:defRPr/>
            </a:lvl1pPr>
          </a:lstStyle>
          <a:p>
            <a:pPr lvl="0"/>
            <a:r>
              <a:rPr lang="zh-CN" altLang="en-US" dirty="0"/>
              <a:t>编辑副标题</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3" name="组合 22"/>
          <p:cNvGrpSpPr/>
          <p:nvPr userDrawn="1">
            <p:custDataLst>
              <p:tags r:id="rId2"/>
            </p:custDataLst>
          </p:nvPr>
        </p:nvGrpSpPr>
        <p:grpSpPr>
          <a:xfrm>
            <a:off x="185740" y="130970"/>
            <a:ext cx="11830047" cy="326230"/>
            <a:chOff x="185740" y="130970"/>
            <a:chExt cx="11830047" cy="326230"/>
          </a:xfrm>
        </p:grpSpPr>
        <p:grpSp>
          <p:nvGrpSpPr>
            <p:cNvPr id="15" name="组合 14"/>
            <p:cNvGrpSpPr/>
            <p:nvPr userDrawn="1"/>
          </p:nvGrpSpPr>
          <p:grpSpPr>
            <a:xfrm>
              <a:off x="185740" y="130970"/>
              <a:ext cx="345278" cy="326230"/>
              <a:chOff x="185740" y="130970"/>
              <a:chExt cx="345278" cy="326230"/>
            </a:xfrm>
          </p:grpSpPr>
          <p:sp>
            <p:nvSpPr>
              <p:cNvPr id="9" name="平行四边形 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11645068" y="164305"/>
              <a:ext cx="370719" cy="130397"/>
              <a:chOff x="11645068" y="164305"/>
              <a:chExt cx="370719" cy="130397"/>
            </a:xfrm>
          </p:grpSpPr>
          <p:sp>
            <p:nvSpPr>
              <p:cNvPr id="18" name="平行四边形 17"/>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1"/>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38" name="组合 37"/>
          <p:cNvGrpSpPr/>
          <p:nvPr userDrawn="1">
            <p:custDataLst>
              <p:tags r:id="rId2"/>
            </p:custDataLst>
          </p:nvPr>
        </p:nvGrpSpPr>
        <p:grpSpPr>
          <a:xfrm>
            <a:off x="5245155" y="0"/>
            <a:ext cx="1082387" cy="6858000"/>
            <a:chOff x="5245155" y="0"/>
            <a:chExt cx="1082387" cy="6858000"/>
          </a:xfrm>
        </p:grpSpPr>
        <p:grpSp>
          <p:nvGrpSpPr>
            <p:cNvPr id="34" name="组合 33"/>
            <p:cNvGrpSpPr/>
            <p:nvPr userDrawn="1"/>
          </p:nvGrpSpPr>
          <p:grpSpPr>
            <a:xfrm>
              <a:off x="5246278" y="0"/>
              <a:ext cx="1081264" cy="292705"/>
              <a:chOff x="5246278" y="0"/>
              <a:chExt cx="1081264" cy="292705"/>
            </a:xfrm>
          </p:grpSpPr>
          <p:sp>
            <p:nvSpPr>
              <p:cNvPr id="33" name="任意多边形: 形状 32"/>
              <p:cNvSpPr/>
              <p:nvPr userDrawn="1">
                <p:custDataLst>
                  <p:tags r:id="rId3"/>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userDrawn="1">
                <p:custDataLst>
                  <p:tags r:id="rId4"/>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35" name="组合 34"/>
            <p:cNvGrpSpPr/>
            <p:nvPr userDrawn="1"/>
          </p:nvGrpSpPr>
          <p:grpSpPr>
            <a:xfrm flipV="1">
              <a:off x="5245155" y="6565295"/>
              <a:ext cx="1081264" cy="292705"/>
              <a:chOff x="5246278" y="0"/>
              <a:chExt cx="1081264" cy="292705"/>
            </a:xfrm>
          </p:grpSpPr>
          <p:sp>
            <p:nvSpPr>
              <p:cNvPr id="36" name="任意多边形: 形状 35"/>
              <p:cNvSpPr/>
              <p:nvPr userDrawn="1">
                <p:custDataLst>
                  <p:tags r:id="rId5"/>
                </p:custDataLst>
              </p:nvPr>
            </p:nvSpPr>
            <p:spPr>
              <a:xfrm flipH="1" flipV="1">
                <a:off x="580456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形状 36"/>
              <p:cNvSpPr/>
              <p:nvPr userDrawn="1">
                <p:custDataLst>
                  <p:tags r:id="rId6"/>
                </p:custDataLst>
              </p:nvPr>
            </p:nvSpPr>
            <p:spPr>
              <a:xfrm flipH="1" flipV="1">
                <a:off x="5246278" y="0"/>
                <a:ext cx="522974" cy="292705"/>
              </a:xfrm>
              <a:custGeom>
                <a:avLst/>
                <a:gdLst>
                  <a:gd name="connsiteX0" fmla="*/ 368625 w 522974"/>
                  <a:gd name="connsiteY0" fmla="*/ 292705 h 292705"/>
                  <a:gd name="connsiteX1" fmla="*/ 0 w 522974"/>
                  <a:gd name="connsiteY1" fmla="*/ 292705 h 292705"/>
                  <a:gd name="connsiteX2" fmla="*/ 154349 w 522974"/>
                  <a:gd name="connsiteY2" fmla="*/ 0 h 292705"/>
                  <a:gd name="connsiteX3" fmla="*/ 522974 w 522974"/>
                  <a:gd name="connsiteY3" fmla="*/ 0 h 292705"/>
                </a:gdLst>
                <a:ahLst/>
                <a:cxnLst>
                  <a:cxn ang="0">
                    <a:pos x="connsiteX0" y="connsiteY0"/>
                  </a:cxn>
                  <a:cxn ang="0">
                    <a:pos x="connsiteX1" y="connsiteY1"/>
                  </a:cxn>
                  <a:cxn ang="0">
                    <a:pos x="connsiteX2" y="connsiteY2"/>
                  </a:cxn>
                  <a:cxn ang="0">
                    <a:pos x="connsiteX3" y="connsiteY3"/>
                  </a:cxn>
                </a:cxnLst>
                <a:rect l="l" t="t" r="r" b="b"/>
                <a:pathLst>
                  <a:path w="522974" h="292705">
                    <a:moveTo>
                      <a:pt x="368625" y="292705"/>
                    </a:moveTo>
                    <a:lnTo>
                      <a:pt x="0" y="292705"/>
                    </a:lnTo>
                    <a:lnTo>
                      <a:pt x="154349" y="0"/>
                    </a:lnTo>
                    <a:lnTo>
                      <a:pt x="52297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pic>
        <p:nvPicPr>
          <p:cNvPr id="7" name="图片 6"/>
          <p:cNvPicPr/>
          <p:nvPr userDrawn="1">
            <p:custDataLst>
              <p:tags r:id="rId7"/>
            </p:custDataLst>
          </p:nvPr>
        </p:nvPicPr>
        <p:blipFill>
          <a:blip r:embed="rId8" r:link="rId9"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2" name="副标题 1"/>
          <p:cNvSpPr>
            <a:spLocks noGrp="1"/>
          </p:cNvSpPr>
          <p:nvPr>
            <p:ph type="subTitle" idx="13" hasCustomPrompt="1"/>
            <p:custDataLst>
              <p:tags r:id="rId13"/>
            </p:custDataLst>
          </p:nvPr>
        </p:nvSpPr>
        <p:spPr>
          <a:xfrm>
            <a:off x="4667569" y="3769044"/>
            <a:ext cx="4633595" cy="321945"/>
          </a:xfrm>
        </p:spPr>
        <p:txBody>
          <a:bodyPr vert="horz" wrap="square" lIns="0" tIns="0" rIns="0" bIns="0" rtlCol="0" anchor="t" anchorCtr="0">
            <a:normAutofit/>
          </a:bodyPr>
          <a:lstStyle>
            <a:lvl1pPr>
              <a:defRPr kumimoji="0" lang="zh-CN" altLang="en-US" sz="1800" b="0" i="0" spc="200">
                <a:ln>
                  <a:noFill/>
                </a:ln>
                <a:solidFill>
                  <a:schemeClr val="tx1">
                    <a:lumMod val="65000"/>
                    <a:lumOff val="35000"/>
                  </a:schemeClr>
                </a:solidFill>
                <a:effectLst/>
                <a:uLnTx/>
                <a:latin typeface="Arial" panose="020B0604020202020204" pitchFamily="34" charset="0"/>
                <a:ea typeface="微软雅黑" panose="020B0503020204020204" charset="-122"/>
              </a:defRPr>
            </a:lvl1pPr>
          </a:lstStyle>
          <a:p>
            <a:pPr marL="0" marR="0" lvl="0" indent="0">
              <a:lnSpc>
                <a:spcPct val="100000"/>
              </a:lnSpc>
              <a:spcAft>
                <a:spcPts val="0"/>
              </a:spcAft>
              <a:buClrTx/>
              <a:buSzTx/>
              <a:buNone/>
            </a:pPr>
            <a:r>
              <a:rPr lang="zh-CN" altLang="en-US"/>
              <a:t>单击此处编辑副标题</a:t>
            </a:r>
            <a:endParaRPr lang="zh-CN" altLang="en-US"/>
          </a:p>
        </p:txBody>
      </p:sp>
      <p:sp>
        <p:nvSpPr>
          <p:cNvPr id="3" name="标题 2"/>
          <p:cNvSpPr>
            <a:spLocks noGrp="1"/>
          </p:cNvSpPr>
          <p:nvPr>
            <p:ph type="ctrTitle" idx="14" hasCustomPrompt="1"/>
            <p:custDataLst>
              <p:tags r:id="rId14"/>
            </p:custDataLst>
          </p:nvPr>
        </p:nvSpPr>
        <p:spPr>
          <a:xfrm>
            <a:off x="4667569" y="2730183"/>
            <a:ext cx="4633595" cy="835660"/>
          </a:xfrm>
        </p:spPr>
        <p:txBody>
          <a:bodyPr vert="horz" wrap="square" lIns="0" tIns="0" rIns="0" bIns="0" rtlCol="0" anchor="b" anchorCtr="0">
            <a:normAutofit/>
          </a:bodyPr>
          <a:lstStyle>
            <a:lvl1pPr>
              <a:defRPr kumimoji="0" lang="zh-CN" altLang="en-US" sz="4000" b="0" i="0" spc="400" baseline="0">
                <a:ln>
                  <a:noFill/>
                </a:ln>
                <a:solidFill>
                  <a:schemeClr val="tx1">
                    <a:lumMod val="85000"/>
                    <a:lumOff val="15000"/>
                  </a:schemeClr>
                </a:solidFill>
                <a:effectLst/>
                <a:uLnTx/>
                <a:latin typeface="Arial" panose="020B0604020202020204" pitchFamily="34" charset="0"/>
                <a:ea typeface="汉仪旗黑-85S" panose="00020600040101010101" pitchFamily="18" charset="-122"/>
              </a:defRPr>
            </a:lvl1pPr>
          </a:lstStyle>
          <a:p>
            <a:pPr marL="0" marR="0" lvl="0" indent="0">
              <a:spcAft>
                <a:spcPts val="0"/>
              </a:spcAft>
              <a:buClrTx/>
              <a:buSzTx/>
              <a:buFontTx/>
            </a:pPr>
            <a:r>
              <a:rPr lang="zh-CN" altLang="en-US"/>
              <a:t>编辑标题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85740" y="130970"/>
            <a:ext cx="11830047" cy="326230"/>
            <a:chOff x="185740" y="130970"/>
            <a:chExt cx="11830047" cy="326230"/>
          </a:xfrm>
        </p:grpSpPr>
        <p:grpSp>
          <p:nvGrpSpPr>
            <p:cNvPr id="11" name="组合 10"/>
            <p:cNvGrpSpPr/>
            <p:nvPr userDrawn="1"/>
          </p:nvGrpSpPr>
          <p:grpSpPr>
            <a:xfrm>
              <a:off x="185740" y="130970"/>
              <a:ext cx="345278" cy="326230"/>
              <a:chOff x="185740" y="130970"/>
              <a:chExt cx="345278" cy="326230"/>
            </a:xfrm>
          </p:grpSpPr>
          <p:sp>
            <p:nvSpPr>
              <p:cNvPr id="16" name="平行四边形 15"/>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11645068" y="164305"/>
              <a:ext cx="370719" cy="130397"/>
              <a:chOff x="11645068" y="164305"/>
              <a:chExt cx="370719" cy="130397"/>
            </a:xfrm>
          </p:grpSpPr>
          <p:sp>
            <p:nvSpPr>
              <p:cNvPr id="13" name="平行四边形 12"/>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85740" y="130970"/>
            <a:ext cx="11830047" cy="326230"/>
            <a:chOff x="185740" y="130970"/>
            <a:chExt cx="11830047" cy="326230"/>
          </a:xfrm>
        </p:grpSpPr>
        <p:grpSp>
          <p:nvGrpSpPr>
            <p:cNvPr id="11" name="组合 10"/>
            <p:cNvGrpSpPr/>
            <p:nvPr userDrawn="1"/>
          </p:nvGrpSpPr>
          <p:grpSpPr>
            <a:xfrm>
              <a:off x="185740" y="130970"/>
              <a:ext cx="345278" cy="326230"/>
              <a:chOff x="185740" y="130970"/>
              <a:chExt cx="345278" cy="326230"/>
            </a:xfrm>
          </p:grpSpPr>
          <p:sp>
            <p:nvSpPr>
              <p:cNvPr id="16" name="平行四边形 15"/>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a:off x="11645068" y="164305"/>
              <a:ext cx="370719" cy="130397"/>
              <a:chOff x="11645068" y="164305"/>
              <a:chExt cx="370719" cy="130397"/>
            </a:xfrm>
          </p:grpSpPr>
          <p:sp>
            <p:nvSpPr>
              <p:cNvPr id="13" name="平行四边形 12"/>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1"/>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2"/>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577143" y="3111500"/>
            <a:ext cx="10421975" cy="3621046"/>
            <a:chOff x="1577143" y="3111500"/>
            <a:chExt cx="10421975" cy="3621046"/>
          </a:xfrm>
        </p:grpSpPr>
        <p:grpSp>
          <p:nvGrpSpPr>
            <p:cNvPr id="10" name="组合 9"/>
            <p:cNvGrpSpPr/>
            <p:nvPr userDrawn="1"/>
          </p:nvGrpSpPr>
          <p:grpSpPr>
            <a:xfrm>
              <a:off x="11653840" y="6406316"/>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577143" y="3111500"/>
              <a:ext cx="1805303" cy="634999"/>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userDrawn="1">
            <p:custDataLst>
              <p:tags r:id="rId10"/>
            </p:custDataLst>
          </p:nvPr>
        </p:nvSpPr>
        <p:spPr>
          <a:xfrm>
            <a:off x="487680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11"/>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85740" y="130970"/>
            <a:ext cx="11830047" cy="326230"/>
            <a:chOff x="185740" y="130970"/>
            <a:chExt cx="11830047" cy="326230"/>
          </a:xfrm>
        </p:grpSpPr>
        <p:grpSp>
          <p:nvGrpSpPr>
            <p:cNvPr id="14" name="组合 13"/>
            <p:cNvGrpSpPr/>
            <p:nvPr userDrawn="1"/>
          </p:nvGrpSpPr>
          <p:grpSpPr>
            <a:xfrm>
              <a:off x="185740" y="130970"/>
              <a:ext cx="345278" cy="326230"/>
              <a:chOff x="185740" y="130970"/>
              <a:chExt cx="345278" cy="326230"/>
            </a:xfrm>
          </p:grpSpPr>
          <p:sp>
            <p:nvSpPr>
              <p:cNvPr id="19" name="平行四边形 1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11645068" y="164305"/>
              <a:ext cx="370719" cy="130397"/>
              <a:chOff x="11645068" y="164305"/>
              <a:chExt cx="370719" cy="130397"/>
            </a:xfrm>
          </p:grpSpPr>
          <p:sp>
            <p:nvSpPr>
              <p:cNvPr id="16" name="平行四边形 15"/>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竖排标题 1"/>
          <p:cNvSpPr>
            <a:spLocks noGrp="1"/>
          </p:cNvSpPr>
          <p:nvPr>
            <p:ph type="title" orient="vert"/>
            <p:custDataLst>
              <p:tags r:id="rId10"/>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3"/>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 y="-7"/>
            <a:ext cx="12192001" cy="6858007"/>
            <a:chOff x="-1" y="-7"/>
            <a:chExt cx="12192001" cy="6858007"/>
          </a:xfrm>
        </p:grpSpPr>
        <p:sp>
          <p:nvSpPr>
            <p:cNvPr id="10" name="矩形 9"/>
            <p:cNvSpPr/>
            <p:nvPr userDrawn="1">
              <p:custDataLst>
                <p:tags r:id="rId3"/>
              </p:custDataLst>
            </p:nvPr>
          </p:nvSpPr>
          <p:spPr>
            <a:xfrm>
              <a:off x="0" y="5924550"/>
              <a:ext cx="12192000" cy="9334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custDataLst>
                <p:tags r:id="rId4"/>
              </p:custDataLst>
            </p:nvPr>
          </p:nvSpPr>
          <p:spPr>
            <a:xfrm rot="16200000">
              <a:off x="6972299" y="1638300"/>
              <a:ext cx="6858000" cy="3581400"/>
            </a:xfrm>
            <a:custGeom>
              <a:avLst/>
              <a:gdLst>
                <a:gd name="connsiteX0" fmla="*/ 6858000 w 6858000"/>
                <a:gd name="connsiteY0" fmla="*/ 0 h 3581400"/>
                <a:gd name="connsiteX1" fmla="*/ 6858000 w 6858000"/>
                <a:gd name="connsiteY1" fmla="*/ 3581400 h 3581400"/>
                <a:gd name="connsiteX2" fmla="*/ 0 w 6858000"/>
                <a:gd name="connsiteY2" fmla="*/ 3581400 h 3581400"/>
                <a:gd name="connsiteX3" fmla="*/ 0 w 6858000"/>
                <a:gd name="connsiteY3" fmla="*/ 2238375 h 3581400"/>
              </a:gdLst>
              <a:ahLst/>
              <a:cxnLst>
                <a:cxn ang="0">
                  <a:pos x="connsiteX0" y="connsiteY0"/>
                </a:cxn>
                <a:cxn ang="0">
                  <a:pos x="connsiteX1" y="connsiteY1"/>
                </a:cxn>
                <a:cxn ang="0">
                  <a:pos x="connsiteX2" y="connsiteY2"/>
                </a:cxn>
                <a:cxn ang="0">
                  <a:pos x="connsiteX3" y="connsiteY3"/>
                </a:cxn>
              </a:cxnLst>
              <a:rect l="l" t="t" r="r" b="b"/>
              <a:pathLst>
                <a:path w="6858000" h="3581400">
                  <a:moveTo>
                    <a:pt x="6858000" y="0"/>
                  </a:moveTo>
                  <a:lnTo>
                    <a:pt x="6858000" y="3581400"/>
                  </a:lnTo>
                  <a:lnTo>
                    <a:pt x="0" y="3581400"/>
                  </a:lnTo>
                  <a:lnTo>
                    <a:pt x="0" y="22383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custDataLst>
                <p:tags r:id="rId5"/>
              </p:custDataLst>
            </p:nvPr>
          </p:nvSpPr>
          <p:spPr>
            <a:xfrm rot="16200000">
              <a:off x="7258662" y="1924661"/>
              <a:ext cx="6858005" cy="3008670"/>
            </a:xfrm>
            <a:custGeom>
              <a:avLst/>
              <a:gdLst>
                <a:gd name="connsiteX0" fmla="*/ 6858005 w 6858005"/>
                <a:gd name="connsiteY0" fmla="*/ 0 h 3008670"/>
                <a:gd name="connsiteX1" fmla="*/ 6858005 w 6858005"/>
                <a:gd name="connsiteY1" fmla="*/ 3008669 h 3008670"/>
                <a:gd name="connsiteX2" fmla="*/ 0 w 6858005"/>
                <a:gd name="connsiteY2" fmla="*/ 3008670 h 3008670"/>
                <a:gd name="connsiteX3" fmla="*/ 0 w 6858005"/>
                <a:gd name="connsiteY3" fmla="*/ 2170585 h 3008670"/>
              </a:gdLst>
              <a:ahLst/>
              <a:cxnLst>
                <a:cxn ang="0">
                  <a:pos x="connsiteX0" y="connsiteY0"/>
                </a:cxn>
                <a:cxn ang="0">
                  <a:pos x="connsiteX1" y="connsiteY1"/>
                </a:cxn>
                <a:cxn ang="0">
                  <a:pos x="connsiteX2" y="connsiteY2"/>
                </a:cxn>
                <a:cxn ang="0">
                  <a:pos x="connsiteX3" y="connsiteY3"/>
                </a:cxn>
              </a:cxnLst>
              <a:rect l="l" t="t" r="r" b="b"/>
              <a:pathLst>
                <a:path w="6858005" h="3008670">
                  <a:moveTo>
                    <a:pt x="6858005" y="0"/>
                  </a:moveTo>
                  <a:lnTo>
                    <a:pt x="6858005" y="3008669"/>
                  </a:lnTo>
                  <a:lnTo>
                    <a:pt x="0" y="3008670"/>
                  </a:lnTo>
                  <a:lnTo>
                    <a:pt x="0" y="217058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5" name="直接连接符 14"/>
            <p:cNvCxnSpPr/>
            <p:nvPr userDrawn="1">
              <p:custDataLst>
                <p:tags r:id="rId6"/>
              </p:custDataLst>
            </p:nvPr>
          </p:nvCxnSpPr>
          <p:spPr>
            <a:xfrm flipV="1">
              <a:off x="2451100" y="2730500"/>
              <a:ext cx="0" cy="1397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7" name="平行四边形 16"/>
            <p:cNvSpPr/>
            <p:nvPr userDrawn="1">
              <p:custDataLst>
                <p:tags r:id="rId7"/>
              </p:custDataLst>
            </p:nvPr>
          </p:nvSpPr>
          <p:spPr>
            <a:xfrm>
              <a:off x="1"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8"/>
              </p:custDataLst>
            </p:nvPr>
          </p:nvSpPr>
          <p:spPr>
            <a:xfrm flipH="1">
              <a:off x="-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a:off x="421483"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H="1">
              <a:off x="421481"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11"/>
              </p:custDataLst>
            </p:nvPr>
          </p:nvSpPr>
          <p:spPr>
            <a:xfrm>
              <a:off x="842964" y="0"/>
              <a:ext cx="1512094" cy="1769052"/>
            </a:xfrm>
            <a:prstGeom prst="parallelogram">
              <a:avLst>
                <a:gd name="adj" fmla="val 80425"/>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12"/>
              </p:custDataLst>
            </p:nvPr>
          </p:nvSpPr>
          <p:spPr>
            <a:xfrm flipH="1">
              <a:off x="842962" y="1769052"/>
              <a:ext cx="476250" cy="270233"/>
            </a:xfrm>
            <a:prstGeom prst="parallelogram">
              <a:avLst>
                <a:gd name="adj" fmla="val 6720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userDrawn="1">
              <p:custDataLst>
                <p:tags r:id="rId13"/>
              </p:custDataLst>
            </p:nvPr>
          </p:nvSpPr>
          <p:spPr>
            <a:xfrm>
              <a:off x="1590675"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custDataLst>
                <p:tags r:id="rId14"/>
              </p:custDataLst>
            </p:nvPr>
          </p:nvSpPr>
          <p:spPr>
            <a:xfrm>
              <a:off x="2028824"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custDataLst>
                <p:tags r:id="rId15"/>
              </p:custDataLst>
            </p:nvPr>
          </p:nvSpPr>
          <p:spPr>
            <a:xfrm>
              <a:off x="2466973" y="1707460"/>
              <a:ext cx="331825" cy="331825"/>
            </a:xfrm>
            <a:prstGeom prst="rect">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p:nvPr userDrawn="1">
              <p:custDataLst>
                <p:tags r:id="rId16"/>
              </p:custDataLst>
            </p:nvPr>
          </p:nvSpPr>
          <p:spPr>
            <a:xfrm>
              <a:off x="0" y="5112773"/>
              <a:ext cx="12192000" cy="1745227"/>
            </a:xfrm>
            <a:prstGeom prst="triangle">
              <a:avLst>
                <a:gd name="adj" fmla="val 10000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4" name="标题 13"/>
          <p:cNvSpPr>
            <a:spLocks noGrp="1"/>
          </p:cNvSpPr>
          <p:nvPr>
            <p:ph type="title" hasCustomPrompt="1"/>
            <p:custDataLst>
              <p:tags r:id="rId20"/>
            </p:custDataLst>
          </p:nvPr>
        </p:nvSpPr>
        <p:spPr>
          <a:xfrm>
            <a:off x="2705099" y="2730499"/>
            <a:ext cx="4343401" cy="814469"/>
          </a:xfrm>
        </p:spPr>
        <p:txBody>
          <a:bodyPr anchor="b">
            <a:noAutofit/>
          </a:bodyPr>
          <a:lstStyle>
            <a:lvl1pPr>
              <a:defRPr sz="4800" spc="300" baseline="0">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16" name="文本占位符 15"/>
          <p:cNvSpPr>
            <a:spLocks noGrp="1"/>
          </p:cNvSpPr>
          <p:nvPr>
            <p:ph type="body" sz="quarter" idx="16" hasCustomPrompt="1"/>
            <p:custDataLst>
              <p:tags r:id="rId21"/>
            </p:custDataLst>
          </p:nvPr>
        </p:nvSpPr>
        <p:spPr>
          <a:xfrm>
            <a:off x="2705100" y="3686175"/>
            <a:ext cx="4343400" cy="441325"/>
          </a:xfrm>
        </p:spPr>
        <p:txBody>
          <a:bodyPr/>
          <a:lstStyle>
            <a:lvl1pPr marL="0" indent="0">
              <a:buNone/>
              <a:defRPr/>
            </a:lvl1pPr>
          </a:lstStyle>
          <a:p>
            <a:pPr lvl="0"/>
            <a:r>
              <a:rPr lang="zh-CN" altLang="en-US" dirty="0"/>
              <a:t>单击此处编辑副标题</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85740" y="130970"/>
            <a:ext cx="11830047" cy="326230"/>
            <a:chOff x="185740" y="130970"/>
            <a:chExt cx="11830047" cy="326230"/>
          </a:xfrm>
        </p:grpSpPr>
        <p:grpSp>
          <p:nvGrpSpPr>
            <p:cNvPr id="9" name="组合 8"/>
            <p:cNvGrpSpPr/>
            <p:nvPr userDrawn="1"/>
          </p:nvGrpSpPr>
          <p:grpSpPr>
            <a:xfrm>
              <a:off x="185740" y="130970"/>
              <a:ext cx="345278" cy="326230"/>
              <a:chOff x="185740" y="130970"/>
              <a:chExt cx="345278" cy="326230"/>
            </a:xfrm>
          </p:grpSpPr>
          <p:sp>
            <p:nvSpPr>
              <p:cNvPr id="14" name="平行四边形 13"/>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11645068" y="164305"/>
              <a:ext cx="370719" cy="130397"/>
              <a:chOff x="11645068" y="164305"/>
              <a:chExt cx="370719" cy="130397"/>
            </a:xfrm>
          </p:grpSpPr>
          <p:sp>
            <p:nvSpPr>
              <p:cNvPr id="11" name="平行四边形 10"/>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1" name="组合 10"/>
          <p:cNvGrpSpPr/>
          <p:nvPr userDrawn="1">
            <p:custDataLst>
              <p:tags r:id="rId3"/>
            </p:custDataLst>
          </p:nvPr>
        </p:nvGrpSpPr>
        <p:grpSpPr>
          <a:xfrm>
            <a:off x="185740" y="130970"/>
            <a:ext cx="11830047" cy="326230"/>
            <a:chOff x="185740" y="130970"/>
            <a:chExt cx="11830047" cy="326230"/>
          </a:xfrm>
        </p:grpSpPr>
        <p:grpSp>
          <p:nvGrpSpPr>
            <p:cNvPr id="12" name="组合 11"/>
            <p:cNvGrpSpPr/>
            <p:nvPr userDrawn="1"/>
          </p:nvGrpSpPr>
          <p:grpSpPr>
            <a:xfrm>
              <a:off x="185740"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11645068" y="164305"/>
              <a:ext cx="370719" cy="130397"/>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2"/>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1"/>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2"/>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3"/>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4"/>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9" name="灯片编号占位符 8"/>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1659623" y="130970"/>
            <a:ext cx="345278" cy="326230"/>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8"/>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6"/>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12" name="组合 11"/>
          <p:cNvGrpSpPr/>
          <p:nvPr userDrawn="1">
            <p:custDataLst>
              <p:tags r:id="rId3"/>
            </p:custDataLst>
          </p:nvPr>
        </p:nvGrpSpPr>
        <p:grpSpPr>
          <a:xfrm>
            <a:off x="185740" y="130970"/>
            <a:ext cx="11830047" cy="326230"/>
            <a:chOff x="185740" y="130970"/>
            <a:chExt cx="11830047" cy="326230"/>
          </a:xfrm>
        </p:grpSpPr>
        <p:grpSp>
          <p:nvGrpSpPr>
            <p:cNvPr id="13" name="组合 12"/>
            <p:cNvGrpSpPr/>
            <p:nvPr userDrawn="1"/>
          </p:nvGrpSpPr>
          <p:grpSpPr>
            <a:xfrm>
              <a:off x="185740" y="130970"/>
              <a:ext cx="345278" cy="326230"/>
              <a:chOff x="185740" y="130970"/>
              <a:chExt cx="345278" cy="326230"/>
            </a:xfrm>
          </p:grpSpPr>
          <p:sp>
            <p:nvSpPr>
              <p:cNvPr id="18" name="平行四边形 17"/>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nvGrpSpPr>
          <p:grpSpPr>
            <a:xfrm>
              <a:off x="11645068" y="164305"/>
              <a:ext cx="370719" cy="130397"/>
              <a:chOff x="11645068" y="164305"/>
              <a:chExt cx="370719" cy="130397"/>
            </a:xfrm>
          </p:grpSpPr>
          <p:sp>
            <p:nvSpPr>
              <p:cNvPr id="15" name="平行四边形 14"/>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1"/>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5"/>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6"/>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174086" y="6406357"/>
            <a:ext cx="11826620" cy="326230"/>
            <a:chOff x="174086" y="6406357"/>
            <a:chExt cx="11826620" cy="326230"/>
          </a:xfrm>
        </p:grpSpPr>
        <p:grpSp>
          <p:nvGrpSpPr>
            <p:cNvPr id="16" name="组合 15"/>
            <p:cNvGrpSpPr/>
            <p:nvPr userDrawn="1"/>
          </p:nvGrpSpPr>
          <p:grpSpPr>
            <a:xfrm>
              <a:off x="11655428" y="6406357"/>
              <a:ext cx="345278" cy="326230"/>
              <a:chOff x="185740" y="130970"/>
              <a:chExt cx="345278" cy="326230"/>
            </a:xfrm>
          </p:grpSpPr>
          <p:sp>
            <p:nvSpPr>
              <p:cNvPr id="21" name="平行四边形 20"/>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a:off x="174086" y="6563934"/>
              <a:ext cx="370719" cy="130397"/>
              <a:chOff x="11645068" y="164305"/>
              <a:chExt cx="370719" cy="130397"/>
            </a:xfrm>
          </p:grpSpPr>
          <p:sp>
            <p:nvSpPr>
              <p:cNvPr id="18" name="平行四边形 17"/>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2" name="图片 11"/>
          <p:cNvPicPr/>
          <p:nvPr userDrawn="1">
            <p:custDataLst>
              <p:tags r:id="rId11"/>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6274479"/>
            <a:ext cx="720090" cy="583521"/>
          </a:xfrm>
          <a:prstGeom prst="rect">
            <a:avLst/>
          </a:prstGeom>
        </p:spPr>
      </p:pic>
      <p:sp>
        <p:nvSpPr>
          <p:cNvPr id="2" name="标题 1"/>
          <p:cNvSpPr>
            <a:spLocks noGrp="1"/>
          </p:cNvSpPr>
          <p:nvPr>
            <p:ph type="title"/>
            <p:custDataLst>
              <p:tags r:id="rId1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2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2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389986" y="5829300"/>
            <a:ext cx="11382818" cy="741361"/>
            <a:chOff x="389986" y="5829300"/>
            <a:chExt cx="11382818" cy="741361"/>
          </a:xfrm>
        </p:grpSpPr>
        <p:grpSp>
          <p:nvGrpSpPr>
            <p:cNvPr id="12" name="组合 11"/>
            <p:cNvGrpSpPr/>
            <p:nvPr userDrawn="1"/>
          </p:nvGrpSpPr>
          <p:grpSpPr>
            <a:xfrm>
              <a:off x="10988157" y="5829300"/>
              <a:ext cx="784647" cy="741361"/>
              <a:chOff x="185740" y="130970"/>
              <a:chExt cx="345278" cy="326230"/>
            </a:xfrm>
          </p:grpSpPr>
          <p:sp>
            <p:nvSpPr>
              <p:cNvPr id="17" name="平行四边形 16"/>
              <p:cNvSpPr/>
              <p:nvPr userDrawn="1">
                <p:custDataLst>
                  <p:tags r:id="rId4"/>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userDrawn="1">
                <p:custDataLst>
                  <p:tags r:id="rId6"/>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7"/>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389986" y="6191251"/>
              <a:ext cx="830441" cy="292100"/>
              <a:chOff x="11645068" y="164305"/>
              <a:chExt cx="370719" cy="130397"/>
            </a:xfrm>
          </p:grpSpPr>
          <p:sp>
            <p:nvSpPr>
              <p:cNvPr id="14" name="平行四边形 13"/>
              <p:cNvSpPr/>
              <p:nvPr userDrawn="1">
                <p:custDataLst>
                  <p:tags r:id="rId8"/>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custDataLst>
                  <p:tags r:id="rId9"/>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10"/>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hasCustomPrompt="1"/>
            <p:custDataLst>
              <p:tags r:id="rId11"/>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5"/>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577143" y="3111500"/>
            <a:ext cx="10421975" cy="3621046"/>
            <a:chOff x="1577143" y="3111500"/>
            <a:chExt cx="10421975" cy="3621046"/>
          </a:xfrm>
        </p:grpSpPr>
        <p:grpSp>
          <p:nvGrpSpPr>
            <p:cNvPr id="10" name="组合 9"/>
            <p:cNvGrpSpPr/>
            <p:nvPr userDrawn="1"/>
          </p:nvGrpSpPr>
          <p:grpSpPr>
            <a:xfrm>
              <a:off x="11653840" y="6406316"/>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577143" y="3111500"/>
              <a:ext cx="1805303" cy="634999"/>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 name="矩形 6"/>
          <p:cNvSpPr/>
          <p:nvPr userDrawn="1">
            <p:custDataLst>
              <p:tags r:id="rId10"/>
            </p:custDataLst>
          </p:nvPr>
        </p:nvSpPr>
        <p:spPr>
          <a:xfrm>
            <a:off x="4876800" y="0"/>
            <a:ext cx="73152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11"/>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85740" y="130970"/>
            <a:ext cx="11830047" cy="326230"/>
            <a:chOff x="185740" y="130970"/>
            <a:chExt cx="11830047" cy="326230"/>
          </a:xfrm>
        </p:grpSpPr>
        <p:grpSp>
          <p:nvGrpSpPr>
            <p:cNvPr id="14" name="组合 13"/>
            <p:cNvGrpSpPr/>
            <p:nvPr userDrawn="1"/>
          </p:nvGrpSpPr>
          <p:grpSpPr>
            <a:xfrm>
              <a:off x="185740" y="130970"/>
              <a:ext cx="345278" cy="326230"/>
              <a:chOff x="185740" y="130970"/>
              <a:chExt cx="345278" cy="326230"/>
            </a:xfrm>
          </p:grpSpPr>
          <p:sp>
            <p:nvSpPr>
              <p:cNvPr id="19" name="平行四边形 18"/>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a:off x="11645068" y="164305"/>
              <a:ext cx="370719" cy="130397"/>
              <a:chOff x="11645068" y="164305"/>
              <a:chExt cx="370719" cy="130397"/>
            </a:xfrm>
          </p:grpSpPr>
          <p:sp>
            <p:nvSpPr>
              <p:cNvPr id="16" name="平行四边形 15"/>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标题 1"/>
          <p:cNvSpPr>
            <a:spLocks noGrp="1"/>
          </p:cNvSpPr>
          <p:nvPr>
            <p:ph type="title"/>
            <p:custDataLst>
              <p:tags r:id="rId10"/>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1"/>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2"/>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7" name="灯片编号占位符 6"/>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85740" y="130970"/>
            <a:ext cx="11830047" cy="326230"/>
            <a:chOff x="185740" y="130970"/>
            <a:chExt cx="11830047" cy="326230"/>
          </a:xfrm>
        </p:grpSpPr>
        <p:grpSp>
          <p:nvGrpSpPr>
            <p:cNvPr id="10" name="组合 9"/>
            <p:cNvGrpSpPr/>
            <p:nvPr userDrawn="1"/>
          </p:nvGrpSpPr>
          <p:grpSpPr>
            <a:xfrm>
              <a:off x="185740" y="130970"/>
              <a:ext cx="345278" cy="326230"/>
              <a:chOff x="185740" y="130970"/>
              <a:chExt cx="345278" cy="326230"/>
            </a:xfrm>
          </p:grpSpPr>
          <p:sp>
            <p:nvSpPr>
              <p:cNvPr id="15" name="平行四边形 14"/>
              <p:cNvSpPr/>
              <p:nvPr userDrawn="1">
                <p:custDataLst>
                  <p:tags r:id="rId3"/>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4"/>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5"/>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6"/>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1645068" y="164305"/>
              <a:ext cx="370719" cy="130397"/>
              <a:chOff x="11645068" y="164305"/>
              <a:chExt cx="370719" cy="130397"/>
            </a:xfrm>
          </p:grpSpPr>
          <p:sp>
            <p:nvSpPr>
              <p:cNvPr id="12" name="平行四边形 11"/>
              <p:cNvSpPr/>
              <p:nvPr userDrawn="1">
                <p:custDataLst>
                  <p:tags r:id="rId7"/>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8"/>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9"/>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 name="竖排标题 1"/>
          <p:cNvSpPr>
            <a:spLocks noGrp="1"/>
          </p:cNvSpPr>
          <p:nvPr>
            <p:ph type="title" orient="vert"/>
            <p:custDataLst>
              <p:tags r:id="rId10"/>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1"/>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r>
              <a:rPr lang="zh-CN" altLang="en-US"/>
              <a:t>版权所有©2022福州市凌睿智捷电子有限公司</a:t>
            </a:r>
            <a:endParaRPr lang="zh-CN" altLang="en-US"/>
          </a:p>
        </p:txBody>
      </p:sp>
      <p:sp>
        <p:nvSpPr>
          <p:cNvPr id="6" name="灯片编号占位符 5"/>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257.xml"/><Relationship Id="rId24" Type="http://schemas.openxmlformats.org/officeDocument/2006/relationships/tags" Target="../tags/tag256.xml"/><Relationship Id="rId23" Type="http://schemas.openxmlformats.org/officeDocument/2006/relationships/tags" Target="../tags/tag255.xml"/><Relationship Id="rId22" Type="http://schemas.openxmlformats.org/officeDocument/2006/relationships/image" Target="../media/image3.jpeg"/><Relationship Id="rId21" Type="http://schemas.openxmlformats.org/officeDocument/2006/relationships/tags" Target="../tags/tag254.xml"/><Relationship Id="rId20" Type="http://schemas.openxmlformats.org/officeDocument/2006/relationships/tags" Target="../tags/tag253.xml"/><Relationship Id="rId2" Type="http://schemas.openxmlformats.org/officeDocument/2006/relationships/slideLayout" Target="../slideLayouts/slideLayout2.xml"/><Relationship Id="rId19" Type="http://schemas.openxmlformats.org/officeDocument/2006/relationships/tags" Target="../tags/tag25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6" Type="http://schemas.openxmlformats.org/officeDocument/2006/relationships/theme" Target="../theme/theme2.xml"/><Relationship Id="rId25" Type="http://schemas.openxmlformats.org/officeDocument/2006/relationships/tags" Target="../tags/tag514.xml"/><Relationship Id="rId24" Type="http://schemas.openxmlformats.org/officeDocument/2006/relationships/tags" Target="../tags/tag513.xml"/><Relationship Id="rId23" Type="http://schemas.openxmlformats.org/officeDocument/2006/relationships/tags" Target="../tags/tag512.xml"/><Relationship Id="rId22" Type="http://schemas.openxmlformats.org/officeDocument/2006/relationships/image" Target="../media/image3.jpeg"/><Relationship Id="rId21" Type="http://schemas.openxmlformats.org/officeDocument/2006/relationships/tags" Target="../tags/tag511.xml"/><Relationship Id="rId20" Type="http://schemas.openxmlformats.org/officeDocument/2006/relationships/tags" Target="../tags/tag510.xml"/><Relationship Id="rId2" Type="http://schemas.openxmlformats.org/officeDocument/2006/relationships/slideLayout" Target="../slideLayouts/slideLayout20.xml"/><Relationship Id="rId19" Type="http://schemas.openxmlformats.org/officeDocument/2006/relationships/tags" Target="../tags/tag509.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6" Type="http://schemas.openxmlformats.org/officeDocument/2006/relationships/theme" Target="../theme/theme3.xml"/><Relationship Id="rId25" Type="http://schemas.openxmlformats.org/officeDocument/2006/relationships/image" Target="../media/image3.jpeg"/><Relationship Id="rId24" Type="http://schemas.openxmlformats.org/officeDocument/2006/relationships/tags" Target="../tags/tag771.xml"/><Relationship Id="rId23" Type="http://schemas.openxmlformats.org/officeDocument/2006/relationships/tags" Target="../tags/tag770.xml"/><Relationship Id="rId22" Type="http://schemas.openxmlformats.org/officeDocument/2006/relationships/tags" Target="../tags/tag769.xml"/><Relationship Id="rId21" Type="http://schemas.openxmlformats.org/officeDocument/2006/relationships/tags" Target="../tags/tag768.xml"/><Relationship Id="rId20" Type="http://schemas.openxmlformats.org/officeDocument/2006/relationships/tags" Target="../tags/tag767.xml"/><Relationship Id="rId2" Type="http://schemas.openxmlformats.org/officeDocument/2006/relationships/slideLayout" Target="../slideLayouts/slideLayout38.xml"/><Relationship Id="rId19" Type="http://schemas.openxmlformats.org/officeDocument/2006/relationships/tags" Target="../tags/tag766.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pic>
        <p:nvPicPr>
          <p:cNvPr id="9" name="图片 8" descr="凌智logo"/>
          <p:cNvPicPr>
            <a:picLocks noChangeAspect="1"/>
          </p:cNvPicPr>
          <p:nvPr userDrawn="1"/>
        </p:nvPicPr>
        <p:blipFill>
          <a:blip r:embed="rId22"/>
          <a:stretch>
            <a:fillRect/>
          </a:stretch>
        </p:blipFill>
        <p:spPr>
          <a:xfrm>
            <a:off x="277495" y="271145"/>
            <a:ext cx="2628900" cy="785495"/>
          </a:xfrm>
          <a:prstGeom prst="rect">
            <a:avLst/>
          </a:prstGeom>
        </p:spPr>
      </p:pic>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pic>
        <p:nvPicPr>
          <p:cNvPr id="9" name="图片 8" descr="凌智logo"/>
          <p:cNvPicPr>
            <a:picLocks noChangeAspect="1"/>
          </p:cNvPicPr>
          <p:nvPr userDrawn="1"/>
        </p:nvPicPr>
        <p:blipFill>
          <a:blip r:embed="rId22"/>
          <a:stretch>
            <a:fillRect/>
          </a:stretch>
        </p:blipFill>
        <p:spPr>
          <a:xfrm>
            <a:off x="277495" y="271145"/>
            <a:ext cx="2628900" cy="785495"/>
          </a:xfrm>
          <a:prstGeom prst="rect">
            <a:avLst/>
          </a:prstGeom>
        </p:spPr>
      </p:pic>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r>
              <a:rPr lang="zh-CN" altLang="en-US" dirty="0"/>
              <a:t>版权所有©2022福州市凌睿智捷电子有限公司</a:t>
            </a:r>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dt="0"/>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凌智logo"/>
          <p:cNvPicPr>
            <a:picLocks noChangeAspect="1"/>
          </p:cNvPicPr>
          <p:nvPr userDrawn="1"/>
        </p:nvPicPr>
        <p:blipFill>
          <a:blip r:embed="rId25"/>
          <a:stretch>
            <a:fillRect/>
          </a:stretch>
        </p:blipFill>
        <p:spPr>
          <a:xfrm>
            <a:off x="277495" y="271145"/>
            <a:ext cx="2628900" cy="785495"/>
          </a:xfrm>
          <a:prstGeom prst="rect">
            <a:avLst/>
          </a:prstGeom>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773.xml"/><Relationship Id="rId1" Type="http://schemas.openxmlformats.org/officeDocument/2006/relationships/tags" Target="../tags/tag77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826.xml"/><Relationship Id="rId3" Type="http://schemas.openxmlformats.org/officeDocument/2006/relationships/tags" Target="../tags/tag825.xml"/><Relationship Id="rId2" Type="http://schemas.openxmlformats.org/officeDocument/2006/relationships/tags" Target="../tags/tag824.xml"/><Relationship Id="rId1" Type="http://schemas.openxmlformats.org/officeDocument/2006/relationships/tags" Target="../tags/tag82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830.xml"/><Relationship Id="rId3" Type="http://schemas.openxmlformats.org/officeDocument/2006/relationships/tags" Target="../tags/tag829.xml"/><Relationship Id="rId2" Type="http://schemas.openxmlformats.org/officeDocument/2006/relationships/tags" Target="../tags/tag828.xml"/><Relationship Id="rId1" Type="http://schemas.openxmlformats.org/officeDocument/2006/relationships/tags" Target="../tags/tag827.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1.xml"/><Relationship Id="rId4" Type="http://schemas.openxmlformats.org/officeDocument/2006/relationships/tags" Target="../tags/tag834.xml"/><Relationship Id="rId3" Type="http://schemas.openxmlformats.org/officeDocument/2006/relationships/tags" Target="../tags/tag833.xml"/><Relationship Id="rId2" Type="http://schemas.openxmlformats.org/officeDocument/2006/relationships/tags" Target="../tags/tag832.xml"/><Relationship Id="rId1" Type="http://schemas.openxmlformats.org/officeDocument/2006/relationships/tags" Target="../tags/tag83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838.xml"/><Relationship Id="rId3" Type="http://schemas.openxmlformats.org/officeDocument/2006/relationships/tags" Target="../tags/tag837.xml"/><Relationship Id="rId2" Type="http://schemas.openxmlformats.org/officeDocument/2006/relationships/tags" Target="../tags/tag836.xml"/><Relationship Id="rId1" Type="http://schemas.openxmlformats.org/officeDocument/2006/relationships/tags" Target="../tags/tag835.xml"/></Relationships>
</file>

<file path=ppt/slides/_rels/slide14.xml.rels><?xml version="1.0" encoding="UTF-8" standalone="yes"?>
<Relationships xmlns="http://schemas.openxmlformats.org/package/2006/relationships"><Relationship Id="rId9" Type="http://schemas.openxmlformats.org/officeDocument/2006/relationships/tags" Target="../tags/tag847.xml"/><Relationship Id="rId8" Type="http://schemas.openxmlformats.org/officeDocument/2006/relationships/tags" Target="../tags/tag846.xml"/><Relationship Id="rId7" Type="http://schemas.openxmlformats.org/officeDocument/2006/relationships/tags" Target="../tags/tag845.xml"/><Relationship Id="rId6" Type="http://schemas.openxmlformats.org/officeDocument/2006/relationships/tags" Target="../tags/tag844.xml"/><Relationship Id="rId5" Type="http://schemas.openxmlformats.org/officeDocument/2006/relationships/tags" Target="../tags/tag843.xml"/><Relationship Id="rId4" Type="http://schemas.openxmlformats.org/officeDocument/2006/relationships/tags" Target="../tags/tag842.xml"/><Relationship Id="rId3" Type="http://schemas.openxmlformats.org/officeDocument/2006/relationships/tags" Target="../tags/tag841.xml"/><Relationship Id="rId2" Type="http://schemas.openxmlformats.org/officeDocument/2006/relationships/tags" Target="../tags/tag840.xml"/><Relationship Id="rId14" Type="http://schemas.openxmlformats.org/officeDocument/2006/relationships/notesSlide" Target="../notesSlides/notesSlide14.xml"/><Relationship Id="rId13" Type="http://schemas.openxmlformats.org/officeDocument/2006/relationships/slideLayout" Target="../slideLayouts/slideLayout7.xml"/><Relationship Id="rId12" Type="http://schemas.openxmlformats.org/officeDocument/2006/relationships/tags" Target="../tags/tag850.xml"/><Relationship Id="rId11" Type="http://schemas.openxmlformats.org/officeDocument/2006/relationships/tags" Target="../tags/tag849.xml"/><Relationship Id="rId10" Type="http://schemas.openxmlformats.org/officeDocument/2006/relationships/tags" Target="../tags/tag848.xml"/><Relationship Id="rId1" Type="http://schemas.openxmlformats.org/officeDocument/2006/relationships/tags" Target="../tags/tag839.xml"/></Relationships>
</file>

<file path=ppt/slides/_rels/slide15.xml.rels><?xml version="1.0" encoding="UTF-8" standalone="yes"?>
<Relationships xmlns="http://schemas.openxmlformats.org/package/2006/relationships"><Relationship Id="rId9" Type="http://schemas.openxmlformats.org/officeDocument/2006/relationships/tags" Target="../tags/tag859.xml"/><Relationship Id="rId8" Type="http://schemas.openxmlformats.org/officeDocument/2006/relationships/tags" Target="../tags/tag858.xml"/><Relationship Id="rId7" Type="http://schemas.openxmlformats.org/officeDocument/2006/relationships/tags" Target="../tags/tag857.xml"/><Relationship Id="rId6" Type="http://schemas.openxmlformats.org/officeDocument/2006/relationships/tags" Target="../tags/tag856.xml"/><Relationship Id="rId5" Type="http://schemas.openxmlformats.org/officeDocument/2006/relationships/tags" Target="../tags/tag855.xml"/><Relationship Id="rId4" Type="http://schemas.openxmlformats.org/officeDocument/2006/relationships/tags" Target="../tags/tag854.xml"/><Relationship Id="rId3" Type="http://schemas.openxmlformats.org/officeDocument/2006/relationships/tags" Target="../tags/tag853.xml"/><Relationship Id="rId2" Type="http://schemas.openxmlformats.org/officeDocument/2006/relationships/tags" Target="../tags/tag852.xml"/><Relationship Id="rId14" Type="http://schemas.openxmlformats.org/officeDocument/2006/relationships/notesSlide" Target="../notesSlides/notesSlide15.xml"/><Relationship Id="rId13" Type="http://schemas.openxmlformats.org/officeDocument/2006/relationships/slideLayout" Target="../slideLayouts/slideLayout25.xml"/><Relationship Id="rId12" Type="http://schemas.openxmlformats.org/officeDocument/2006/relationships/tags" Target="../tags/tag862.xml"/><Relationship Id="rId11" Type="http://schemas.openxmlformats.org/officeDocument/2006/relationships/tags" Target="../tags/tag861.xml"/><Relationship Id="rId10" Type="http://schemas.openxmlformats.org/officeDocument/2006/relationships/tags" Target="../tags/tag860.xml"/><Relationship Id="rId1" Type="http://schemas.openxmlformats.org/officeDocument/2006/relationships/tags" Target="../tags/tag85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1.xml"/><Relationship Id="rId3" Type="http://schemas.openxmlformats.org/officeDocument/2006/relationships/tags" Target="../tags/tag865.xml"/><Relationship Id="rId2" Type="http://schemas.openxmlformats.org/officeDocument/2006/relationships/tags" Target="../tags/tag864.xml"/><Relationship Id="rId1" Type="http://schemas.openxmlformats.org/officeDocument/2006/relationships/tags" Target="../tags/tag863.xml"/></Relationships>
</file>

<file path=ppt/slides/_rels/slide2.xml.rels><?xml version="1.0" encoding="UTF-8" standalone="yes"?>
<Relationships xmlns="http://schemas.openxmlformats.org/package/2006/relationships"><Relationship Id="rId9" Type="http://schemas.openxmlformats.org/officeDocument/2006/relationships/tags" Target="../tags/tag782.xml"/><Relationship Id="rId8" Type="http://schemas.openxmlformats.org/officeDocument/2006/relationships/tags" Target="../tags/tag781.xml"/><Relationship Id="rId7" Type="http://schemas.openxmlformats.org/officeDocument/2006/relationships/tags" Target="../tags/tag780.xml"/><Relationship Id="rId6" Type="http://schemas.openxmlformats.org/officeDocument/2006/relationships/tags" Target="../tags/tag779.xml"/><Relationship Id="rId5" Type="http://schemas.openxmlformats.org/officeDocument/2006/relationships/tags" Target="../tags/tag778.xml"/><Relationship Id="rId4" Type="http://schemas.openxmlformats.org/officeDocument/2006/relationships/tags" Target="../tags/tag777.xml"/><Relationship Id="rId3" Type="http://schemas.openxmlformats.org/officeDocument/2006/relationships/tags" Target="../tags/tag776.xml"/><Relationship Id="rId22" Type="http://schemas.openxmlformats.org/officeDocument/2006/relationships/notesSlide" Target="../notesSlides/notesSlide2.xml"/><Relationship Id="rId21" Type="http://schemas.openxmlformats.org/officeDocument/2006/relationships/slideLayout" Target="../slideLayouts/slideLayout42.xml"/><Relationship Id="rId20" Type="http://schemas.openxmlformats.org/officeDocument/2006/relationships/tags" Target="../tags/tag793.xml"/><Relationship Id="rId2" Type="http://schemas.openxmlformats.org/officeDocument/2006/relationships/tags" Target="../tags/tag775.xml"/><Relationship Id="rId19" Type="http://schemas.openxmlformats.org/officeDocument/2006/relationships/tags" Target="../tags/tag792.xml"/><Relationship Id="rId18" Type="http://schemas.openxmlformats.org/officeDocument/2006/relationships/tags" Target="../tags/tag791.xml"/><Relationship Id="rId17" Type="http://schemas.openxmlformats.org/officeDocument/2006/relationships/tags" Target="../tags/tag790.xml"/><Relationship Id="rId16" Type="http://schemas.openxmlformats.org/officeDocument/2006/relationships/tags" Target="../tags/tag789.xml"/><Relationship Id="rId15" Type="http://schemas.openxmlformats.org/officeDocument/2006/relationships/tags" Target="../tags/tag788.xml"/><Relationship Id="rId14" Type="http://schemas.openxmlformats.org/officeDocument/2006/relationships/tags" Target="../tags/tag787.xml"/><Relationship Id="rId13" Type="http://schemas.openxmlformats.org/officeDocument/2006/relationships/tags" Target="../tags/tag786.xml"/><Relationship Id="rId12" Type="http://schemas.openxmlformats.org/officeDocument/2006/relationships/tags" Target="../tags/tag785.xml"/><Relationship Id="rId11" Type="http://schemas.openxmlformats.org/officeDocument/2006/relationships/tags" Target="../tags/tag784.xml"/><Relationship Id="rId10" Type="http://schemas.openxmlformats.org/officeDocument/2006/relationships/tags" Target="../tags/tag783.xml"/><Relationship Id="rId1" Type="http://schemas.openxmlformats.org/officeDocument/2006/relationships/tags" Target="../tags/tag77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797.xml"/><Relationship Id="rId3" Type="http://schemas.openxmlformats.org/officeDocument/2006/relationships/tags" Target="../tags/tag796.xml"/><Relationship Id="rId2" Type="http://schemas.openxmlformats.org/officeDocument/2006/relationships/tags" Target="../tags/tag795.xml"/><Relationship Id="rId1" Type="http://schemas.openxmlformats.org/officeDocument/2006/relationships/tags" Target="../tags/tag794.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tags" Target="../tags/tag801.xml"/><Relationship Id="rId3" Type="http://schemas.openxmlformats.org/officeDocument/2006/relationships/tags" Target="../tags/tag800.xml"/><Relationship Id="rId2" Type="http://schemas.openxmlformats.org/officeDocument/2006/relationships/tags" Target="../tags/tag799.xml"/><Relationship Id="rId1" Type="http://schemas.openxmlformats.org/officeDocument/2006/relationships/tags" Target="../tags/tag79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tags" Target="../tags/tag805.xml"/><Relationship Id="rId3" Type="http://schemas.openxmlformats.org/officeDocument/2006/relationships/tags" Target="../tags/tag804.xml"/><Relationship Id="rId2" Type="http://schemas.openxmlformats.org/officeDocument/2006/relationships/tags" Target="../tags/tag803.xml"/><Relationship Id="rId1" Type="http://schemas.openxmlformats.org/officeDocument/2006/relationships/tags" Target="../tags/tag80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809.xml"/><Relationship Id="rId3" Type="http://schemas.openxmlformats.org/officeDocument/2006/relationships/tags" Target="../tags/tag808.xml"/><Relationship Id="rId2" Type="http://schemas.openxmlformats.org/officeDocument/2006/relationships/tags" Target="../tags/tag807.xml"/><Relationship Id="rId1" Type="http://schemas.openxmlformats.org/officeDocument/2006/relationships/tags" Target="../tags/tag80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3.xml"/><Relationship Id="rId4" Type="http://schemas.openxmlformats.org/officeDocument/2006/relationships/tags" Target="../tags/tag813.xml"/><Relationship Id="rId3" Type="http://schemas.openxmlformats.org/officeDocument/2006/relationships/tags" Target="../tags/tag812.xml"/><Relationship Id="rId2" Type="http://schemas.openxmlformats.org/officeDocument/2006/relationships/tags" Target="../tags/tag811.xml"/><Relationship Id="rId1" Type="http://schemas.openxmlformats.org/officeDocument/2006/relationships/tags" Target="../tags/tag810.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openxmlformats.org/officeDocument/2006/relationships/tags" Target="../tags/tag818.xml"/><Relationship Id="rId4" Type="http://schemas.openxmlformats.org/officeDocument/2006/relationships/tags" Target="../tags/tag817.xml"/><Relationship Id="rId3" Type="http://schemas.openxmlformats.org/officeDocument/2006/relationships/tags" Target="../tags/tag816.xml"/><Relationship Id="rId2" Type="http://schemas.openxmlformats.org/officeDocument/2006/relationships/tags" Target="../tags/tag815.xml"/><Relationship Id="rId1" Type="http://schemas.openxmlformats.org/officeDocument/2006/relationships/tags" Target="../tags/tag81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822.xml"/><Relationship Id="rId3" Type="http://schemas.openxmlformats.org/officeDocument/2006/relationships/tags" Target="../tags/tag821.xml"/><Relationship Id="rId2" Type="http://schemas.openxmlformats.org/officeDocument/2006/relationships/tags" Target="../tags/tag820.xml"/><Relationship Id="rId1" Type="http://schemas.openxmlformats.org/officeDocument/2006/relationships/tags" Target="../tags/tag8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667000" y="3420745"/>
            <a:ext cx="6845300" cy="828675"/>
          </a:xfrm>
        </p:spPr>
        <p:txBody>
          <a:bodyPr/>
          <a:lstStyle/>
          <a:p>
            <a:pPr algn="ctr"/>
            <a:r>
              <a:rPr lang="zh-CN" altLang="en-US" sz="4000" dirty="0"/>
              <a:t>OpenHarmonyOS</a:t>
            </a:r>
            <a:br>
              <a:rPr lang="zh-CN" altLang="en-US" sz="4000" dirty="0"/>
            </a:br>
            <a:r>
              <a:rPr lang="zh-CN" altLang="en-US" sz="4000" dirty="0"/>
              <a:t>基础外设开发</a:t>
            </a:r>
            <a:r>
              <a:rPr lang="en-US" altLang="zh-CN" sz="4000" dirty="0"/>
              <a:t>--EEPROM</a:t>
            </a:r>
            <a:endParaRPr lang="en-US" altLang="zh-CN" sz="4000" dirty="0"/>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9" name="页脚占位符 8"/>
          <p:cNvSpPr>
            <a:spLocks noGrp="1"/>
          </p:cNvSpPr>
          <p:nvPr>
            <p:ph type="ftr" sz="quarter" idx="11"/>
          </p:nvPr>
        </p:nvSpPr>
        <p:spPr/>
        <p:txBody>
          <a:bodyPr/>
          <a:p>
            <a:r>
              <a:rPr lang="zh-CN" altLang="en-US" dirty="0"/>
              <a:t>版权所有©2022福州市凌睿智捷电子有限公司</a:t>
            </a:r>
            <a:endParaRPr lang="zh-CN" altLang="en-US" dirty="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03</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fontScale="90000"/>
          </a:bodyPr>
          <a:lstStyle/>
          <a:p>
            <a:r>
              <a:rPr lang="en-US" altLang="zh-CN">
                <a:sym typeface="+mn-ea"/>
              </a:rPr>
              <a:t>EEPROM</a:t>
            </a:r>
            <a:r>
              <a:rPr>
                <a:sym typeface="+mn-ea"/>
              </a:rPr>
              <a:t>相关接口</a:t>
            </a:r>
            <a:endParaRPr lang="zh-CN" altLang="en-US">
              <a:solidFill>
                <a:schemeClr val="tx1">
                  <a:lumMod val="85000"/>
                  <a:lumOff val="15000"/>
                </a:schemeClr>
              </a:solidFill>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3408045"/>
            <a:ext cx="9629140" cy="1938655"/>
          </a:xfrm>
        </p:spPr>
        <p:txBody>
          <a:bodyPr vert="horz" wrap="square" lIns="0" tIns="0" rIns="0" bIns="0" rtlCol="0" anchor="t" anchorCtr="0">
            <a:noAutofit/>
          </a:bodyPr>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该函数主要功能是控制EEPROM读多个字节。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 参数addr: EEPROM存储地址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 参数data: 存放EERPOM的数据指针</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 参数data_len: 读取EERPOM数据的长度。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返回写入字节的长度，反之为错误。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8677910" cy="922020"/>
          </a:xfrm>
          <a:prstGeom prst="rect">
            <a:avLst/>
          </a:prstGeom>
          <a:noFill/>
        </p:spPr>
        <p:txBody>
          <a:bodyPr wrap="square" rtlCol="0" anchor="t">
            <a:spAutoFit/>
          </a:bodyPr>
          <a:p>
            <a:pPr fontAlgn="auto">
              <a:lnSpc>
                <a:spcPct val="100000"/>
              </a:lnSpc>
            </a:pPr>
            <a:r>
              <a:rPr lang="zh-CN" altLang="en-US">
                <a:solidFill>
                  <a:srgbClr val="00B050"/>
                </a:solidFill>
              </a:rPr>
              <a:t>unsigned int</a:t>
            </a:r>
            <a:r>
              <a:rPr lang="zh-CN" altLang="en-US"/>
              <a:t> </a:t>
            </a:r>
            <a:r>
              <a:rPr lang="zh-CN" altLang="en-US">
                <a:solidFill>
                  <a:srgbClr val="00B0F0"/>
                </a:solidFill>
              </a:rPr>
              <a:t>eeprom_read</a:t>
            </a:r>
            <a:r>
              <a:rPr lang="zh-CN" altLang="en-US"/>
              <a:t>(</a:t>
            </a:r>
            <a:r>
              <a:rPr lang="zh-CN" altLang="en-US">
                <a:solidFill>
                  <a:srgbClr val="00B050"/>
                </a:solidFill>
              </a:rPr>
              <a:t>unsigned int</a:t>
            </a:r>
            <a:r>
              <a:rPr lang="zh-CN" altLang="en-US"/>
              <a:t> addr, </a:t>
            </a:r>
            <a:endParaRPr lang="zh-CN" altLang="en-US"/>
          </a:p>
          <a:p>
            <a:pPr fontAlgn="auto">
              <a:lnSpc>
                <a:spcPct val="100000"/>
              </a:lnSpc>
            </a:pPr>
            <a:r>
              <a:rPr lang="zh-CN" altLang="en-US"/>
              <a:t>                </a:t>
            </a:r>
            <a:r>
              <a:rPr lang="zh-CN" altLang="en-US">
                <a:solidFill>
                  <a:srgbClr val="00B050"/>
                </a:solidFill>
              </a:rPr>
              <a:t>unsigned char</a:t>
            </a:r>
            <a:r>
              <a:rPr lang="zh-CN" altLang="en-US"/>
              <a:t> *data, </a:t>
            </a:r>
            <a:endParaRPr lang="zh-CN" altLang="en-US"/>
          </a:p>
          <a:p>
            <a:pPr fontAlgn="auto">
              <a:lnSpc>
                <a:spcPct val="100000"/>
              </a:lnSpc>
            </a:pPr>
            <a:r>
              <a:rPr lang="zh-CN" altLang="en-US"/>
              <a:t>                </a:t>
            </a:r>
            <a:r>
              <a:rPr lang="zh-CN" altLang="en-US">
                <a:solidFill>
                  <a:srgbClr val="00B050"/>
                </a:solidFill>
              </a:rPr>
              <a:t>unsigned int</a:t>
            </a:r>
            <a:r>
              <a:rPr lang="zh-CN" altLang="en-US"/>
              <a:t> data_len);</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03</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fontScale="90000"/>
          </a:bodyPr>
          <a:lstStyle/>
          <a:p>
            <a:r>
              <a:rPr lang="en-US" altLang="zh-CN">
                <a:sym typeface="+mn-ea"/>
              </a:rPr>
              <a:t>EEPROM</a:t>
            </a:r>
            <a:r>
              <a:rPr>
                <a:sym typeface="+mn-ea"/>
              </a:rPr>
              <a:t>相关接口</a:t>
            </a:r>
            <a:endParaRPr lang="zh-CN" altLang="en-US">
              <a:solidFill>
                <a:schemeClr val="tx1">
                  <a:lumMod val="85000"/>
                  <a:lumOff val="15000"/>
                </a:schemeClr>
              </a:solidFill>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3408045"/>
            <a:ext cx="9629140" cy="1938655"/>
          </a:xfrm>
        </p:spPr>
        <p:txBody>
          <a:bodyPr vert="horz" wrap="square" lIns="0" tIns="0" rIns="0" bIns="0" rtlCol="0" anchor="t" anchorCtr="0">
            <a:noAutofit/>
          </a:bodyPr>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该函数主要功能是控制EEPROM写多个字节。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 参数addr: EEPROM存储地址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 参数data: 需要写入EERPOM的数据指针</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 参数data_len: 需要写入EERPOM数据的长度。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返回写入字节的长度，反之为错误。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8677910" cy="922020"/>
          </a:xfrm>
          <a:prstGeom prst="rect">
            <a:avLst/>
          </a:prstGeom>
          <a:noFill/>
        </p:spPr>
        <p:txBody>
          <a:bodyPr wrap="square" rtlCol="0" anchor="t">
            <a:spAutoFit/>
          </a:bodyPr>
          <a:p>
            <a:pPr fontAlgn="auto">
              <a:lnSpc>
                <a:spcPct val="100000"/>
              </a:lnSpc>
            </a:pPr>
            <a:r>
              <a:rPr lang="zh-CN" altLang="en-US">
                <a:solidFill>
                  <a:srgbClr val="00B050"/>
                </a:solidFill>
              </a:rPr>
              <a:t>unsigned int</a:t>
            </a:r>
            <a:r>
              <a:rPr lang="zh-CN" altLang="en-US"/>
              <a:t> </a:t>
            </a:r>
            <a:r>
              <a:rPr lang="zh-CN" altLang="en-US">
                <a:solidFill>
                  <a:srgbClr val="00B0F0"/>
                </a:solidFill>
              </a:rPr>
              <a:t>eeprom_</a:t>
            </a:r>
            <a:r>
              <a:rPr lang="en-US" altLang="zh-CN">
                <a:solidFill>
                  <a:srgbClr val="00B0F0"/>
                </a:solidFill>
              </a:rPr>
              <a:t>write</a:t>
            </a:r>
            <a:r>
              <a:rPr lang="zh-CN" altLang="en-US"/>
              <a:t>(</a:t>
            </a:r>
            <a:r>
              <a:rPr lang="zh-CN" altLang="en-US">
                <a:solidFill>
                  <a:srgbClr val="00B050"/>
                </a:solidFill>
              </a:rPr>
              <a:t>unsigned int</a:t>
            </a:r>
            <a:r>
              <a:rPr lang="zh-CN" altLang="en-US"/>
              <a:t> addr, </a:t>
            </a:r>
            <a:endParaRPr lang="zh-CN" altLang="en-US"/>
          </a:p>
          <a:p>
            <a:pPr fontAlgn="auto">
              <a:lnSpc>
                <a:spcPct val="100000"/>
              </a:lnSpc>
            </a:pPr>
            <a:r>
              <a:rPr lang="zh-CN" altLang="en-US"/>
              <a:t>                </a:t>
            </a:r>
            <a:r>
              <a:rPr lang="zh-CN" altLang="en-US">
                <a:solidFill>
                  <a:srgbClr val="00B050"/>
                </a:solidFill>
              </a:rPr>
              <a:t>unsigned char</a:t>
            </a:r>
            <a:r>
              <a:rPr lang="zh-CN" altLang="en-US"/>
              <a:t> *data, </a:t>
            </a:r>
            <a:endParaRPr lang="zh-CN" altLang="en-US"/>
          </a:p>
          <a:p>
            <a:pPr fontAlgn="auto">
              <a:lnSpc>
                <a:spcPct val="100000"/>
              </a:lnSpc>
            </a:pPr>
            <a:r>
              <a:rPr lang="zh-CN" altLang="en-US"/>
              <a:t>                </a:t>
            </a:r>
            <a:r>
              <a:rPr lang="zh-CN" altLang="en-US">
                <a:solidFill>
                  <a:srgbClr val="00B050"/>
                </a:solidFill>
              </a:rPr>
              <a:t>unsigned int</a:t>
            </a:r>
            <a:r>
              <a:rPr lang="zh-CN" altLang="en-US"/>
              <a:t> data_len);</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
        <p:nvSpPr>
          <p:cNvPr id="6" name="文本框 5"/>
          <p:cNvSpPr txBox="1"/>
          <p:nvPr>
            <p:custDataLst>
              <p:tags r:id="rId1"/>
            </p:custDataLst>
          </p:nvPr>
        </p:nvSpPr>
        <p:spPr>
          <a:xfrm>
            <a:off x="1250315" y="2291080"/>
            <a:ext cx="10060305" cy="3633470"/>
          </a:xfrm>
          <a:prstGeom prst="rect">
            <a:avLst/>
          </a:prstGeom>
          <a:noFill/>
        </p:spPr>
        <p:txBody>
          <a:bodyPr wrap="square" rtlCol="0" anchor="ctr" anchorCtr="0"/>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400" b="1" spc="100">
                <a:solidFill>
                  <a:schemeClr val="tx1">
                    <a:lumMod val="75000"/>
                    <a:lumOff val="25000"/>
                  </a:schemeClr>
                </a:solidFill>
                <a:latin typeface="Arial" panose="020B0604020202020204" pitchFamily="34" charset="0"/>
                <a:ea typeface="微软雅黑" panose="020B0503020204020204" charset="-122"/>
                <a:sym typeface="+mn-ea"/>
              </a:rPr>
              <a:t>1</a:t>
            </a:r>
            <a:r>
              <a:rPr lang="zh-CN" altLang="en-US" sz="1400" b="1" spc="100">
                <a:solidFill>
                  <a:schemeClr val="tx1">
                    <a:lumMod val="75000"/>
                    <a:lumOff val="25000"/>
                  </a:schemeClr>
                </a:solidFill>
                <a:latin typeface="Arial" panose="020B0604020202020204" pitchFamily="34" charset="0"/>
                <a:ea typeface="微软雅黑" panose="020B0503020204020204" charset="-122"/>
                <a:sym typeface="+mn-ea"/>
              </a:rPr>
              <a:t>、</a:t>
            </a:r>
            <a:r>
              <a:rPr lang="en-US" altLang="zh-CN" sz="1400" b="1" spc="100">
                <a:solidFill>
                  <a:schemeClr val="tx1">
                    <a:lumMod val="75000"/>
                    <a:lumOff val="25000"/>
                  </a:schemeClr>
                </a:solidFill>
                <a:latin typeface="Arial" panose="020B0604020202020204" pitchFamily="34" charset="0"/>
                <a:ea typeface="微软雅黑" panose="020B0503020204020204" charset="-122"/>
                <a:sym typeface="+mn-ea"/>
              </a:rPr>
              <a:t>打开sdk下面路径的文件</a:t>
            </a:r>
            <a:endParaRPr lang="en-US" altLang="zh-CN" sz="14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vendor/lockzhiner/rk2206/samples/b3_eeprom/eeprom_example.c</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400" b="1" spc="100">
                <a:solidFill>
                  <a:schemeClr val="tx1">
                    <a:lumMod val="75000"/>
                    <a:lumOff val="25000"/>
                  </a:schemeClr>
                </a:solidFill>
                <a:latin typeface="Arial" panose="020B0604020202020204" pitchFamily="34" charset="0"/>
                <a:ea typeface="微软雅黑" panose="020B0503020204020204" charset="-122"/>
                <a:sym typeface="+mn-ea"/>
              </a:rPr>
              <a:t>2</a:t>
            </a:r>
            <a:r>
              <a:rPr lang="zh-CN" altLang="en-US" sz="1400" b="1" spc="100">
                <a:solidFill>
                  <a:schemeClr val="tx1">
                    <a:lumMod val="75000"/>
                    <a:lumOff val="25000"/>
                  </a:schemeClr>
                </a:solidFill>
                <a:latin typeface="Arial" panose="020B0604020202020204" pitchFamily="34" charset="0"/>
                <a:ea typeface="微软雅黑" panose="020B0503020204020204" charset="-122"/>
                <a:sym typeface="+mn-ea"/>
              </a:rPr>
              <a:t>、创建任务</a:t>
            </a:r>
            <a:endParaRPr lang="zh-CN" altLang="en-US" sz="14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latin typeface="Arial" panose="020B0604020202020204" pitchFamily="34" charset="0"/>
                <a:ea typeface="微软雅黑" panose="020B0503020204020204" charset="-122"/>
                <a:sym typeface="+mn-ea"/>
              </a:rPr>
              <a:t>在eeprom_example函数中，通过LOS_TaskCreate函数创建eeprom_proress任务。</a:t>
            </a:r>
            <a:endParaRPr lang="en-US" altLang="zh-CN" sz="14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task.pfnTaskEntry = (TSK_ENTRY_FUNC)eeprom_proress;</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task.uwStackSize = 2048;</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task.pcName = "eeprom process";</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task.usTaskPrio = 24;</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ret = LOS_TaskCreate(&amp;thread_id, &amp;task);</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p:txBody>
      </p:sp>
      <p:sp>
        <p:nvSpPr>
          <p:cNvPr id="10" name="稻壳儿春秋广告/盗版必究"/>
          <p:cNvSpPr txBox="1"/>
          <p:nvPr>
            <p:custDataLst>
              <p:tags r:id="rId2"/>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04</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11" name="标题 2"/>
          <p:cNvSpPr>
            <a:spLocks noGrp="1"/>
          </p:cNvSpPr>
          <p:nvPr>
            <p:custDataLst>
              <p:tags r:id="rId3"/>
            </p:custDataLst>
          </p:nvPr>
        </p:nvSpPr>
        <p:spPr>
          <a:xfrm>
            <a:off x="2568575" y="1431925"/>
            <a:ext cx="4699635" cy="663575"/>
          </a:xfrm>
          <a:prstGeom prst="rect">
            <a:avLst/>
          </a:prstGeom>
        </p:spPr>
        <p:txBody>
          <a:bodyPr vert="horz" wrap="square" lIns="0" tIns="0" rIns="0" bIns="0" rtlCol="0" anchor="b" anchorCtr="0">
            <a:normAutofit lnSpcReduction="20000"/>
          </a:bodyPr>
          <a:lstStyle>
            <a:lvl1pPr algn="l" defTabSz="914400" rtl="0" eaLnBrk="1" fontAlgn="auto" latinLnBrk="0" hangingPunct="1">
              <a:lnSpc>
                <a:spcPct val="100000"/>
              </a:lnSpc>
              <a:spcBef>
                <a:spcPct val="0"/>
              </a:spcBef>
              <a:buNone/>
              <a:defRPr kumimoji="0" lang="zh-CN" altLang="en-US" sz="4000" b="0" i="0" u="none" strike="noStrike" kern="1200" cap="none" spc="400" normalizeH="0" baseline="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j-cs"/>
              </a:defRPr>
            </a:lvl1pPr>
          </a:lstStyle>
          <a:p>
            <a:pPr>
              <a:lnSpc>
                <a:spcPct val="120000"/>
              </a:lnSpc>
              <a:spcBef>
                <a:spcPct val="0"/>
              </a:spcBef>
            </a:pPr>
            <a:r>
              <a:rPr lang="en-US" altLang="zh-CN" b="1" spc="200">
                <a:ea typeface="微软雅黑" panose="020B0503020204020204" charset="-122"/>
                <a:sym typeface="Arial" panose="020B0604020202020204" pitchFamily="34" charset="0"/>
              </a:rPr>
              <a:t>如何控制EEPROM</a:t>
            </a:r>
            <a:endParaRPr lang="zh-CN" altLang="en-US">
              <a:solidFill>
                <a:schemeClr val="tx1">
                  <a:lumMod val="85000"/>
                  <a:lumOff val="15000"/>
                </a:schemeClr>
              </a:solidFill>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
        <p:nvSpPr>
          <p:cNvPr id="6" name="文本框 5"/>
          <p:cNvSpPr txBox="1"/>
          <p:nvPr>
            <p:custDataLst>
              <p:tags r:id="rId1"/>
            </p:custDataLst>
          </p:nvPr>
        </p:nvSpPr>
        <p:spPr>
          <a:xfrm>
            <a:off x="1250315" y="2291080"/>
            <a:ext cx="10060305" cy="2941955"/>
          </a:xfrm>
          <a:prstGeom prst="rect">
            <a:avLst/>
          </a:prstGeom>
          <a:noFill/>
        </p:spPr>
        <p:txBody>
          <a:bodyPr wrap="square" rtlCol="0" anchor="ctr" anchorCtr="0"/>
          <a:p>
            <a:pPr lvl="0" indent="0" algn="l">
              <a:lnSpc>
                <a:spcPct val="130000"/>
              </a:lnSpc>
              <a:spcAft>
                <a:spcPts val="800"/>
              </a:spcAft>
              <a:buClr>
                <a:schemeClr val="tx1">
                  <a:lumMod val="75000"/>
                  <a:lumOff val="25000"/>
                </a:schemeClr>
              </a:buClr>
              <a:buFont typeface="Wingdings" panose="05000000000000000000" pitchFamily="2" charset="2"/>
              <a:buNone/>
            </a:pPr>
            <a:r>
              <a:rPr sz="1400" spc="100">
                <a:solidFill>
                  <a:schemeClr val="tx1">
                    <a:lumMod val="75000"/>
                    <a:lumOff val="25000"/>
                  </a:schemeClr>
                </a:solidFill>
                <a:latin typeface="Arial" panose="020B0604020202020204" pitchFamily="34" charset="0"/>
                <a:ea typeface="微软雅黑" panose="020B0503020204020204" charset="-122"/>
                <a:sym typeface="+mn-ea"/>
              </a:rPr>
              <a:t>eeprom_proress函数对EEPROM进行初始化</a:t>
            </a:r>
            <a:endParaRPr sz="14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l">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eeprom_init();</a:t>
            </a:r>
            <a:endParaRPr lang="zh-CN" altLang="en-US" sz="14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l">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latin typeface="Arial" panose="020B0604020202020204" pitchFamily="34" charset="0"/>
                <a:ea typeface="微软雅黑" panose="020B0503020204020204" charset="-122"/>
                <a:sym typeface="+mn-ea"/>
              </a:rPr>
              <a:t>eeprom_proress函数每5秒执行1次EEPROM写、1次EEPROM读。其中，EERPOM地址每次都累加32个字节，写入内容每次都有变化。</a:t>
            </a:r>
            <a:endParaRPr lang="en-US" altLang="zh-CN" sz="14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l">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 写EEPROM */</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l">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ret = eeprom_write(addr_offset, buffer, FOR_CHAR);</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l">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 读EEPROM */</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l">
              <a:lnSpc>
                <a:spcPct val="130000"/>
              </a:lnSpc>
              <a:spcAft>
                <a:spcPts val="800"/>
              </a:spcAft>
              <a:buClr>
                <a:schemeClr val="tx1">
                  <a:lumMod val="75000"/>
                  <a:lumOff val="25000"/>
                </a:schemeClr>
              </a:buClr>
              <a:buFont typeface="Wingdings" panose="05000000000000000000" pitchFamily="2" charset="2"/>
              <a:buNone/>
            </a:pPr>
            <a:r>
              <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ret = eeprom_read(addr_offset, buffer, FOR_CHAR);</a:t>
            </a:r>
            <a:endParaRPr lang="en-US" altLang="zh-CN" sz="14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p:txBody>
      </p:sp>
      <p:sp>
        <p:nvSpPr>
          <p:cNvPr id="10" name="稻壳儿春秋广告/盗版必究"/>
          <p:cNvSpPr txBox="1"/>
          <p:nvPr>
            <p:custDataLst>
              <p:tags r:id="rId2"/>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04</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11" name="标题 2"/>
          <p:cNvSpPr>
            <a:spLocks noGrp="1"/>
          </p:cNvSpPr>
          <p:nvPr>
            <p:custDataLst>
              <p:tags r:id="rId3"/>
            </p:custDataLst>
          </p:nvPr>
        </p:nvSpPr>
        <p:spPr>
          <a:xfrm>
            <a:off x="2568575" y="1431925"/>
            <a:ext cx="4699635" cy="663575"/>
          </a:xfrm>
          <a:prstGeom prst="rect">
            <a:avLst/>
          </a:prstGeom>
        </p:spPr>
        <p:txBody>
          <a:bodyPr vert="horz" wrap="square" lIns="0" tIns="0" rIns="0" bIns="0" rtlCol="0" anchor="b" anchorCtr="0">
            <a:normAutofit lnSpcReduction="20000"/>
          </a:bodyPr>
          <a:lstStyle>
            <a:lvl1pPr algn="l" defTabSz="914400" rtl="0" eaLnBrk="1" fontAlgn="auto" latinLnBrk="0" hangingPunct="1">
              <a:lnSpc>
                <a:spcPct val="100000"/>
              </a:lnSpc>
              <a:spcBef>
                <a:spcPct val="0"/>
              </a:spcBef>
              <a:buNone/>
              <a:defRPr kumimoji="0" lang="zh-CN" altLang="en-US" sz="4000" b="0" i="0" u="none" strike="noStrike" kern="1200" cap="none" spc="400" normalizeH="0" baseline="0">
                <a:ln>
                  <a:noFill/>
                </a:ln>
                <a:solidFill>
                  <a:schemeClr val="tx1">
                    <a:lumMod val="85000"/>
                    <a:lumOff val="15000"/>
                  </a:schemeClr>
                </a:solidFill>
                <a:effectLst/>
                <a:uLnTx/>
                <a:uFillTx/>
                <a:latin typeface="Arial" panose="020B0604020202020204" pitchFamily="34" charset="0"/>
                <a:ea typeface="汉仪旗黑-85S" panose="00020600040101010101" pitchFamily="18" charset="-122"/>
                <a:cs typeface="+mj-cs"/>
              </a:defRPr>
            </a:lvl1pPr>
          </a:lstStyle>
          <a:p>
            <a:pPr>
              <a:lnSpc>
                <a:spcPct val="120000"/>
              </a:lnSpc>
              <a:spcBef>
                <a:spcPct val="0"/>
              </a:spcBef>
            </a:pPr>
            <a:r>
              <a:rPr lang="en-US" altLang="zh-CN" b="1" spc="200">
                <a:ea typeface="微软雅黑" panose="020B0503020204020204" charset="-122"/>
                <a:sym typeface="Arial" panose="020B0604020202020204" pitchFamily="34" charset="0"/>
              </a:rPr>
              <a:t>如何控制EEPROM</a:t>
            </a:r>
            <a:endParaRPr lang="zh-CN" altLang="en-US">
              <a:solidFill>
                <a:schemeClr val="tx1">
                  <a:lumMod val="85000"/>
                  <a:lumOff val="15000"/>
                </a:schemeClr>
              </a:solidFill>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74086" y="6406357"/>
            <a:ext cx="11826620" cy="326230"/>
            <a:chOff x="174086" y="6406357"/>
            <a:chExt cx="11826620" cy="326230"/>
          </a:xfrm>
        </p:grpSpPr>
        <p:grpSp>
          <p:nvGrpSpPr>
            <p:cNvPr id="10" name="组合 9"/>
            <p:cNvGrpSpPr/>
            <p:nvPr userDrawn="1"/>
          </p:nvGrpSpPr>
          <p:grpSpPr>
            <a:xfrm>
              <a:off x="11655428" y="6406357"/>
              <a:ext cx="345278" cy="326230"/>
              <a:chOff x="185740" y="130970"/>
              <a:chExt cx="345278" cy="326230"/>
            </a:xfrm>
          </p:grpSpPr>
          <p:sp>
            <p:nvSpPr>
              <p:cNvPr id="15" name="平行四边形 14"/>
              <p:cNvSpPr/>
              <p:nvPr userDrawn="1">
                <p:custDataLst>
                  <p:tags r:id="rId2"/>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3"/>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4"/>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74086" y="6563934"/>
              <a:ext cx="370719" cy="130397"/>
              <a:chOff x="11645068" y="164305"/>
              <a:chExt cx="370719" cy="130397"/>
            </a:xfrm>
          </p:grpSpPr>
          <p:sp>
            <p:nvSpPr>
              <p:cNvPr id="12" name="平行四边形 11"/>
              <p:cNvSpPr/>
              <p:nvPr userDrawn="1">
                <p:custDataLst>
                  <p:tags r:id="rId6"/>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7"/>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8"/>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矩形 2"/>
          <p:cNvSpPr/>
          <p:nvPr>
            <p:custDataLst>
              <p:tags r:id="rId9"/>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4" name="文本框 3"/>
          <p:cNvSpPr txBox="1"/>
          <p:nvPr>
            <p:custDataLst>
              <p:tags r:id="rId10"/>
            </p:custDataLst>
          </p:nvPr>
        </p:nvSpPr>
        <p:spPr>
          <a:xfrm>
            <a:off x="1065599" y="1677600"/>
            <a:ext cx="10060249" cy="3960000"/>
          </a:xfrm>
          <a:prstGeom prst="rect">
            <a:avLst/>
          </a:prstGeom>
          <a:noFill/>
        </p:spPr>
        <p:txBody>
          <a:bodyPr wrap="square" rtlCol="0" anchor="ctr" anchorCtr="0">
            <a:normAutofit/>
          </a:bodyPr>
          <a:lstStyle/>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600" b="1" spc="100">
                <a:solidFill>
                  <a:schemeClr val="tx1">
                    <a:lumMod val="75000"/>
                    <a:lumOff val="25000"/>
                  </a:schemeClr>
                </a:solidFill>
                <a:latin typeface="Arial" panose="020B0604020202020204" pitchFamily="34" charset="0"/>
                <a:ea typeface="微软雅黑" panose="020B0503020204020204" charset="-122"/>
                <a:sym typeface="+mn-ea"/>
              </a:rPr>
              <a:t>3</a:t>
            </a:r>
            <a:r>
              <a:rPr lang="zh-CN" altLang="en-US" sz="1600" b="1" spc="100">
                <a:solidFill>
                  <a:schemeClr val="tx1">
                    <a:lumMod val="75000"/>
                    <a:lumOff val="25000"/>
                  </a:schemeClr>
                </a:solidFill>
                <a:latin typeface="Arial" panose="020B0604020202020204" pitchFamily="34" charset="0"/>
                <a:ea typeface="微软雅黑" panose="020B0503020204020204" charset="-122"/>
                <a:sym typeface="+mn-ea"/>
              </a:rPr>
              <a:t>、修改编译脚本</a:t>
            </a:r>
            <a:endParaRPr lang="zh-CN" altLang="en-US" sz="16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100">
                <a:solidFill>
                  <a:schemeClr val="tx1">
                    <a:lumMod val="75000"/>
                    <a:lumOff val="25000"/>
                  </a:schemeClr>
                </a:solidFill>
                <a:latin typeface="Arial" panose="020B0604020202020204" pitchFamily="34" charset="0"/>
                <a:ea typeface="微软雅黑" panose="020B0503020204020204" charset="-122"/>
                <a:sym typeface="+mn-ea"/>
              </a:rPr>
              <a:t>修改</a:t>
            </a:r>
            <a:r>
              <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vendor/lockzhiner/rk2206/sample</a:t>
            </a:r>
            <a:r>
              <a:rPr lang="zh-CN" altLang="en-US" sz="1600" spc="100">
                <a:solidFill>
                  <a:schemeClr val="tx1">
                    <a:lumMod val="75000"/>
                    <a:lumOff val="25000"/>
                  </a:schemeClr>
                </a:solidFill>
                <a:latin typeface="Arial" panose="020B0604020202020204" pitchFamily="34" charset="0"/>
                <a:ea typeface="微软雅黑" panose="020B0503020204020204" charset="-122"/>
                <a:sym typeface="+mn-ea"/>
              </a:rPr>
              <a:t> 路径下 BUILD.gn 文件，指定 </a:t>
            </a:r>
            <a:r>
              <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b3_eeprom</a:t>
            </a:r>
            <a:r>
              <a:rPr lang="zh-CN" altLang="en-US" sz="1600" spc="100">
                <a:solidFill>
                  <a:schemeClr val="tx1">
                    <a:lumMod val="75000"/>
                    <a:lumOff val="25000"/>
                  </a:schemeClr>
                </a:solidFill>
                <a:latin typeface="Arial" panose="020B0604020202020204" pitchFamily="34" charset="0"/>
                <a:ea typeface="微软雅黑" panose="020B0503020204020204" charset="-122"/>
                <a:sym typeface="+mn-ea"/>
              </a:rPr>
              <a:t> 参与编译。</a:t>
            </a:r>
            <a:endParaRPr lang="zh-CN" altLang="en-US" sz="16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"./b3_eeprom:eeprom_example",</a:t>
            </a:r>
            <a:r>
              <a:rPr lang="zh-CN" altLang="en-US" sz="1600" spc="100">
                <a:solidFill>
                  <a:schemeClr val="tx1">
                    <a:lumMod val="75000"/>
                    <a:lumOff val="25000"/>
                  </a:schemeClr>
                </a:solidFill>
                <a:latin typeface="Arial" panose="020B0604020202020204" pitchFamily="34" charset="0"/>
                <a:ea typeface="微软雅黑" panose="020B0503020204020204" charset="-122"/>
                <a:sym typeface="+mn-ea"/>
              </a:rPr>
              <a:t> </a:t>
            </a:r>
            <a:endParaRPr lang="zh-CN" altLang="en-US" sz="16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100">
                <a:solidFill>
                  <a:schemeClr val="tx1">
                    <a:lumMod val="75000"/>
                    <a:lumOff val="25000"/>
                  </a:schemeClr>
                </a:solidFill>
                <a:latin typeface="Arial" panose="020B0604020202020204" pitchFamily="34" charset="0"/>
                <a:ea typeface="微软雅黑" panose="020B0503020204020204" charset="-122"/>
                <a:sym typeface="+mn-ea"/>
              </a:rPr>
              <a:t>修改 </a:t>
            </a:r>
            <a:r>
              <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device/lockzhiner/rk2206/sdk_liteos</a:t>
            </a:r>
            <a:r>
              <a:rPr lang="zh-CN" altLang="en-US" sz="1600" spc="100">
                <a:solidFill>
                  <a:schemeClr val="tx1">
                    <a:lumMod val="75000"/>
                    <a:lumOff val="25000"/>
                  </a:schemeClr>
                </a:solidFill>
                <a:latin typeface="Arial" panose="020B0604020202020204" pitchFamily="34" charset="0"/>
                <a:ea typeface="微软雅黑" panose="020B0503020204020204" charset="-122"/>
                <a:sym typeface="+mn-ea"/>
              </a:rPr>
              <a:t> 路径下 Makefile 文件，添加 </a:t>
            </a:r>
            <a:r>
              <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-l</a:t>
            </a:r>
            <a:r>
              <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eeprom_example</a:t>
            </a:r>
            <a:r>
              <a:rPr lang="zh-CN" altLang="en-US" sz="1600" spc="100">
                <a:solidFill>
                  <a:schemeClr val="tx1">
                    <a:lumMod val="75000"/>
                    <a:lumOff val="25000"/>
                  </a:schemeClr>
                </a:solidFill>
                <a:latin typeface="Arial" panose="020B0604020202020204" pitchFamily="34" charset="0"/>
                <a:ea typeface="微软雅黑" panose="020B0503020204020204" charset="-122"/>
                <a:sym typeface="+mn-ea"/>
              </a:rPr>
              <a:t> 参与编译。</a:t>
            </a:r>
            <a:endParaRPr lang="zh-CN" altLang="en-US" sz="16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hardware_LIBS = -lhal_iothardware -lhardware -l</a:t>
            </a:r>
            <a:r>
              <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eeprom_example</a:t>
            </a:r>
            <a:r>
              <a:rPr lang="zh-CN" altLang="en-US" sz="1600" spc="100">
                <a:solidFill>
                  <a:schemeClr val="tx1">
                    <a:lumMod val="75000"/>
                    <a:lumOff val="25000"/>
                  </a:schemeClr>
                </a:solidFill>
                <a:latin typeface="Arial" panose="020B0604020202020204" pitchFamily="34" charset="0"/>
                <a:ea typeface="微软雅黑" panose="020B0503020204020204" charset="-122"/>
                <a:sym typeface="+mn-ea"/>
              </a:rPr>
              <a:t> </a:t>
            </a:r>
            <a:endParaRPr lang="zh-CN" altLang="en-US" sz="16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600" b="1" spc="100">
                <a:solidFill>
                  <a:schemeClr val="tx1">
                    <a:lumMod val="75000"/>
                    <a:lumOff val="25000"/>
                  </a:schemeClr>
                </a:solidFill>
                <a:latin typeface="Arial" panose="020B0604020202020204" pitchFamily="34" charset="0"/>
                <a:ea typeface="微软雅黑" panose="020B0503020204020204" charset="-122"/>
                <a:sym typeface="+mn-ea"/>
              </a:rPr>
              <a:t>4</a:t>
            </a:r>
            <a:r>
              <a:rPr lang="zh-CN" altLang="en-US" sz="1600" b="1" spc="100">
                <a:solidFill>
                  <a:schemeClr val="tx1">
                    <a:lumMod val="75000"/>
                    <a:lumOff val="25000"/>
                  </a:schemeClr>
                </a:solidFill>
                <a:latin typeface="Arial" panose="020B0604020202020204" pitchFamily="34" charset="0"/>
                <a:ea typeface="微软雅黑" panose="020B0503020204020204" charset="-122"/>
                <a:sym typeface="+mn-ea"/>
              </a:rPr>
              <a:t>、编译固件</a:t>
            </a:r>
            <a:endParaRPr lang="zh-CN" altLang="en-US" sz="16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hb set -root .</a:t>
            </a:r>
            <a:endParaRPr lang="en-US" altLang="zh-CN"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hb set</a:t>
            </a:r>
            <a:endParaRPr lang="en-US" altLang="zh-CN"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hb build -f</a:t>
            </a:r>
            <a:endParaRPr lang="zh-CN" altLang="en-US" sz="16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p:txBody>
      </p:sp>
      <p:sp>
        <p:nvSpPr>
          <p:cNvPr id="5" name="Title 6"/>
          <p:cNvSpPr txBox="1"/>
          <p:nvPr>
            <p:custDataLst>
              <p:tags r:id="rId11"/>
            </p:custDataLst>
          </p:nvPr>
        </p:nvSpPr>
        <p:spPr>
          <a:xfrm>
            <a:off x="3477895" y="356870"/>
            <a:ext cx="7007225" cy="60833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sz="3200">
                <a:sym typeface="+mn-ea"/>
              </a:rPr>
              <a:t>如何创建和删除任务</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19" name="页脚占位符 18"/>
          <p:cNvSpPr>
            <a:spLocks noGrp="1"/>
          </p:cNvSpPr>
          <p:nvPr>
            <p:ph type="ftr" sz="quarter" idx="11"/>
          </p:nvPr>
        </p:nvSpPr>
        <p:spPr/>
        <p:txBody>
          <a:bodyPr/>
          <a:p>
            <a:r>
              <a:rPr lang="zh-CN" altLang="en-US"/>
              <a:t>版权所有©2022福州市凌睿智捷电子有限公司</a:t>
            </a:r>
            <a:endParaRPr lang="zh-CN" altLang="en-US"/>
          </a:p>
        </p:txBody>
      </p:sp>
    </p:spTree>
    <p:custDataLst>
      <p:tags r:id="rId1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74086" y="6406357"/>
            <a:ext cx="11826620" cy="326230"/>
            <a:chOff x="174086" y="6406357"/>
            <a:chExt cx="11826620" cy="326230"/>
          </a:xfrm>
        </p:grpSpPr>
        <p:grpSp>
          <p:nvGrpSpPr>
            <p:cNvPr id="10" name="组合 9"/>
            <p:cNvGrpSpPr/>
            <p:nvPr userDrawn="1"/>
          </p:nvGrpSpPr>
          <p:grpSpPr>
            <a:xfrm>
              <a:off x="11655428" y="6406357"/>
              <a:ext cx="345278" cy="326230"/>
              <a:chOff x="185740" y="130970"/>
              <a:chExt cx="345278" cy="326230"/>
            </a:xfrm>
          </p:grpSpPr>
          <p:sp>
            <p:nvSpPr>
              <p:cNvPr id="15" name="平行四边形 14"/>
              <p:cNvSpPr/>
              <p:nvPr userDrawn="1">
                <p:custDataLst>
                  <p:tags r:id="rId2"/>
                </p:custDataLst>
              </p:nvPr>
            </p:nvSpPr>
            <p:spPr>
              <a:xfrm>
                <a:off x="185740" y="130970"/>
                <a:ext cx="183356" cy="180975"/>
              </a:xfrm>
              <a:prstGeom prst="parallelogram">
                <a:avLst>
                  <a:gd name="adj" fmla="val 51316"/>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userDrawn="1">
                <p:custDataLst>
                  <p:tags r:id="rId3"/>
                </p:custDataLst>
              </p:nvPr>
            </p:nvSpPr>
            <p:spPr>
              <a:xfrm flipV="1">
                <a:off x="185740" y="311944"/>
                <a:ext cx="169068" cy="145256"/>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userDrawn="1">
                <p:custDataLst>
                  <p:tags r:id="rId4"/>
                </p:custDataLst>
              </p:nvPr>
            </p:nvSpPr>
            <p:spPr>
              <a:xfrm flipH="1">
                <a:off x="342899"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userDrawn="1">
                <p:custDataLst>
                  <p:tags r:id="rId5"/>
                </p:custDataLst>
              </p:nvPr>
            </p:nvSpPr>
            <p:spPr>
              <a:xfrm flipH="1">
                <a:off x="433387" y="395288"/>
                <a:ext cx="97631" cy="59531"/>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74086" y="6563934"/>
              <a:ext cx="370719" cy="130397"/>
              <a:chOff x="11645068" y="164305"/>
              <a:chExt cx="370719" cy="130397"/>
            </a:xfrm>
          </p:grpSpPr>
          <p:sp>
            <p:nvSpPr>
              <p:cNvPr id="12" name="平行四边形 11"/>
              <p:cNvSpPr/>
              <p:nvPr userDrawn="1">
                <p:custDataLst>
                  <p:tags r:id="rId6"/>
                </p:custDataLst>
              </p:nvPr>
            </p:nvSpPr>
            <p:spPr>
              <a:xfrm flipV="1">
                <a:off x="11645068"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userDrawn="1">
                <p:custDataLst>
                  <p:tags r:id="rId7"/>
                </p:custDataLst>
              </p:nvPr>
            </p:nvSpPr>
            <p:spPr>
              <a:xfrm flipH="1">
                <a:off x="11930812" y="242888"/>
                <a:ext cx="84975" cy="51814"/>
              </a:xfrm>
              <a:prstGeom prst="parallelogram">
                <a:avLst>
                  <a:gd name="adj" fmla="val 57002"/>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userDrawn="1">
                <p:custDataLst>
                  <p:tags r:id="rId8"/>
                </p:custDataLst>
              </p:nvPr>
            </p:nvSpPr>
            <p:spPr>
              <a:xfrm flipV="1">
                <a:off x="11768893" y="164305"/>
                <a:ext cx="149669" cy="128589"/>
              </a:xfrm>
              <a:prstGeom prst="parallelogram">
                <a:avLst>
                  <a:gd name="adj" fmla="val 527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矩形 2"/>
          <p:cNvSpPr/>
          <p:nvPr>
            <p:custDataLst>
              <p:tags r:id="rId9"/>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4" name="文本框 3"/>
          <p:cNvSpPr txBox="1"/>
          <p:nvPr>
            <p:custDataLst>
              <p:tags r:id="rId10"/>
            </p:custDataLst>
          </p:nvPr>
        </p:nvSpPr>
        <p:spPr>
          <a:xfrm>
            <a:off x="1065599" y="1677600"/>
            <a:ext cx="10060249" cy="3960000"/>
          </a:xfrm>
          <a:prstGeom prst="rect">
            <a:avLst/>
          </a:prstGeom>
          <a:noFill/>
        </p:spPr>
        <p:txBody>
          <a:bodyPr wrap="square" rtlCol="0" anchor="ctr" anchorCtr="0">
            <a:normAutofit fontScale="70000"/>
          </a:bodyPr>
          <a:lstStyle/>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2000" b="1" spc="100">
                <a:solidFill>
                  <a:schemeClr val="tx1">
                    <a:lumMod val="75000"/>
                    <a:lumOff val="25000"/>
                  </a:schemeClr>
                </a:solidFill>
                <a:latin typeface="Arial" panose="020B0604020202020204" pitchFamily="34" charset="0"/>
                <a:ea typeface="微软雅黑" panose="020B0503020204020204" charset="-122"/>
                <a:sym typeface="+mn-ea"/>
              </a:rPr>
              <a:t>5</a:t>
            </a: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、烧写固件</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en-US" altLang="zh-CN" sz="2000" b="1" spc="100">
                <a:solidFill>
                  <a:schemeClr val="tx1">
                    <a:lumMod val="75000"/>
                    <a:lumOff val="25000"/>
                  </a:schemeClr>
                </a:solidFill>
                <a:latin typeface="Arial" panose="020B0604020202020204" pitchFamily="34" charset="0"/>
                <a:ea typeface="微软雅黑" panose="020B0503020204020204" charset="-122"/>
                <a:sym typeface="+mn-ea"/>
              </a:rPr>
              <a:t>6</a:t>
            </a:r>
            <a:r>
              <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rPr>
              <a:t>、通过串口查看结果</a:t>
            </a:r>
            <a:endParaRPr lang="zh-CN" altLang="en-US" sz="2000" b="1"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2000" spc="100">
                <a:solidFill>
                  <a:schemeClr val="tx1">
                    <a:lumMod val="75000"/>
                    <a:lumOff val="25000"/>
                  </a:schemeClr>
                </a:solidFill>
                <a:latin typeface="Arial" panose="020B0604020202020204" pitchFamily="34" charset="0"/>
                <a:ea typeface="微软雅黑" panose="020B0503020204020204" charset="-122"/>
                <a:sym typeface="+mn-ea"/>
              </a:rPr>
              <a:t>运行结果</a:t>
            </a:r>
            <a:endParaRPr lang="zh-CN" altLang="en-US" sz="2000" spc="100">
              <a:solidFill>
                <a:schemeClr val="tx1">
                  <a:lumMod val="75000"/>
                  <a:lumOff val="2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 Eeprom Process ************</a:t>
            </a:r>
            <a:endPar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BlockSize = 0x8</a:t>
            </a:r>
            <a:endPar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Write Byte: 3 = !</a:t>
            </a:r>
            <a:endPar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Write Byte: 4 = "</a:t>
            </a:r>
            <a:endPar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Write Byte: 5 = #</a:t>
            </a:r>
            <a:endPar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Write Byte: 6 = $</a:t>
            </a:r>
            <a:endPar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a:p>
            <a:pPr lvl="0" indent="0" algn="just">
              <a:lnSpc>
                <a:spcPct val="130000"/>
              </a:lnSpc>
              <a:spcAft>
                <a:spcPts val="800"/>
              </a:spcAft>
              <a:buClr>
                <a:schemeClr val="tx1">
                  <a:lumMod val="75000"/>
                  <a:lumOff val="25000"/>
                </a:schemeClr>
              </a:buClr>
              <a:buFont typeface="Wingdings" panose="05000000000000000000" pitchFamily="2" charset="2"/>
              <a:buNone/>
            </a:pPr>
            <a:r>
              <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rPr>
              <a:t>……</a:t>
            </a:r>
            <a:endParaRPr lang="zh-CN" altLang="en-US" sz="2000" spc="100">
              <a:solidFill>
                <a:schemeClr val="tx1">
                  <a:lumMod val="75000"/>
                  <a:lumOff val="25000"/>
                </a:schemeClr>
              </a:solidFill>
              <a:highlight>
                <a:srgbClr val="C0C0C0"/>
              </a:highlight>
              <a:latin typeface="Arial" panose="020B0604020202020204" pitchFamily="34" charset="0"/>
              <a:ea typeface="微软雅黑" panose="020B0503020204020204" charset="-122"/>
              <a:sym typeface="+mn-ea"/>
            </a:endParaRPr>
          </a:p>
        </p:txBody>
      </p:sp>
      <p:sp>
        <p:nvSpPr>
          <p:cNvPr id="5" name="Title 6"/>
          <p:cNvSpPr txBox="1"/>
          <p:nvPr>
            <p:custDataLst>
              <p:tags r:id="rId11"/>
            </p:custDataLst>
          </p:nvPr>
        </p:nvSpPr>
        <p:spPr>
          <a:xfrm>
            <a:off x="3477895" y="356870"/>
            <a:ext cx="7007225" cy="60833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sz="3200">
                <a:sym typeface="+mn-ea"/>
              </a:rPr>
              <a:t>如何创建和删除任务</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19" name="页脚占位符 18"/>
          <p:cNvSpPr>
            <a:spLocks noGrp="1"/>
          </p:cNvSpPr>
          <p:nvPr>
            <p:ph type="ftr" sz="quarter" idx="11"/>
          </p:nvPr>
        </p:nvSpPr>
        <p:spPr/>
        <p:txBody>
          <a:bodyPr/>
          <a:p>
            <a:r>
              <a:rPr lang="zh-CN" altLang="en-US"/>
              <a:t>版权所有©2022福州市凌睿智捷电子有限公司</a:t>
            </a:r>
            <a:endParaRPr lang="zh-CN" altLang="en-US"/>
          </a:p>
        </p:txBody>
      </p:sp>
    </p:spTree>
    <p:custDataLst>
      <p:tags r:id="rId1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2705099" y="2730499"/>
            <a:ext cx="4343401" cy="814469"/>
          </a:xfrm>
        </p:spPr>
        <p:txBody>
          <a:bodyPr/>
          <a:lstStyle/>
          <a:p>
            <a:r>
              <a:rPr lang="zh-CN" altLang="en-US" spc="700" dirty="0"/>
              <a:t>谢谢聆听</a:t>
            </a:r>
            <a:endParaRPr lang="zh-CN" altLang="en-US" spc="700" dirty="0"/>
          </a:p>
        </p:txBody>
      </p:sp>
      <p:sp>
        <p:nvSpPr>
          <p:cNvPr id="7" name="文本占位符 6"/>
          <p:cNvSpPr>
            <a:spLocks noGrp="1"/>
          </p:cNvSpPr>
          <p:nvPr>
            <p:ph type="body" idx="16"/>
            <p:custDataLst>
              <p:tags r:id="rId2"/>
            </p:custDataLst>
          </p:nvPr>
        </p:nvSpPr>
        <p:spPr/>
        <p:txBody>
          <a:bodyPr/>
          <a:lstStyle/>
          <a:p>
            <a:r>
              <a:rPr lang="zh-CN" altLang="en-US"/>
              <a:t>单击此处添加副标题内容</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版权所有©2022福州市凌睿智捷电子有限公司</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76"/>
          <p:cNvSpPr txBox="1"/>
          <p:nvPr>
            <p:custDataLst>
              <p:tags r:id="rId1"/>
            </p:custDataLst>
          </p:nvPr>
        </p:nvSpPr>
        <p:spPr bwMode="auto">
          <a:xfrm>
            <a:off x="7349173" y="2236787"/>
            <a:ext cx="3270250" cy="816610"/>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什么是</a:t>
            </a:r>
            <a:r>
              <a:rPr lang="en-US" altLang="zh-CN"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EEPROM</a:t>
            </a:r>
            <a:endParaRPr lang="en-US" altLang="zh-CN"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3" name="任意多边形 4"/>
          <p:cNvSpPr/>
          <p:nvPr>
            <p:custDataLst>
              <p:tags r:id="rId2"/>
            </p:custDataLst>
          </p:nvPr>
        </p:nvSpPr>
        <p:spPr bwMode="auto">
          <a:xfrm>
            <a:off x="5941378" y="242919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9" name="任意多边形 12"/>
          <p:cNvSpPr/>
          <p:nvPr>
            <p:custDataLst>
              <p:tags r:id="rId3"/>
            </p:custDataLst>
          </p:nvPr>
        </p:nvSpPr>
        <p:spPr bwMode="auto">
          <a:xfrm>
            <a:off x="7064058" y="242919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0" name="矩形 9"/>
          <p:cNvSpPr/>
          <p:nvPr>
            <p:custDataLst>
              <p:tags r:id="rId4"/>
            </p:custDataLst>
          </p:nvPr>
        </p:nvSpPr>
        <p:spPr>
          <a:xfrm>
            <a:off x="6260783" y="2467292"/>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01</a:t>
            </a: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81" name="文本框 80"/>
          <p:cNvSpPr txBox="1"/>
          <p:nvPr>
            <p:custDataLst>
              <p:tags r:id="rId5"/>
            </p:custDataLst>
          </p:nvPr>
        </p:nvSpPr>
        <p:spPr bwMode="auto">
          <a:xfrm>
            <a:off x="7349173" y="3282632"/>
            <a:ext cx="3270250" cy="81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en-US" altLang="zh-CN"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EEPROM</a:t>
            </a:r>
            <a:r>
              <a:rPr lang="zh-CN" altLang="en-US"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控制原理</a:t>
            </a:r>
            <a:endParaRPr lang="zh-CN" altLang="en-US"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1" name="任意多边形 17"/>
          <p:cNvSpPr/>
          <p:nvPr>
            <p:custDataLst>
              <p:tags r:id="rId6"/>
            </p:custDataLst>
          </p:nvPr>
        </p:nvSpPr>
        <p:spPr bwMode="auto">
          <a:xfrm>
            <a:off x="5941378" y="3475037"/>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2" name="任意多边形 20"/>
          <p:cNvSpPr/>
          <p:nvPr>
            <p:custDataLst>
              <p:tags r:id="rId7"/>
            </p:custDataLst>
          </p:nvPr>
        </p:nvSpPr>
        <p:spPr bwMode="auto">
          <a:xfrm>
            <a:off x="7064058" y="3475037"/>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3" name="矩形 12"/>
          <p:cNvSpPr/>
          <p:nvPr>
            <p:custDataLst>
              <p:tags r:id="rId8"/>
            </p:custDataLst>
          </p:nvPr>
        </p:nvSpPr>
        <p:spPr>
          <a:xfrm>
            <a:off x="6260783" y="3513137"/>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02</a:t>
            </a: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85" name="文本框 84"/>
          <p:cNvSpPr txBox="1"/>
          <p:nvPr>
            <p:custDataLst>
              <p:tags r:id="rId9"/>
            </p:custDataLst>
          </p:nvPr>
        </p:nvSpPr>
        <p:spPr bwMode="auto">
          <a:xfrm>
            <a:off x="7349173" y="4328477"/>
            <a:ext cx="3270250" cy="81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zh-CN" altLang="en-US"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EEPROM相关接口</a:t>
            </a:r>
            <a:endParaRPr lang="zh-CN" altLang="en-US"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 name="任意多边形 24"/>
          <p:cNvSpPr/>
          <p:nvPr>
            <p:custDataLst>
              <p:tags r:id="rId10"/>
            </p:custDataLst>
          </p:nvPr>
        </p:nvSpPr>
        <p:spPr bwMode="auto">
          <a:xfrm>
            <a:off x="5941378" y="4520882"/>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5" name="任意多边形 25"/>
          <p:cNvSpPr/>
          <p:nvPr>
            <p:custDataLst>
              <p:tags r:id="rId11"/>
            </p:custDataLst>
          </p:nvPr>
        </p:nvSpPr>
        <p:spPr bwMode="auto">
          <a:xfrm>
            <a:off x="7064058" y="4520882"/>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1"/>
          </a:solidFill>
          <a:ln w="9525">
            <a:noFill/>
            <a:round/>
          </a:ln>
        </p:spPr>
        <p:txBody>
          <a:bodyPr wrap="square" anchor="ctr">
            <a:normAutofit/>
          </a:bodyPr>
          <a:lstStyle/>
          <a:p>
            <a:pPr algn="ctr" fontAlgn="auto">
              <a:lnSpc>
                <a:spcPct val="120000"/>
              </a:lnSpc>
            </a:pPr>
            <a:endParaRPr>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16" name="矩形 15"/>
          <p:cNvSpPr/>
          <p:nvPr>
            <p:custDataLst>
              <p:tags r:id="rId12"/>
            </p:custDataLst>
          </p:nvPr>
        </p:nvSpPr>
        <p:spPr>
          <a:xfrm>
            <a:off x="6260783" y="4558982"/>
            <a:ext cx="579755" cy="35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ormAutofit lnSpcReduction="10000"/>
          </a:bodyPr>
          <a:lstStyle/>
          <a:p>
            <a:pPr lvl="0" algn="ctr" fontAlgn="auto">
              <a:lnSpc>
                <a:spcPct val="120000"/>
              </a:lnSpc>
              <a:buClr>
                <a:prstClr val="white"/>
              </a:buClr>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03</a:t>
            </a: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89" name="文本框 88"/>
          <p:cNvSpPr txBox="1"/>
          <p:nvPr>
            <p:custDataLst>
              <p:tags r:id="rId13"/>
            </p:custDataLst>
          </p:nvPr>
        </p:nvSpPr>
        <p:spPr bwMode="auto">
          <a:xfrm>
            <a:off x="7349173" y="5374322"/>
            <a:ext cx="3270250" cy="81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20000"/>
              </a:lnSpc>
              <a:spcBef>
                <a:spcPct val="0"/>
              </a:spcBef>
            </a:pPr>
            <a:r>
              <a:rPr lang="en-US" altLang="zh-CN"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如何控制EEPROM</a:t>
            </a:r>
            <a:endParaRPr lang="en-US" altLang="zh-CN" sz="2000" b="1" spc="2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17" name="任意多边形 30"/>
          <p:cNvSpPr/>
          <p:nvPr>
            <p:custDataLst>
              <p:tags r:id="rId14"/>
            </p:custDataLst>
          </p:nvPr>
        </p:nvSpPr>
        <p:spPr bwMode="auto">
          <a:xfrm>
            <a:off x="5941378" y="5566727"/>
            <a:ext cx="95885" cy="431800"/>
          </a:xfrm>
          <a:custGeom>
            <a:avLst/>
            <a:gdLst/>
            <a:ahLst/>
            <a:cxnLst>
              <a:cxn ang="0">
                <a:pos x="0" y="0"/>
              </a:cxn>
              <a:cxn ang="0">
                <a:pos x="179" y="0"/>
              </a:cxn>
              <a:cxn ang="0">
                <a:pos x="185" y="2"/>
              </a:cxn>
              <a:cxn ang="0">
                <a:pos x="186" y="7"/>
              </a:cxn>
              <a:cxn ang="0">
                <a:pos x="185" y="13"/>
              </a:cxn>
              <a:cxn ang="0">
                <a:pos x="179" y="15"/>
              </a:cxn>
              <a:cxn ang="0">
                <a:pos x="114" y="15"/>
              </a:cxn>
              <a:cxn ang="0">
                <a:pos x="114" y="935"/>
              </a:cxn>
              <a:cxn ang="0">
                <a:pos x="179" y="935"/>
              </a:cxn>
              <a:cxn ang="0">
                <a:pos x="183" y="936"/>
              </a:cxn>
              <a:cxn ang="0">
                <a:pos x="185" y="943"/>
              </a:cxn>
              <a:cxn ang="0">
                <a:pos x="179" y="953"/>
              </a:cxn>
              <a:cxn ang="0">
                <a:pos x="0" y="953"/>
              </a:cxn>
              <a:cxn ang="0">
                <a:pos x="0" y="0"/>
              </a:cxn>
            </a:cxnLst>
            <a:rect l="0" t="0" r="r" b="b"/>
            <a:pathLst>
              <a:path w="186" h="953">
                <a:moveTo>
                  <a:pt x="0" y="0"/>
                </a:moveTo>
                <a:cubicBezTo>
                  <a:pt x="179" y="0"/>
                  <a:pt x="179" y="0"/>
                  <a:pt x="179" y="0"/>
                </a:cubicBezTo>
                <a:cubicBezTo>
                  <a:pt x="182" y="0"/>
                  <a:pt x="183" y="1"/>
                  <a:pt x="185" y="2"/>
                </a:cubicBezTo>
                <a:cubicBezTo>
                  <a:pt x="186" y="3"/>
                  <a:pt x="186" y="5"/>
                  <a:pt x="186" y="7"/>
                </a:cubicBezTo>
                <a:cubicBezTo>
                  <a:pt x="186" y="10"/>
                  <a:pt x="186" y="12"/>
                  <a:pt x="185" y="13"/>
                </a:cubicBezTo>
                <a:cubicBezTo>
                  <a:pt x="183" y="15"/>
                  <a:pt x="182" y="15"/>
                  <a:pt x="179" y="15"/>
                </a:cubicBezTo>
                <a:cubicBezTo>
                  <a:pt x="114" y="15"/>
                  <a:pt x="114" y="15"/>
                  <a:pt x="114" y="15"/>
                </a:cubicBezTo>
                <a:cubicBezTo>
                  <a:pt x="114" y="935"/>
                  <a:pt x="114" y="935"/>
                  <a:pt x="114" y="935"/>
                </a:cubicBezTo>
                <a:cubicBezTo>
                  <a:pt x="179" y="935"/>
                  <a:pt x="179" y="935"/>
                  <a:pt x="179" y="935"/>
                </a:cubicBezTo>
                <a:cubicBezTo>
                  <a:pt x="183" y="936"/>
                  <a:pt x="183" y="936"/>
                  <a:pt x="183" y="936"/>
                </a:cubicBezTo>
                <a:cubicBezTo>
                  <a:pt x="184" y="938"/>
                  <a:pt x="185" y="940"/>
                  <a:pt x="185" y="943"/>
                </a:cubicBezTo>
                <a:cubicBezTo>
                  <a:pt x="185" y="947"/>
                  <a:pt x="183" y="950"/>
                  <a:pt x="179" y="953"/>
                </a:cubicBezTo>
                <a:cubicBezTo>
                  <a:pt x="0" y="953"/>
                  <a:pt x="0" y="953"/>
                  <a:pt x="0" y="953"/>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000" tIns="46800" rIns="90000" bIns="46800" numCol="1" spcCol="0" rtlCol="0" fromWordArt="0" anchor="ctr" anchorCtr="0" forceAA="0" compatLnSpc="1">
            <a:normAutofit/>
          </a:bodyPr>
          <a:lstStyle/>
          <a:p>
            <a:pPr lvl="0" algn="ctr">
              <a:lnSpc>
                <a:spcPct val="120000"/>
              </a:lnSpc>
              <a:buClr>
                <a:prstClr val="white"/>
              </a:buClr>
              <a:buSzTx/>
              <a:buFontTx/>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8" name="任意多边形 32"/>
          <p:cNvSpPr/>
          <p:nvPr>
            <p:custDataLst>
              <p:tags r:id="rId15"/>
            </p:custDataLst>
          </p:nvPr>
        </p:nvSpPr>
        <p:spPr bwMode="auto">
          <a:xfrm>
            <a:off x="7064058" y="5566727"/>
            <a:ext cx="97790" cy="431800"/>
          </a:xfrm>
          <a:custGeom>
            <a:avLst/>
            <a:gdLst/>
            <a:ahLst/>
            <a:cxnLst>
              <a:cxn ang="0">
                <a:pos x="77" y="15"/>
              </a:cxn>
              <a:cxn ang="0">
                <a:pos x="8" y="15"/>
              </a:cxn>
              <a:cxn ang="0">
                <a:pos x="4" y="8"/>
              </a:cxn>
              <a:cxn ang="0">
                <a:pos x="8" y="0"/>
              </a:cxn>
              <a:cxn ang="0">
                <a:pos x="190" y="0"/>
              </a:cxn>
              <a:cxn ang="0">
                <a:pos x="190" y="953"/>
              </a:cxn>
              <a:cxn ang="0">
                <a:pos x="8" y="953"/>
              </a:cxn>
              <a:cxn ang="0">
                <a:pos x="2" y="950"/>
              </a:cxn>
              <a:cxn ang="0">
                <a:pos x="0" y="944"/>
              </a:cxn>
              <a:cxn ang="0">
                <a:pos x="2" y="937"/>
              </a:cxn>
              <a:cxn ang="0">
                <a:pos x="8" y="935"/>
              </a:cxn>
              <a:cxn ang="0">
                <a:pos x="77" y="935"/>
              </a:cxn>
              <a:cxn ang="0">
                <a:pos x="77" y="15"/>
              </a:cxn>
            </a:cxnLst>
            <a:rect l="0" t="0" r="r" b="b"/>
            <a:pathLst>
              <a:path w="190" h="953">
                <a:moveTo>
                  <a:pt x="77" y="15"/>
                </a:moveTo>
                <a:cubicBezTo>
                  <a:pt x="8" y="15"/>
                  <a:pt x="8" y="15"/>
                  <a:pt x="8" y="15"/>
                </a:cubicBezTo>
                <a:cubicBezTo>
                  <a:pt x="6" y="13"/>
                  <a:pt x="4" y="10"/>
                  <a:pt x="4" y="8"/>
                </a:cubicBezTo>
                <a:cubicBezTo>
                  <a:pt x="4" y="5"/>
                  <a:pt x="6" y="2"/>
                  <a:pt x="8" y="0"/>
                </a:cubicBezTo>
                <a:cubicBezTo>
                  <a:pt x="190" y="0"/>
                  <a:pt x="190" y="0"/>
                  <a:pt x="190" y="0"/>
                </a:cubicBezTo>
                <a:cubicBezTo>
                  <a:pt x="190" y="953"/>
                  <a:pt x="190" y="953"/>
                  <a:pt x="190" y="953"/>
                </a:cubicBezTo>
                <a:cubicBezTo>
                  <a:pt x="8" y="953"/>
                  <a:pt x="8" y="953"/>
                  <a:pt x="8" y="953"/>
                </a:cubicBezTo>
                <a:cubicBezTo>
                  <a:pt x="6" y="953"/>
                  <a:pt x="4" y="952"/>
                  <a:pt x="2" y="950"/>
                </a:cubicBezTo>
                <a:cubicBezTo>
                  <a:pt x="1" y="949"/>
                  <a:pt x="0" y="947"/>
                  <a:pt x="0" y="944"/>
                </a:cubicBezTo>
                <a:cubicBezTo>
                  <a:pt x="0" y="941"/>
                  <a:pt x="1" y="939"/>
                  <a:pt x="2" y="937"/>
                </a:cubicBezTo>
                <a:cubicBezTo>
                  <a:pt x="4" y="935"/>
                  <a:pt x="6" y="935"/>
                  <a:pt x="8" y="935"/>
                </a:cubicBezTo>
                <a:cubicBezTo>
                  <a:pt x="77" y="935"/>
                  <a:pt x="77" y="935"/>
                  <a:pt x="77" y="935"/>
                </a:cubicBezTo>
                <a:lnTo>
                  <a:pt x="77" y="1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000" tIns="46800" rIns="90000" bIns="46800" numCol="1" spcCol="0" rtlCol="0" fromWordArt="0" anchor="ctr" anchorCtr="0" forceAA="0" compatLnSpc="1">
            <a:normAutofit/>
          </a:bodyPr>
          <a:lstStyle/>
          <a:p>
            <a:pPr lvl="0" algn="ctr">
              <a:lnSpc>
                <a:spcPct val="120000"/>
              </a:lnSpc>
              <a:buClr>
                <a:prstClr val="white"/>
              </a:buClr>
              <a:buSzTx/>
              <a:buFontTx/>
            </a:pP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 name="矩形 18"/>
          <p:cNvSpPr/>
          <p:nvPr>
            <p:custDataLst>
              <p:tags r:id="rId16"/>
            </p:custDataLst>
          </p:nvPr>
        </p:nvSpPr>
        <p:spPr>
          <a:xfrm>
            <a:off x="6260783" y="5604827"/>
            <a:ext cx="579755" cy="35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0000" tIns="46800" rIns="90000" bIns="46800" numCol="1" spcCol="0" rtlCol="0" fromWordArt="0" anchor="ctr" anchorCtr="0" forceAA="0" compatLnSpc="1">
            <a:normAutofit lnSpcReduction="10000"/>
          </a:bodyPr>
          <a:lstStyle/>
          <a:p>
            <a:pPr lvl="0" algn="ctr">
              <a:lnSpc>
                <a:spcPct val="120000"/>
              </a:lnSpc>
              <a:buClr>
                <a:prstClr val="white"/>
              </a:buClr>
              <a:buSzTx/>
              <a:buFontTx/>
            </a:pPr>
            <a:r>
              <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rPr>
              <a:t>04</a:t>
            </a:r>
            <a:endParaRPr lang="en-US" altLang="zh-CN" sz="16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nvGrpSpPr>
          <p:cNvPr id="30" name="组合 29"/>
          <p:cNvGrpSpPr/>
          <p:nvPr>
            <p:custDataLst>
              <p:tags r:id="rId17"/>
            </p:custDataLst>
          </p:nvPr>
        </p:nvGrpSpPr>
        <p:grpSpPr>
          <a:xfrm>
            <a:off x="5941378" y="667067"/>
            <a:ext cx="3292475" cy="1157605"/>
            <a:chOff x="696595" y="417830"/>
            <a:chExt cx="3292475" cy="1157605"/>
          </a:xfrm>
        </p:grpSpPr>
        <p:sp>
          <p:nvSpPr>
            <p:cNvPr id="31" name="文本框 49"/>
            <p:cNvSpPr txBox="1"/>
            <p:nvPr>
              <p:custDataLst>
                <p:tags r:id="rId18"/>
              </p:custDataLst>
            </p:nvPr>
          </p:nvSpPr>
          <p:spPr>
            <a:xfrm>
              <a:off x="696595" y="1158874"/>
              <a:ext cx="3292475" cy="416561"/>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en-US" altLang="zh-CN" sz="2000" b="1" spc="600">
                  <a:solidFill>
                    <a:schemeClr val="dk1">
                      <a:lumMod val="85000"/>
                      <a:lumOff val="15000"/>
                    </a:schemeClr>
                  </a:solidFill>
                  <a:uFillTx/>
                  <a:latin typeface="Arial" panose="020B0604020202020204" pitchFamily="34" charset="0"/>
                  <a:ea typeface="微软雅黑" panose="020B0503020204020204" charset="-122"/>
                  <a:sym typeface="+mn-ea"/>
                </a:rPr>
                <a:t>CONTENTS</a:t>
              </a:r>
              <a:endParaRPr lang="en-US" altLang="zh-CN" sz="2000" b="1" spc="600">
                <a:solidFill>
                  <a:schemeClr val="dk1">
                    <a:lumMod val="85000"/>
                    <a:lumOff val="15000"/>
                  </a:schemeClr>
                </a:solidFill>
                <a:uFillTx/>
                <a:latin typeface="Arial" panose="020B0604020202020204" pitchFamily="34" charset="0"/>
                <a:ea typeface="微软雅黑" panose="020B0503020204020204" charset="-122"/>
                <a:sym typeface="+mn-ea"/>
              </a:endParaRPr>
            </a:p>
          </p:txBody>
        </p:sp>
        <p:sp>
          <p:nvSpPr>
            <p:cNvPr id="32" name="文本框 50"/>
            <p:cNvSpPr txBox="1"/>
            <p:nvPr>
              <p:custDataLst>
                <p:tags r:id="rId19"/>
              </p:custDataLst>
            </p:nvPr>
          </p:nvSpPr>
          <p:spPr>
            <a:xfrm>
              <a:off x="696595" y="417830"/>
              <a:ext cx="3292475" cy="699770"/>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20000"/>
                </a:lnSpc>
              </a:pPr>
              <a:r>
                <a:rPr lang="zh-CN" altLang="en-US" sz="3600" spc="6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rPr>
                <a:t>目 录</a:t>
              </a:r>
              <a:endParaRPr lang="zh-CN" altLang="en-US" sz="3600" spc="6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endParaRPr>
            </a:p>
          </p:txBody>
        </p:sp>
      </p:gr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版权所有©2022福州市凌睿智捷电子有限公司</a:t>
            </a:r>
            <a:endParaRPr lang="zh-CN" altLang="en-US"/>
          </a:p>
        </p:txBody>
      </p:sp>
    </p:spTree>
    <p:custDataLst>
      <p:tags r:id="rId2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87475"/>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01</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2" name="副标题 1"/>
          <p:cNvSpPr>
            <a:spLocks noGrp="1"/>
          </p:cNvSpPr>
          <p:nvPr>
            <p:ph type="subTitle" idx="13"/>
            <p:custDataLst>
              <p:tags r:id="rId2"/>
            </p:custDataLst>
          </p:nvPr>
        </p:nvSpPr>
        <p:spPr>
          <a:xfrm>
            <a:off x="1223645" y="2438400"/>
            <a:ext cx="9611360" cy="3519170"/>
          </a:xfrm>
        </p:spPr>
        <p:txBody>
          <a:bodyPr vert="horz" wrap="square" lIns="0" tIns="0" rIns="0" bIns="0" rtlCol="0" anchor="t" anchorCtr="0">
            <a:noAutofit/>
          </a:bodyPr>
          <a:lstStyle/>
          <a:p>
            <a:pPr marL="0" indent="0">
              <a:lnSpc>
                <a:spcPct val="150000"/>
              </a:lnSpc>
              <a:spcAft>
                <a:spcPts val="0"/>
              </a:spcAft>
              <a:buFont typeface="Wingdings" panose="05000000000000000000" charset="0"/>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EEPROM是</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Electrically Erasable Programmable Read-only</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（可擦写可编程只读存储器）的缩写，EEPROM在正常情况下和EPROM一样，</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可以在掉电的情况下保存数据</a:t>
            </a:r>
            <a:r>
              <a:rPr lang="zh-CN" altLang="en-US">
                <a:latin typeface="宋体" panose="02010600030101010101" pitchFamily="2" charset="-122"/>
                <a:ea typeface="宋体" panose="02010600030101010101" pitchFamily="2" charset="-122"/>
                <a:cs typeface="宋体" panose="02010600030101010101" pitchFamily="2" charset="-122"/>
              </a:rPr>
              <a:t>，所不同的是它可以在特定引脚上施加特定电压或使用特定的总线擦写命令就可以在在线的情况下方便完成</a:t>
            </a:r>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rPr>
              <a:t>数据的擦除和写入</a:t>
            </a:r>
            <a:r>
              <a:rPr lang="zh-CN" altLang="en-US">
                <a:latin typeface="宋体" panose="02010600030101010101" pitchFamily="2" charset="-122"/>
                <a:ea typeface="宋体" panose="02010600030101010101" pitchFamily="2" charset="-122"/>
                <a:cs typeface="宋体" panose="02010600030101010101" pitchFamily="2" charset="-122"/>
              </a:rPr>
              <a:t>，这使EEPROM被用于广阔的的消费者范围。</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ctrTitle" idx="14"/>
            <p:custDataLst>
              <p:tags r:id="rId3"/>
            </p:custDataLst>
          </p:nvPr>
        </p:nvSpPr>
        <p:spPr>
          <a:xfrm>
            <a:off x="2568575" y="1453833"/>
            <a:ext cx="4699635" cy="663575"/>
          </a:xfrm>
        </p:spPr>
        <p:txBody>
          <a:bodyPr vert="horz" wrap="square" lIns="0" tIns="0" rIns="0" bIns="0" rtlCol="0" anchor="b" anchorCtr="0">
            <a:normAutofit/>
          </a:bodyPr>
          <a:lstStyle/>
          <a:p>
            <a:r>
              <a:rPr b="1" spc="200">
                <a:ea typeface="微软雅黑" panose="020B0503020204020204" charset="-122"/>
                <a:sym typeface="Arial" panose="020B0604020202020204" pitchFamily="34" charset="0"/>
              </a:rPr>
              <a:t>什么是</a:t>
            </a:r>
            <a:r>
              <a:rPr lang="en-US" altLang="zh-CN" b="1" spc="200">
                <a:ea typeface="微软雅黑" panose="020B0503020204020204" charset="-122"/>
                <a:sym typeface="Arial" panose="020B0604020202020204" pitchFamily="34" charset="0"/>
              </a:rPr>
              <a:t>EEPROM</a:t>
            </a:r>
            <a:endParaRPr lang="zh-CN" altLang="en-US">
              <a:solidFill>
                <a:schemeClr val="tx1">
                  <a:lumMod val="85000"/>
                  <a:lumOff val="15000"/>
                </a:schemeClr>
              </a:solidFill>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2" name="副标题 1"/>
          <p:cNvSpPr>
            <a:spLocks noGrp="1"/>
          </p:cNvSpPr>
          <p:nvPr>
            <p:ph type="subTitle" idx="13"/>
            <p:custDataLst>
              <p:tags r:id="rId2"/>
            </p:custDataLst>
          </p:nvPr>
        </p:nvSpPr>
        <p:spPr>
          <a:xfrm>
            <a:off x="1223645" y="2418715"/>
            <a:ext cx="9629140" cy="3388995"/>
          </a:xfrm>
        </p:spPr>
        <p:txBody>
          <a:bodyPr vert="horz" wrap="square" lIns="0" tIns="0" rIns="0" bIns="0" rtlCol="0" anchor="t" anchorCtr="0">
            <a:noAutofit/>
          </a:bodyPr>
          <a:lstStyle/>
          <a:p>
            <a:pPr marL="0" indent="0">
              <a:lnSpc>
                <a:spcPct val="150000"/>
              </a:lnSpc>
              <a:spcAft>
                <a:spcPts val="0"/>
              </a:spcAft>
              <a:buNone/>
            </a:pP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在本节，我们以最常见的I2C（I2C也叫IIC）接口的EEPROM芯片K24C02为例进行学习研究。它采用PHILIPS公司开发的两线式串行总线(I2C总线)。</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1</a:t>
            </a:r>
            <a:r>
              <a:rPr>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EEPROM</a:t>
            </a:r>
            <a:r>
              <a:rPr>
                <a:latin typeface="宋体" panose="02010600030101010101" pitchFamily="2" charset="-122"/>
                <a:ea typeface="宋体" panose="02010600030101010101" pitchFamily="2" charset="-122"/>
                <a:cs typeface="宋体" panose="02010600030101010101" pitchFamily="2" charset="-122"/>
              </a:rPr>
              <a:t>型号：</a:t>
            </a:r>
            <a:r>
              <a:rPr lang="en-US" altLang="zh-CN">
                <a:latin typeface="宋体" panose="02010600030101010101" pitchFamily="2" charset="-122"/>
                <a:ea typeface="宋体" panose="02010600030101010101" pitchFamily="2" charset="-122"/>
                <a:cs typeface="宋体" panose="02010600030101010101" pitchFamily="2" charset="-122"/>
              </a:rPr>
              <a:t>K24C02，容量为256 * 8bits = 2K bits = 256 Byte。</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2</a:t>
            </a:r>
            <a:r>
              <a:rPr>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I2C</a:t>
            </a:r>
            <a:r>
              <a:rPr>
                <a:latin typeface="宋体" panose="02010600030101010101" pitchFamily="2" charset="-122"/>
                <a:ea typeface="宋体" panose="02010600030101010101" pitchFamily="2" charset="-122"/>
                <a:cs typeface="宋体" panose="02010600030101010101" pitchFamily="2" charset="-122"/>
              </a:rPr>
              <a:t>从设备地址：</a:t>
            </a:r>
            <a:r>
              <a:rPr lang="en-US" altLang="zh-CN">
                <a:latin typeface="宋体" panose="02010600030101010101" pitchFamily="2" charset="-122"/>
                <a:ea typeface="宋体" panose="02010600030101010101" pitchFamily="2" charset="-122"/>
                <a:cs typeface="宋体" panose="02010600030101010101" pitchFamily="2" charset="-122"/>
              </a:rPr>
              <a:t>0x51</a:t>
            </a:r>
            <a:endParaRPr lang="en-US" altLang="zh-CN">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3</a:t>
            </a:r>
            <a:r>
              <a:rPr>
                <a:latin typeface="宋体" panose="02010600030101010101" pitchFamily="2" charset="-122"/>
                <a:ea typeface="宋体" panose="02010600030101010101" pitchFamily="2" charset="-122"/>
                <a:cs typeface="宋体" panose="02010600030101010101" pitchFamily="2" charset="-122"/>
              </a:rPr>
              <a:t>）读操作</a:t>
            </a:r>
            <a:endParaRPr>
              <a:latin typeface="宋体" panose="02010600030101010101" pitchFamily="2" charset="-122"/>
              <a:ea typeface="宋体" panose="02010600030101010101" pitchFamily="2" charset="-122"/>
              <a:cs typeface="宋体" panose="02010600030101010101" pitchFamily="2" charset="-122"/>
            </a:endParaRPr>
          </a:p>
          <a:p>
            <a:pPr lvl="1">
              <a:lnSpc>
                <a:spcPct val="150000"/>
              </a:lnSpc>
              <a:spcAft>
                <a:spcPts val="0"/>
              </a:spcAft>
              <a:buFont typeface="Wingdings" panose="05000000000000000000" charset="0"/>
              <a:buChar char="p"/>
            </a:pPr>
            <a:r>
              <a:rPr>
                <a:latin typeface="宋体" panose="02010600030101010101" pitchFamily="2" charset="-122"/>
                <a:ea typeface="宋体" panose="02010600030101010101" pitchFamily="2" charset="-122"/>
                <a:cs typeface="宋体" panose="02010600030101010101" pitchFamily="2" charset="-122"/>
              </a:rPr>
              <a:t>当前地址读数据（Current Address Read）</a:t>
            </a:r>
            <a:endParaRPr>
              <a:latin typeface="宋体" panose="02010600030101010101" pitchFamily="2" charset="-122"/>
              <a:ea typeface="宋体" panose="02010600030101010101" pitchFamily="2" charset="-122"/>
              <a:cs typeface="宋体" panose="02010600030101010101" pitchFamily="2" charset="-122"/>
            </a:endParaRPr>
          </a:p>
          <a:p>
            <a:pPr lvl="1">
              <a:lnSpc>
                <a:spcPct val="150000"/>
              </a:lnSpc>
              <a:spcAft>
                <a:spcPts val="0"/>
              </a:spcAft>
              <a:buFont typeface="Wingdings" panose="05000000000000000000" charset="0"/>
              <a:buChar char="p"/>
            </a:pPr>
            <a:r>
              <a:rPr>
                <a:latin typeface="宋体" panose="02010600030101010101" pitchFamily="2" charset="-122"/>
                <a:ea typeface="宋体" panose="02010600030101010101" pitchFamily="2" charset="-122"/>
                <a:cs typeface="宋体" panose="02010600030101010101" pitchFamily="2" charset="-122"/>
              </a:rPr>
              <a:t>随机读数据（Random Read）</a:t>
            </a:r>
            <a:endParaRPr>
              <a:latin typeface="宋体" panose="02010600030101010101" pitchFamily="2" charset="-122"/>
              <a:ea typeface="宋体" panose="02010600030101010101" pitchFamily="2" charset="-122"/>
              <a:cs typeface="宋体" panose="02010600030101010101" pitchFamily="2" charset="-122"/>
            </a:endParaRPr>
          </a:p>
          <a:p>
            <a:pPr lvl="1">
              <a:lnSpc>
                <a:spcPct val="150000"/>
              </a:lnSpc>
              <a:spcAft>
                <a:spcPts val="0"/>
              </a:spcAft>
              <a:buFont typeface="Wingdings" panose="05000000000000000000" charset="0"/>
              <a:buChar char="p"/>
            </a:pPr>
            <a:r>
              <a:rPr>
                <a:latin typeface="宋体" panose="02010600030101010101" pitchFamily="2" charset="-122"/>
                <a:ea typeface="宋体" panose="02010600030101010101" pitchFamily="2" charset="-122"/>
                <a:cs typeface="宋体" panose="02010600030101010101" pitchFamily="2" charset="-122"/>
              </a:rPr>
              <a:t>连续读数据（Sequential Read）</a:t>
            </a:r>
            <a:endParaRPr>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buNone/>
            </a:pPr>
            <a:r>
              <a:rPr>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4</a:t>
            </a:r>
            <a:r>
              <a:rPr>
                <a:latin typeface="宋体" panose="02010600030101010101" pitchFamily="2" charset="-122"/>
                <a:ea typeface="宋体" panose="02010600030101010101" pitchFamily="2" charset="-122"/>
                <a:cs typeface="宋体" panose="02010600030101010101" pitchFamily="2" charset="-122"/>
              </a:rPr>
              <a:t>）写操作</a:t>
            </a:r>
            <a:endParaRPr>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ctrTitle" idx="14"/>
            <p:custDataLst>
              <p:tags r:id="rId3"/>
            </p:custDataLst>
          </p:nvPr>
        </p:nvSpPr>
        <p:spPr>
          <a:xfrm>
            <a:off x="2568575" y="1431925"/>
            <a:ext cx="4699635" cy="663575"/>
          </a:xfrm>
        </p:spPr>
        <p:txBody>
          <a:bodyPr vert="horz" wrap="square" lIns="0" tIns="0" rIns="0" bIns="0" rtlCol="0" anchor="b" anchorCtr="0">
            <a:normAutofit/>
          </a:bodyPr>
          <a:lstStyle/>
          <a:p>
            <a:r>
              <a:rPr lang="en-US" altLang="zh-CN" b="1" spc="200">
                <a:ea typeface="微软雅黑" panose="020B0503020204020204" charset="-122"/>
                <a:sym typeface="Arial" panose="020B0604020202020204" pitchFamily="34" charset="0"/>
              </a:rPr>
              <a:t>EEPROM</a:t>
            </a:r>
            <a:r>
              <a:rPr b="1" spc="200">
                <a:ea typeface="微软雅黑" panose="020B0503020204020204" charset="-122"/>
                <a:sym typeface="Arial" panose="020B0604020202020204" pitchFamily="34" charset="0"/>
              </a:rPr>
              <a:t>控制原理</a:t>
            </a:r>
            <a:endParaRPr lang="zh-CN" altLang="en-US">
              <a:solidFill>
                <a:schemeClr val="tx1">
                  <a:lumMod val="85000"/>
                  <a:lumOff val="15000"/>
                </a:schemeClr>
              </a:solidFill>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02</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2" name="副标题 1"/>
          <p:cNvSpPr>
            <a:spLocks noGrp="1"/>
          </p:cNvSpPr>
          <p:nvPr>
            <p:ph type="subTitle" idx="13"/>
            <p:custDataLst>
              <p:tags r:id="rId2"/>
            </p:custDataLst>
          </p:nvPr>
        </p:nvSpPr>
        <p:spPr>
          <a:xfrm>
            <a:off x="1223645" y="2418715"/>
            <a:ext cx="9629140" cy="3388995"/>
          </a:xfrm>
        </p:spPr>
        <p:txBody>
          <a:bodyPr vert="horz" wrap="square" lIns="0" tIns="0" rIns="0" bIns="0" rtlCol="0" anchor="t" anchorCtr="0">
            <a:noAutofit/>
          </a:bodyPr>
          <a:lstStyle/>
          <a:p>
            <a:pPr>
              <a:lnSpc>
                <a:spcPct val="150000"/>
              </a:lnSpc>
              <a:spcAft>
                <a:spcPts val="0"/>
              </a:spcAft>
              <a:buNone/>
            </a:pPr>
            <a:r>
              <a:rPr>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4</a:t>
            </a:r>
            <a:r>
              <a:rPr>
                <a:latin typeface="宋体" panose="02010600030101010101" pitchFamily="2" charset="-122"/>
                <a:ea typeface="宋体" panose="02010600030101010101" pitchFamily="2" charset="-122"/>
                <a:cs typeface="宋体" panose="02010600030101010101" pitchFamily="2" charset="-122"/>
              </a:rPr>
              <a:t>）写操作</a:t>
            </a:r>
            <a:endParaRPr>
              <a:latin typeface="宋体" panose="02010600030101010101" pitchFamily="2" charset="-122"/>
              <a:ea typeface="宋体" panose="02010600030101010101" pitchFamily="2" charset="-122"/>
              <a:cs typeface="宋体" panose="02010600030101010101" pitchFamily="2" charset="-122"/>
            </a:endParaRPr>
          </a:p>
          <a:p>
            <a:pPr lvl="1">
              <a:lnSpc>
                <a:spcPct val="150000"/>
              </a:lnSpc>
              <a:spcAft>
                <a:spcPts val="0"/>
              </a:spcAft>
              <a:buFont typeface="Wingdings" panose="05000000000000000000" charset="0"/>
              <a:buChar char="p"/>
            </a:pPr>
            <a:r>
              <a:rPr>
                <a:latin typeface="宋体" panose="02010600030101010101" pitchFamily="2" charset="-122"/>
                <a:ea typeface="宋体" panose="02010600030101010101" pitchFamily="2" charset="-122"/>
                <a:cs typeface="宋体" panose="02010600030101010101" pitchFamily="2" charset="-122"/>
              </a:rPr>
              <a:t>字节写操作（Byte Write）</a:t>
            </a:r>
            <a:endParaRPr>
              <a:latin typeface="宋体" panose="02010600030101010101" pitchFamily="2" charset="-122"/>
              <a:ea typeface="宋体" panose="02010600030101010101" pitchFamily="2" charset="-122"/>
              <a:cs typeface="宋体" panose="02010600030101010101" pitchFamily="2" charset="-122"/>
            </a:endParaRPr>
          </a:p>
          <a:p>
            <a:pPr lvl="1">
              <a:lnSpc>
                <a:spcPct val="150000"/>
              </a:lnSpc>
              <a:spcAft>
                <a:spcPts val="0"/>
              </a:spcAft>
              <a:buFont typeface="Wingdings" panose="05000000000000000000" charset="0"/>
              <a:buChar char="p"/>
            </a:pPr>
            <a:r>
              <a:rPr>
                <a:latin typeface="宋体" panose="02010600030101010101" pitchFamily="2" charset="-122"/>
                <a:ea typeface="宋体" panose="02010600030101010101" pitchFamily="2" charset="-122"/>
                <a:cs typeface="宋体" panose="02010600030101010101" pitchFamily="2" charset="-122"/>
              </a:rPr>
              <a:t>页写操作（Page Write）</a:t>
            </a:r>
            <a:endParaRPr>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ctrTitle" idx="14"/>
            <p:custDataLst>
              <p:tags r:id="rId3"/>
            </p:custDataLst>
          </p:nvPr>
        </p:nvSpPr>
        <p:spPr>
          <a:xfrm>
            <a:off x="2568575" y="1431925"/>
            <a:ext cx="4699635" cy="663575"/>
          </a:xfrm>
        </p:spPr>
        <p:txBody>
          <a:bodyPr vert="horz" wrap="square" lIns="0" tIns="0" rIns="0" bIns="0" rtlCol="0" anchor="b" anchorCtr="0">
            <a:normAutofit/>
          </a:bodyPr>
          <a:lstStyle/>
          <a:p>
            <a:r>
              <a:rPr lang="en-US" altLang="zh-CN" b="1" spc="200">
                <a:ea typeface="微软雅黑" panose="020B0503020204020204" charset="-122"/>
                <a:sym typeface="Arial" panose="020B0604020202020204" pitchFamily="34" charset="0"/>
              </a:rPr>
              <a:t>EEPROM</a:t>
            </a:r>
            <a:r>
              <a:rPr b="1" spc="200">
                <a:ea typeface="微软雅黑" panose="020B0503020204020204" charset="-122"/>
                <a:sym typeface="Arial" panose="020B0604020202020204" pitchFamily="34" charset="0"/>
              </a:rPr>
              <a:t>控制原理</a:t>
            </a:r>
            <a:endParaRPr lang="zh-CN" altLang="en-US">
              <a:solidFill>
                <a:schemeClr val="tx1">
                  <a:lumMod val="85000"/>
                  <a:lumOff val="15000"/>
                </a:schemeClr>
              </a:solidFill>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03</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2" name="副标题 1"/>
          <p:cNvSpPr>
            <a:spLocks noGrp="1"/>
          </p:cNvSpPr>
          <p:nvPr>
            <p:ph type="subTitle" idx="13"/>
            <p:custDataLst>
              <p:tags r:id="rId2"/>
            </p:custDataLst>
          </p:nvPr>
        </p:nvSpPr>
        <p:spPr>
          <a:xfrm>
            <a:off x="1223645" y="2418715"/>
            <a:ext cx="9629140" cy="3388995"/>
          </a:xfrm>
        </p:spPr>
        <p:txBody>
          <a:bodyPr vert="horz" wrap="square" lIns="0" tIns="0" rIns="0" bIns="0" rtlCol="0" anchor="t" anchorCtr="0">
            <a:noAutofit/>
          </a:bodyPr>
          <a:lstStyle/>
          <a:p>
            <a:pPr marL="0" indent="0">
              <a:lnSpc>
                <a:spcPct val="150000"/>
              </a:lnSpc>
              <a:spcAft>
                <a:spcPts val="0"/>
              </a:spcAft>
              <a:buNone/>
            </a:pPr>
            <a:r>
              <a:rPr lang="en-US" altLang="zh-CN">
                <a:latin typeface="宋体" panose="02010600030101010101" pitchFamily="2" charset="-122"/>
                <a:ea typeface="宋体" panose="02010600030101010101" pitchFamily="2" charset="-122"/>
                <a:cs typeface="宋体" panose="02010600030101010101" pitchFamily="2" charset="-122"/>
                <a:sym typeface="+mn-ea"/>
              </a:rPr>
              <a:t>EEPROM</a:t>
            </a:r>
            <a:r>
              <a:rPr>
                <a:latin typeface="宋体" panose="02010600030101010101" pitchFamily="2" charset="-122"/>
                <a:ea typeface="宋体" panose="02010600030101010101" pitchFamily="2" charset="-122"/>
                <a:cs typeface="宋体" panose="02010600030101010101" pitchFamily="2" charset="-122"/>
                <a:sym typeface="+mn-ea"/>
              </a:rPr>
              <a:t>相关接口的头文件</a:t>
            </a:r>
            <a:endParaRPr lang="zh-CN" altLang="en-US">
              <a:solidFill>
                <a:schemeClr val="tx1">
                  <a:lumMod val="65000"/>
                  <a:lumOff val="35000"/>
                </a:schemeClr>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a:latin typeface="宋体" panose="02010600030101010101" pitchFamily="2" charset="-122"/>
                <a:ea typeface="宋体" panose="02010600030101010101" pitchFamily="2" charset="-122"/>
                <a:cs typeface="宋体" panose="02010600030101010101" pitchFamily="2" charset="-122"/>
                <a:sym typeface="+mn-ea"/>
              </a:rPr>
              <a:t>/vendor/lockzhiner/rk2206/samples/b3_eeprom/include/</a:t>
            </a:r>
            <a:r>
              <a:rPr lang="en-US" altLang="zh-CN"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eeprom</a:t>
            </a:r>
            <a:r>
              <a:rPr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.h</a:t>
            </a:r>
            <a:endParaRPr>
              <a:latin typeface="宋体" panose="02010600030101010101" pitchFamily="2" charset="-122"/>
              <a:ea typeface="宋体" panose="02010600030101010101" pitchFamily="2" charset="-122"/>
              <a:cs typeface="宋体" panose="02010600030101010101" pitchFamily="2" charset="-122"/>
              <a:sym typeface="+mn-ea"/>
            </a:endParaRPr>
          </a:p>
          <a:p>
            <a:pPr marL="0" indent="0">
              <a:lnSpc>
                <a:spcPct val="150000"/>
              </a:lnSpc>
              <a:spcAft>
                <a:spcPts val="0"/>
              </a:spcAft>
              <a:buNone/>
            </a:pPr>
            <a:r>
              <a:rPr lang="zh-CN" altLang="en-US">
                <a:latin typeface="宋体" panose="02010600030101010101" pitchFamily="2" charset="-122"/>
                <a:ea typeface="宋体" panose="02010600030101010101" pitchFamily="2" charset="-122"/>
                <a:cs typeface="宋体" panose="02010600030101010101" pitchFamily="2" charset="-122"/>
              </a:rPr>
              <a:t>OpenHarmonyOS基础外设开发中，</a:t>
            </a:r>
            <a:r>
              <a:rPr lang="en-US" altLang="zh-CN">
                <a:latin typeface="宋体" panose="02010600030101010101" pitchFamily="2" charset="-122"/>
                <a:ea typeface="宋体" panose="02010600030101010101" pitchFamily="2" charset="-122"/>
                <a:cs typeface="宋体" panose="02010600030101010101" pitchFamily="2" charset="-122"/>
                <a:sym typeface="+mn-ea"/>
              </a:rPr>
              <a:t>EEPROM</a:t>
            </a:r>
            <a:r>
              <a:rPr>
                <a:latin typeface="宋体" panose="02010600030101010101" pitchFamily="2" charset="-122"/>
                <a:ea typeface="宋体" panose="02010600030101010101" pitchFamily="2" charset="-122"/>
                <a:cs typeface="宋体" panose="02010600030101010101" pitchFamily="2" charset="-122"/>
                <a:sym typeface="+mn-ea"/>
              </a:rPr>
              <a:t>相关</a:t>
            </a:r>
            <a:r>
              <a:rPr lang="zh-CN" altLang="en-US">
                <a:latin typeface="宋体" panose="02010600030101010101" pitchFamily="2" charset="-122"/>
                <a:ea typeface="宋体" panose="02010600030101010101" pitchFamily="2" charset="-122"/>
                <a:cs typeface="宋体" panose="02010600030101010101" pitchFamily="2" charset="-122"/>
              </a:rPr>
              <a:t>接口有很多，主要分为几大类：</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a:latin typeface="宋体" panose="02010600030101010101" pitchFamily="2" charset="-122"/>
                <a:ea typeface="宋体" panose="02010600030101010101" pitchFamily="2" charset="-122"/>
                <a:cs typeface="宋体" panose="02010600030101010101" pitchFamily="2" charset="-122"/>
              </a:rPr>
              <a:t>（1）初始化、销毁EEPROM；</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a:latin typeface="宋体" panose="02010600030101010101" pitchFamily="2" charset="-122"/>
                <a:ea typeface="宋体" panose="02010600030101010101" pitchFamily="2" charset="-122"/>
                <a:cs typeface="宋体" panose="02010600030101010101" pitchFamily="2" charset="-122"/>
              </a:rPr>
              <a:t>（2）获取页大小；</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a:latin typeface="宋体" panose="02010600030101010101" pitchFamily="2" charset="-122"/>
                <a:ea typeface="宋体" panose="02010600030101010101" pitchFamily="2" charset="-122"/>
                <a:cs typeface="宋体" panose="02010600030101010101" pitchFamily="2" charset="-122"/>
              </a:rPr>
              <a:t>（3）读操作；</a:t>
            </a:r>
            <a:endParaRPr lang="zh-CN" altLang="en-US">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a:latin typeface="宋体" panose="02010600030101010101" pitchFamily="2" charset="-122"/>
                <a:ea typeface="宋体" panose="02010600030101010101" pitchFamily="2" charset="-122"/>
                <a:cs typeface="宋体" panose="02010600030101010101" pitchFamily="2" charset="-122"/>
              </a:rPr>
              <a:t>（4）写操作。</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ctrTitle" idx="14"/>
            <p:custDataLst>
              <p:tags r:id="rId3"/>
            </p:custDataLst>
          </p:nvPr>
        </p:nvSpPr>
        <p:spPr>
          <a:xfrm>
            <a:off x="2568575" y="1431925"/>
            <a:ext cx="4699635" cy="663575"/>
          </a:xfrm>
        </p:spPr>
        <p:txBody>
          <a:bodyPr vert="horz" wrap="square" lIns="0" tIns="0" rIns="0" bIns="0" rtlCol="0" anchor="b" anchorCtr="0">
            <a:normAutofit/>
          </a:bodyPr>
          <a:lstStyle/>
          <a:p>
            <a:r>
              <a:rPr b="1" spc="200">
                <a:ea typeface="微软雅黑" panose="020B0503020204020204" charset="-122"/>
                <a:sym typeface="Arial" panose="020B0604020202020204" pitchFamily="34" charset="0"/>
              </a:rPr>
              <a:t>EEPROM相关接口</a:t>
            </a:r>
            <a:endParaRPr lang="zh-CN" altLang="en-US">
              <a:solidFill>
                <a:schemeClr val="tx1">
                  <a:lumMod val="85000"/>
                  <a:lumOff val="15000"/>
                </a:schemeClr>
              </a:solidFill>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03</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fontScale="90000"/>
          </a:bodyPr>
          <a:lstStyle/>
          <a:p>
            <a:r>
              <a:rPr lang="en-US" altLang="zh-CN">
                <a:sym typeface="+mn-ea"/>
              </a:rPr>
              <a:t>EEPROM</a:t>
            </a:r>
            <a:r>
              <a:rPr>
                <a:sym typeface="+mn-ea"/>
              </a:rPr>
              <a:t>相关接口</a:t>
            </a:r>
            <a:endParaRPr lang="zh-CN" altLang="en-US">
              <a:solidFill>
                <a:schemeClr val="tx1">
                  <a:lumMod val="85000"/>
                  <a:lumOff val="15000"/>
                </a:schemeClr>
              </a:solidFill>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graphicFrame>
        <p:nvGraphicFramePr>
          <p:cNvPr id="2" name="表格 1"/>
          <p:cNvGraphicFramePr/>
          <p:nvPr>
            <p:custDataLst>
              <p:tags r:id="rId3"/>
            </p:custDataLst>
          </p:nvPr>
        </p:nvGraphicFramePr>
        <p:xfrm>
          <a:off x="1223645" y="2472690"/>
          <a:ext cx="9885680" cy="3139440"/>
        </p:xfrm>
        <a:graphic>
          <a:graphicData uri="http://schemas.openxmlformats.org/drawingml/2006/table">
            <a:tbl>
              <a:tblPr firstRow="1" bandRow="1">
                <a:tableStyleId>{1E3EDFB1-2C56-4EFB-B7DF-1B12237007F0}</a:tableStyleId>
              </a:tblPr>
              <a:tblGrid>
                <a:gridCol w="1960245"/>
                <a:gridCol w="2880360"/>
                <a:gridCol w="5045075"/>
              </a:tblGrid>
              <a:tr h="523240">
                <a:tc>
                  <a:txBody>
                    <a:bodyPr/>
                    <a:p>
                      <a:pPr indent="0" algn="ctr">
                        <a:buNone/>
                      </a:pPr>
                      <a:r>
                        <a:rPr lang="zh-CN" sz="1400"/>
                        <a:t>功能分类</a:t>
                      </a:r>
                      <a:endParaRPr lang="zh-CN" altLang="en-US" sz="1400"/>
                    </a:p>
                  </a:txBody>
                  <a:tcPr marL="12700" marR="12700" marT="12700" vert="horz" anchor="ctr" anchorCtr="0"/>
                </a:tc>
                <a:tc>
                  <a:txBody>
                    <a:bodyPr/>
                    <a:p>
                      <a:pPr indent="0" algn="ctr">
                        <a:buNone/>
                      </a:pPr>
                      <a:r>
                        <a:rPr lang="zh-CN" sz="1400"/>
                        <a:t>接口名</a:t>
                      </a:r>
                      <a:endParaRPr lang="zh-CN" altLang="en-US" sz="1400"/>
                    </a:p>
                  </a:txBody>
                  <a:tcPr marL="12700" marR="12700" marT="12700" vert="horz" anchor="ctr" anchorCtr="0"/>
                </a:tc>
                <a:tc>
                  <a:txBody>
                    <a:bodyPr/>
                    <a:p>
                      <a:pPr indent="0" algn="ctr">
                        <a:buNone/>
                      </a:pPr>
                      <a:r>
                        <a:rPr lang="zh-CN" sz="1400"/>
                        <a:t>功能描述</a:t>
                      </a:r>
                      <a:endParaRPr lang="zh-CN" altLang="en-US" sz="1400"/>
                    </a:p>
                  </a:txBody>
                  <a:tcPr marL="12700" marR="12700" marT="12700" vert="horz" anchor="ctr" anchorCtr="0"/>
                </a:tc>
              </a:tr>
              <a:tr h="523240">
                <a:tc rowSpan="2">
                  <a:txBody>
                    <a:bodyPr/>
                    <a:p>
                      <a:pPr indent="0" algn="ctr">
                        <a:buNone/>
                      </a:pPr>
                      <a:r>
                        <a:rPr lang="zh-CN" sz="1400"/>
                        <a:t>初始化、销毁EEPROM</a:t>
                      </a:r>
                      <a:endParaRPr lang="zh-CN" altLang="en-US" sz="1400"/>
                    </a:p>
                  </a:txBody>
                  <a:tcPr marL="12700" marR="12700" marT="12700" vert="horz" anchor="ctr" anchorCtr="0"/>
                </a:tc>
                <a:tc>
                  <a:txBody>
                    <a:bodyPr/>
                    <a:p>
                      <a:pPr indent="0">
                        <a:buNone/>
                      </a:pPr>
                      <a:r>
                        <a:rPr lang="en-US" sz="1400"/>
                        <a:t>eeprom_init</a:t>
                      </a:r>
                      <a:endParaRPr lang="en-US" altLang="en-US" sz="1400"/>
                    </a:p>
                  </a:txBody>
                  <a:tcPr marL="12700" marR="12700" marT="12700" vert="horz" anchor="ctr" anchorCtr="0"/>
                </a:tc>
                <a:tc>
                  <a:txBody>
                    <a:bodyPr/>
                    <a:p>
                      <a:pPr indent="0">
                        <a:buNone/>
                      </a:pPr>
                      <a:r>
                        <a:rPr lang="zh-CN" sz="1400"/>
                        <a:t>EEPROM初始化</a:t>
                      </a:r>
                      <a:endParaRPr lang="zh-CN" altLang="en-US" sz="1400"/>
                    </a:p>
                  </a:txBody>
                  <a:tcPr marL="12700" marR="12700" marT="12700" vert="horz" anchor="ctr" anchorCtr="0"/>
                </a:tc>
              </a:tr>
              <a:tr h="523240">
                <a:tc vMerge="1">
                  <a:tcPr/>
                </a:tc>
                <a:tc>
                  <a:txBody>
                    <a:bodyPr/>
                    <a:p>
                      <a:pPr indent="0">
                        <a:buNone/>
                      </a:pPr>
                      <a:r>
                        <a:rPr lang="en-US" sz="1400"/>
                        <a:t>eeprom_deinit</a:t>
                      </a:r>
                      <a:endParaRPr lang="en-US" altLang="en-US" sz="1400"/>
                    </a:p>
                  </a:txBody>
                  <a:tcPr marL="12700" marR="12700" marT="12700" vert="horz" anchor="ctr" anchorCtr="0"/>
                </a:tc>
                <a:tc>
                  <a:txBody>
                    <a:bodyPr/>
                    <a:p>
                      <a:pPr indent="0">
                        <a:buNone/>
                      </a:pPr>
                      <a:r>
                        <a:rPr lang="zh-CN" sz="1400"/>
                        <a:t>EEPROM注销</a:t>
                      </a:r>
                      <a:endParaRPr lang="zh-CN" altLang="en-US" sz="1400"/>
                    </a:p>
                  </a:txBody>
                  <a:tcPr marL="12700" marR="12700" marT="12700" vert="horz" anchor="ctr" anchorCtr="0"/>
                </a:tc>
              </a:tr>
              <a:tr h="523240">
                <a:tc>
                  <a:txBody>
                    <a:bodyPr/>
                    <a:p>
                      <a:pPr indent="0" algn="ctr">
                        <a:buNone/>
                      </a:pPr>
                      <a:r>
                        <a:rPr lang="zh-CN" sz="1400"/>
                        <a:t>获取页大小</a:t>
                      </a:r>
                      <a:endParaRPr lang="zh-CN" altLang="en-US" sz="1400"/>
                    </a:p>
                  </a:txBody>
                  <a:tcPr marL="12700" marR="12700" marT="12700" vert="horz" anchor="ctr" anchorCtr="0"/>
                </a:tc>
                <a:tc>
                  <a:txBody>
                    <a:bodyPr/>
                    <a:p>
                      <a:pPr indent="0">
                        <a:buNone/>
                      </a:pPr>
                      <a:r>
                        <a:rPr lang="en-US" sz="1400"/>
                        <a:t>eeprom_get_blocksize</a:t>
                      </a:r>
                      <a:endParaRPr lang="en-US" altLang="en-US" sz="1400"/>
                    </a:p>
                  </a:txBody>
                  <a:tcPr marL="12700" marR="12700" marT="12700" vert="horz" anchor="ctr" anchorCtr="0"/>
                </a:tc>
                <a:tc>
                  <a:txBody>
                    <a:bodyPr/>
                    <a:p>
                      <a:pPr indent="0">
                        <a:buNone/>
                      </a:pPr>
                      <a:r>
                        <a:rPr lang="zh-CN" sz="1400"/>
                        <a:t>获取EEPROM页大小</a:t>
                      </a:r>
                      <a:endParaRPr lang="zh-CN" altLang="en-US" sz="1400"/>
                    </a:p>
                  </a:txBody>
                  <a:tcPr marL="12700" marR="12700" marT="12700" vert="horz" anchor="ctr" anchorCtr="0"/>
                </a:tc>
              </a:tr>
              <a:tr h="523240">
                <a:tc>
                  <a:txBody>
                    <a:bodyPr/>
                    <a:p>
                      <a:pPr indent="0" algn="ctr">
                        <a:buNone/>
                      </a:pPr>
                      <a:r>
                        <a:rPr lang="zh-CN" sz="1400"/>
                        <a:t>读操作</a:t>
                      </a:r>
                      <a:endParaRPr lang="zh-CN" altLang="en-US" sz="1400"/>
                    </a:p>
                  </a:txBody>
                  <a:tcPr marL="12700" marR="12700" marT="12700" vert="horz" anchor="ctr" anchorCtr="0"/>
                </a:tc>
                <a:tc>
                  <a:txBody>
                    <a:bodyPr/>
                    <a:p>
                      <a:pPr indent="0">
                        <a:buNone/>
                      </a:pPr>
                      <a:r>
                        <a:rPr lang="en-US" sz="1400"/>
                        <a:t>eeprom_read</a:t>
                      </a:r>
                      <a:endParaRPr lang="en-US" altLang="en-US" sz="1400"/>
                    </a:p>
                  </a:txBody>
                  <a:tcPr marL="12700" marR="12700" marT="12700" vert="horz" anchor="ctr" anchorCtr="0"/>
                </a:tc>
                <a:tc>
                  <a:txBody>
                    <a:bodyPr/>
                    <a:p>
                      <a:pPr indent="0">
                        <a:buNone/>
                      </a:pPr>
                      <a:r>
                        <a:rPr lang="zh-CN" sz="1400"/>
                        <a:t>控制EEPROM读多个字节</a:t>
                      </a:r>
                      <a:endParaRPr lang="zh-CN" altLang="en-US" sz="1400"/>
                    </a:p>
                  </a:txBody>
                  <a:tcPr marL="12700" marR="12700" marT="12700" vert="horz" anchor="ctr" anchorCtr="0"/>
                </a:tc>
              </a:tr>
              <a:tr h="523240">
                <a:tc>
                  <a:txBody>
                    <a:bodyPr/>
                    <a:p>
                      <a:pPr indent="0" algn="ctr">
                        <a:buNone/>
                      </a:pPr>
                      <a:r>
                        <a:rPr lang="zh-CN" sz="1400"/>
                        <a:t>写操作</a:t>
                      </a:r>
                      <a:endParaRPr lang="zh-CN" altLang="en-US" sz="1400"/>
                    </a:p>
                  </a:txBody>
                  <a:tcPr marL="12700" marR="12700" marT="12700" vert="horz" anchor="ctr" anchorCtr="0"/>
                </a:tc>
                <a:tc>
                  <a:txBody>
                    <a:bodyPr/>
                    <a:p>
                      <a:pPr indent="0">
                        <a:buNone/>
                      </a:pPr>
                      <a:r>
                        <a:rPr lang="en-US" sz="1400"/>
                        <a:t>eeprom_write</a:t>
                      </a:r>
                      <a:endParaRPr lang="en-US" altLang="en-US" sz="1400"/>
                    </a:p>
                  </a:txBody>
                  <a:tcPr marL="12700" marR="12700" marT="12700" vert="horz" anchor="ctr" anchorCtr="0"/>
                </a:tc>
                <a:tc>
                  <a:txBody>
                    <a:bodyPr/>
                    <a:p>
                      <a:pPr indent="0">
                        <a:buNone/>
                      </a:pPr>
                      <a:r>
                        <a:rPr lang="zh-CN" sz="1400"/>
                        <a:t>控制EEPROM写多个字节</a:t>
                      </a:r>
                      <a:endParaRPr lang="zh-CN" altLang="en-US" sz="1400"/>
                    </a:p>
                  </a:txBody>
                  <a:tcPr marL="12700" marR="12700" marT="12700" vert="horz" anchor="ctr" anchorCtr="0"/>
                </a:tc>
              </a:tr>
            </a:tbl>
          </a:graphicData>
        </a:graphic>
      </p:graphicFrame>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03</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fontScale="90000"/>
          </a:bodyPr>
          <a:lstStyle/>
          <a:p>
            <a:r>
              <a:rPr lang="en-US" altLang="zh-CN">
                <a:sym typeface="+mn-ea"/>
              </a:rPr>
              <a:t>EEPROM</a:t>
            </a:r>
            <a:r>
              <a:rPr>
                <a:sym typeface="+mn-ea"/>
              </a:rPr>
              <a:t>相关接口</a:t>
            </a:r>
            <a:endParaRPr lang="zh-CN" altLang="en-US">
              <a:solidFill>
                <a:schemeClr val="tx1">
                  <a:lumMod val="85000"/>
                  <a:lumOff val="15000"/>
                </a:schemeClr>
              </a:solidFill>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2823845"/>
            <a:ext cx="9629140" cy="534670"/>
          </a:xfrm>
        </p:spPr>
        <p:txBody>
          <a:bodyPr vert="horz" wrap="square" lIns="0" tIns="0" rIns="0" bIns="0" rtlCol="0" anchor="t" anchorCtr="0">
            <a:noAutofit/>
          </a:bodyPr>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该函数主要功能是EEPROM初始化。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返回0为成功，其余为失败。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8677910" cy="368300"/>
          </a:xfrm>
          <a:prstGeom prst="rect">
            <a:avLst/>
          </a:prstGeom>
          <a:noFill/>
        </p:spPr>
        <p:txBody>
          <a:bodyPr wrap="square" rtlCol="0" anchor="t">
            <a:spAutoFit/>
          </a:bodyPr>
          <a:p>
            <a:r>
              <a:rPr lang="zh-CN" altLang="en-US">
                <a:solidFill>
                  <a:srgbClr val="00B050"/>
                </a:solidFill>
              </a:rPr>
              <a:t>unsigned int</a:t>
            </a:r>
            <a:r>
              <a:rPr lang="zh-CN" altLang="en-US"/>
              <a:t> </a:t>
            </a:r>
            <a:r>
              <a:rPr lang="zh-CN" altLang="en-US">
                <a:solidFill>
                  <a:srgbClr val="00B0F0"/>
                </a:solidFill>
              </a:rPr>
              <a:t>eeprom_init</a:t>
            </a:r>
            <a:r>
              <a:rPr lang="zh-CN" altLang="en-US"/>
              <a:t>();</a:t>
            </a:r>
            <a:endParaRPr lang="zh-CN" altLang="en-US"/>
          </a:p>
        </p:txBody>
      </p:sp>
      <p:sp>
        <p:nvSpPr>
          <p:cNvPr id="10" name="副标题 1"/>
          <p:cNvSpPr>
            <a:spLocks noGrp="1"/>
          </p:cNvSpPr>
          <p:nvPr>
            <p:custDataLst>
              <p:tags r:id="rId4"/>
            </p:custDataLst>
          </p:nvPr>
        </p:nvSpPr>
        <p:spPr>
          <a:xfrm>
            <a:off x="1223645" y="4319270"/>
            <a:ext cx="9629140" cy="854075"/>
          </a:xfrm>
          <a:prstGeom prst="rect">
            <a:avLst/>
          </a:prstGeom>
        </p:spPr>
        <p:txBody>
          <a:bodyPr vert="horz" wrap="square" lIns="0" tIns="0" rIns="0" bIns="0" rtlCol="0" anchor="t" anchorCtr="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200" normalizeH="0" baseline="0">
                <a:ln>
                  <a:noFill/>
                </a:ln>
                <a:solidFill>
                  <a:schemeClr val="tx1">
                    <a:lumMod val="65000"/>
                    <a:lumOff val="35000"/>
                  </a:schemeClr>
                </a:solidFill>
                <a:effectLst/>
                <a:uLnTx/>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该函数主要功能是EEPROM注销。</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返回0为成功，其余为失败。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1223645" y="3896360"/>
            <a:ext cx="8677910" cy="368300"/>
          </a:xfrm>
          <a:prstGeom prst="rect">
            <a:avLst/>
          </a:prstGeom>
          <a:noFill/>
        </p:spPr>
        <p:txBody>
          <a:bodyPr wrap="square" rtlCol="0" anchor="t">
            <a:spAutoFit/>
          </a:bodyPr>
          <a:p>
            <a:r>
              <a:rPr lang="zh-CN" altLang="en-US">
                <a:solidFill>
                  <a:srgbClr val="00B050"/>
                </a:solidFill>
              </a:rPr>
              <a:t>unsigned int</a:t>
            </a:r>
            <a:r>
              <a:rPr lang="zh-CN" altLang="en-US"/>
              <a:t> </a:t>
            </a:r>
            <a:r>
              <a:rPr lang="zh-CN" altLang="en-US">
                <a:solidFill>
                  <a:srgbClr val="00B0F0"/>
                </a:solidFill>
              </a:rPr>
              <a:t>eeprom_deinit</a:t>
            </a:r>
            <a:r>
              <a:rPr lang="zh-CN" altLang="en-US"/>
              <a:t>();</a:t>
            </a: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稻壳儿春秋广告/盗版必究"/>
          <p:cNvSpPr txBox="1"/>
          <p:nvPr>
            <p:custDataLst>
              <p:tags r:id="rId1"/>
            </p:custDataLst>
          </p:nvPr>
        </p:nvSpPr>
        <p:spPr>
          <a:xfrm>
            <a:off x="1223645" y="1365568"/>
            <a:ext cx="998220" cy="796290"/>
          </a:xfrm>
          <a:prstGeom prst="rect">
            <a:avLst/>
          </a:prstGeom>
          <a:solidFill>
            <a:schemeClr val="accent1"/>
          </a:solidFill>
        </p:spPr>
        <p:txBody>
          <a:bodyPr wrap="square" rtlCol="0">
            <a:normAutofit fontScale="6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r>
              <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rPr>
              <a:t>03</a:t>
            </a:r>
            <a:endParaRPr kumimoji="0" lang="en-US" altLang="zh-CN" sz="7200" b="1" i="0" spc="200" noProof="0">
              <a:ln>
                <a:noFill/>
              </a:ln>
              <a:solidFill>
                <a:schemeClr val="bg1"/>
              </a:solidFill>
              <a:effectLst/>
              <a:uLnTx/>
              <a:uFillTx/>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ctrTitle" idx="14"/>
            <p:custDataLst>
              <p:tags r:id="rId2"/>
            </p:custDataLst>
          </p:nvPr>
        </p:nvSpPr>
        <p:spPr>
          <a:xfrm>
            <a:off x="2568575" y="1431925"/>
            <a:ext cx="4699635" cy="663575"/>
          </a:xfrm>
        </p:spPr>
        <p:txBody>
          <a:bodyPr vert="horz" wrap="square" lIns="0" tIns="0" rIns="0" bIns="0" rtlCol="0" anchor="b" anchorCtr="0">
            <a:normAutofit fontScale="90000"/>
          </a:bodyPr>
          <a:lstStyle/>
          <a:p>
            <a:r>
              <a:rPr lang="en-US" altLang="zh-CN">
                <a:sym typeface="+mn-ea"/>
              </a:rPr>
              <a:t>EEPROM</a:t>
            </a:r>
            <a:r>
              <a:rPr>
                <a:sym typeface="+mn-ea"/>
              </a:rPr>
              <a:t>相关接口</a:t>
            </a:r>
            <a:endParaRPr lang="zh-CN" altLang="en-US">
              <a:solidFill>
                <a:schemeClr val="tx1">
                  <a:lumMod val="85000"/>
                  <a:lumOff val="15000"/>
                </a:schemeClr>
              </a:solidFill>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版权所有©2022福州市凌睿智捷电子有限公司</a:t>
            </a:r>
            <a:endParaRPr lang="zh-CN" altLang="en-US"/>
          </a:p>
        </p:txBody>
      </p:sp>
      <p:sp>
        <p:nvSpPr>
          <p:cNvPr id="2" name="副标题 1"/>
          <p:cNvSpPr>
            <a:spLocks noGrp="1"/>
          </p:cNvSpPr>
          <p:nvPr>
            <p:ph type="subTitle" idx="13"/>
            <p:custDataLst>
              <p:tags r:id="rId3"/>
            </p:custDataLst>
          </p:nvPr>
        </p:nvSpPr>
        <p:spPr>
          <a:xfrm>
            <a:off x="1223645" y="2823845"/>
            <a:ext cx="9629140" cy="1153160"/>
          </a:xfrm>
        </p:spPr>
        <p:txBody>
          <a:bodyPr vert="horz" wrap="square" lIns="0" tIns="0" rIns="0" bIns="0" rtlCol="0" anchor="t" anchorCtr="0">
            <a:noAutofit/>
          </a:bodyPr>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该函数主要功能是获取EEPROM页大小。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spcAft>
                <a:spcPts val="0"/>
              </a:spcAft>
              <a:buNone/>
            </a:pPr>
            <a:r>
              <a:rPr lang="zh-CN" altLang="en-US" sz="1600">
                <a:latin typeface="宋体" panose="02010600030101010101" pitchFamily="2" charset="-122"/>
                <a:ea typeface="宋体" panose="02010600030101010101" pitchFamily="2" charset="-122"/>
                <a:cs typeface="宋体" panose="02010600030101010101" pitchFamily="2" charset="-122"/>
              </a:rPr>
              <a:t>返回EEPROM页大小。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223645" y="2400935"/>
            <a:ext cx="8677910" cy="368300"/>
          </a:xfrm>
          <a:prstGeom prst="rect">
            <a:avLst/>
          </a:prstGeom>
          <a:noFill/>
        </p:spPr>
        <p:txBody>
          <a:bodyPr wrap="square" rtlCol="0" anchor="t">
            <a:spAutoFit/>
          </a:bodyPr>
          <a:p>
            <a:r>
              <a:rPr lang="zh-CN" altLang="en-US">
                <a:solidFill>
                  <a:srgbClr val="00B050"/>
                </a:solidFill>
              </a:rPr>
              <a:t>unsigned int</a:t>
            </a:r>
            <a:r>
              <a:rPr lang="zh-CN" altLang="en-US"/>
              <a:t> </a:t>
            </a:r>
            <a:r>
              <a:rPr lang="zh-CN" altLang="en-US">
                <a:solidFill>
                  <a:srgbClr val="00B0F0"/>
                </a:solidFill>
              </a:rPr>
              <a:t>eeprom_get_blocksize</a:t>
            </a:r>
            <a:r>
              <a:rPr lang="zh-CN" altLang="en-US"/>
              <a:t>();</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6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2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7.xml><?xml version="1.0" encoding="utf-8"?>
<p:tagLst xmlns:p="http://schemas.openxmlformats.org/presentationml/2006/main">
  <p:tag name="KSO_WM_TEMPLATE_THUMBS_INDEX" val="1、4、7、9、12、13、16、17、19、20、23、30、3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0"/>
  <p:tag name="KSO_WM_TEMPLATE_MASTER_TYPE"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1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2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42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4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4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5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6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46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6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47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47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4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9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9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0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14.xml><?xml version="1.0" encoding="utf-8"?>
<p:tagLst xmlns:p="http://schemas.openxmlformats.org/presentationml/2006/main">
  <p:tag name="KSO_WM_TEMPLATE_THUMBS_INDEX" val="1、4、7、9、12、13、16、17、19、20、23、30、3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0"/>
  <p:tag name="KSO_WM_TEMPLATE_MASTER_TYPE"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6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6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6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7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67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6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6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6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7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7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7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3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3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3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7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7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4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75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75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5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5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5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5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0"/>
</p:tagLst>
</file>

<file path=ppt/tags/tag7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1.xml><?xml version="1.0" encoding="utf-8"?>
<p:tagLst xmlns:p="http://schemas.openxmlformats.org/presentationml/2006/main">
  <p:tag name="KSO_WM_TEMPLATE_THUMBS_INDEX" val="1、4、7、9、12、13、16、17、19、20、23、30、3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0"/>
  <p:tag name="KSO_WM_TEMPLATE_MASTER_TYPE" val="1"/>
</p:tagLst>
</file>

<file path=ppt/tags/tag772.xml><?xml version="1.0" encoding="utf-8"?>
<p:tagLst xmlns:p="http://schemas.openxmlformats.org/presentationml/2006/main">
  <p:tag name="KSO_WM_UNIT_ISCONTENTSTITLE" val="0"/>
  <p:tag name="KSO_WM_UNIT_ISNUMDGMTITLE" val="0"/>
  <p:tag name="KSO_WM_UNIT_PRESET_TEXT" val="简约风工作汇报"/>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04410_1*a*1"/>
  <p:tag name="KSO_WM_TEMPLATE_CATEGORY" val="custom"/>
  <p:tag name="KSO_WM_TEMPLATE_INDEX" val="20204410"/>
  <p:tag name="KSO_WM_UNIT_LAYERLEVEL" val="1"/>
  <p:tag name="KSO_WM_TAG_VERSION" val="1.0"/>
  <p:tag name="KSO_WM_BEAUTIFY_FLAG" val="#wm#"/>
</p:tagLst>
</file>

<file path=ppt/tags/tag773.xml><?xml version="1.0" encoding="utf-8"?>
<p:tagLst xmlns:p="http://schemas.openxmlformats.org/presentationml/2006/main">
  <p:tag name="KSO_WM_TEMPLATE_THUMBS_INDEX" val="1、4、7、9、12、13、16、17、19、20、23、30、33"/>
  <p:tag name="KSO_WM_SLIDE_ID" val="custom2020441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10"/>
  <p:tag name="KSO_WM_SLIDE_LAYOUT" val="a_b"/>
  <p:tag name="KSO_WM_SLIDE_LAYOUT_CNT" val="1_3"/>
  <p:tag name="KSO_WM_SPECIAL_SOURCE" val="bdnull"/>
</p:tagLst>
</file>

<file path=ppt/tags/tag774.xml><?xml version="1.0" encoding="utf-8"?>
<p:tagLst xmlns:p="http://schemas.openxmlformats.org/presentationml/2006/main">
  <p:tag name="KSO_WM_UNIT_ISCONTENTSTITLE" val="0"/>
  <p:tag name="KSO_WM_UNIT_COLOR_SCHEME_SHAPE_ID" val="36"/>
  <p:tag name="KSO_WM_UNIT_COLOR_SCHEME_PARENT_PAGE" val="0_4"/>
  <p:tag name="KSO_WM_UNIT_SUBTYPE" val="a"/>
  <p:tag name="KSO_WM_UNIT_PRESET_TEXT" val="单击此处添加标题，文字是您思想的提炼"/>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410_4*l_h_f*1_1_1"/>
  <p:tag name="KSO_WM_TEMPLATE_CATEGORY" val="custom"/>
  <p:tag name="KSO_WM_TEMPLATE_INDEX" val="2020441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75.xml><?xml version="1.0" encoding="utf-8"?>
<p:tagLst xmlns:p="http://schemas.openxmlformats.org/presentationml/2006/main">
  <p:tag name="KSO_WM_UNIT_COLOR_SCHEME_SHAPE_ID" val="4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410_4*l_h_i*1_1_1"/>
  <p:tag name="KSO_WM_TEMPLATE_CATEGORY" val="custom"/>
  <p:tag name="KSO_WM_TEMPLATE_INDEX" val="20204410"/>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776.xml><?xml version="1.0" encoding="utf-8"?>
<p:tagLst xmlns:p="http://schemas.openxmlformats.org/presentationml/2006/main">
  <p:tag name="KSO_WM_UNIT_COLOR_SCHEME_SHAPE_ID" val="5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4410_4*l_h_i*1_1_3"/>
  <p:tag name="KSO_WM_TEMPLATE_CATEGORY" val="custom"/>
  <p:tag name="KSO_WM_TEMPLATE_INDEX" val="20204410"/>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777.xml><?xml version="1.0" encoding="utf-8"?>
<p:tagLst xmlns:p="http://schemas.openxmlformats.org/presentationml/2006/main">
  <p:tag name="KSO_WM_UNIT_COLOR_SCHEME_SHAPE_ID" val="5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4410_4*l_h_i*1_1_2"/>
  <p:tag name="KSO_WM_TEMPLATE_CATEGORY" val="custom"/>
  <p:tag name="KSO_WM_TEMPLATE_INDEX" val="2020441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778.xml><?xml version="1.0" encoding="utf-8"?>
<p:tagLst xmlns:p="http://schemas.openxmlformats.org/presentationml/2006/main">
  <p:tag name="KSO_WM_UNIT_ISCONTENTSTITLE" val="0"/>
  <p:tag name="KSO_WM_UNIT_COLOR_SCHEME_SHAPE_ID" val="45"/>
  <p:tag name="KSO_WM_UNIT_COLOR_SCHEME_PARENT_PAGE" val="0_4"/>
  <p:tag name="KSO_WM_UNIT_SUBTYPE" val="a"/>
  <p:tag name="KSO_WM_UNIT_PRESET_TEXT" val="单击此处添加标题，文字是您思想的提炼"/>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410_4*l_h_f*1_2_1"/>
  <p:tag name="KSO_WM_TEMPLATE_CATEGORY" val="custom"/>
  <p:tag name="KSO_WM_TEMPLATE_INDEX" val="2020441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79.xml><?xml version="1.0" encoding="utf-8"?>
<p:tagLst xmlns:p="http://schemas.openxmlformats.org/presentationml/2006/main">
  <p:tag name="KSO_WM_UNIT_COLOR_SCHEME_SHAPE_ID" val="3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410_4*l_h_i*1_2_1"/>
  <p:tag name="KSO_WM_TEMPLATE_CATEGORY" val="custom"/>
  <p:tag name="KSO_WM_TEMPLATE_INDEX" val="20204410"/>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0.xml><?xml version="1.0" encoding="utf-8"?>
<p:tagLst xmlns:p="http://schemas.openxmlformats.org/presentationml/2006/main">
  <p:tag name="KSO_WM_UNIT_COLOR_SCHEME_SHAPE_ID" val="4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4410_4*l_h_i*1_2_3"/>
  <p:tag name="KSO_WM_TEMPLATE_CATEGORY" val="custom"/>
  <p:tag name="KSO_WM_TEMPLATE_INDEX" val="20204410"/>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781.xml><?xml version="1.0" encoding="utf-8"?>
<p:tagLst xmlns:p="http://schemas.openxmlformats.org/presentationml/2006/main">
  <p:tag name="KSO_WM_UNIT_COLOR_SCHEME_SHAPE_ID" val="4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4410_4*l_h_i*1_2_2"/>
  <p:tag name="KSO_WM_TEMPLATE_CATEGORY" val="custom"/>
  <p:tag name="KSO_WM_TEMPLATE_INDEX" val="2020441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782.xml><?xml version="1.0" encoding="utf-8"?>
<p:tagLst xmlns:p="http://schemas.openxmlformats.org/presentationml/2006/main">
  <p:tag name="KSO_WM_UNIT_ISCONTENTSTITLE" val="0"/>
  <p:tag name="KSO_WM_UNIT_COLOR_SCHEME_SHAPE_ID" val="48"/>
  <p:tag name="KSO_WM_UNIT_COLOR_SCHEME_PARENT_PAGE" val="0_4"/>
  <p:tag name="KSO_WM_UNIT_SUBTYPE" val="a"/>
  <p:tag name="KSO_WM_UNIT_PRESET_TEXT" val="单击此处添加标题，文字是您思想的提炼"/>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410_4*l_h_f*1_3_1"/>
  <p:tag name="KSO_WM_TEMPLATE_CATEGORY" val="custom"/>
  <p:tag name="KSO_WM_TEMPLATE_INDEX" val="2020441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83.xml><?xml version="1.0" encoding="utf-8"?>
<p:tagLst xmlns:p="http://schemas.openxmlformats.org/presentationml/2006/main">
  <p:tag name="KSO_WM_UNIT_COLOR_SCHEME_SHAPE_ID" val="2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410_4*l_h_i*1_3_1"/>
  <p:tag name="KSO_WM_TEMPLATE_CATEGORY" val="custom"/>
  <p:tag name="KSO_WM_TEMPLATE_INDEX" val="20204410"/>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784.xml><?xml version="1.0" encoding="utf-8"?>
<p:tagLst xmlns:p="http://schemas.openxmlformats.org/presentationml/2006/main">
  <p:tag name="KSO_WM_UNIT_COLOR_SCHEME_SHAPE_ID" val="3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04410_4*l_h_i*1_3_3"/>
  <p:tag name="KSO_WM_TEMPLATE_CATEGORY" val="custom"/>
  <p:tag name="KSO_WM_TEMPLATE_INDEX" val="20204410"/>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785.xml><?xml version="1.0" encoding="utf-8"?>
<p:tagLst xmlns:p="http://schemas.openxmlformats.org/presentationml/2006/main">
  <p:tag name="KSO_WM_UNIT_COLOR_SCHEME_SHAPE_ID" val="3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4410_4*l_h_i*1_3_2"/>
  <p:tag name="KSO_WM_TEMPLATE_CATEGORY" val="custom"/>
  <p:tag name="KSO_WM_TEMPLATE_INDEX" val="2020441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786.xml><?xml version="1.0" encoding="utf-8"?>
<p:tagLst xmlns:p="http://schemas.openxmlformats.org/presentationml/2006/main">
  <p:tag name="KSO_WM_UNIT_ISCONTENTSTITLE" val="0"/>
  <p:tag name="KSO_WM_UNIT_COLOR_SCHEME_SHAPE_ID" val="54"/>
  <p:tag name="KSO_WM_UNIT_COLOR_SCHEME_PARENT_PAGE" val="0_4"/>
  <p:tag name="KSO_WM_UNIT_SUBTYPE" val="a"/>
  <p:tag name="KSO_WM_UNIT_PRESET_TEXT" val="单击此处添加标题，文字是您思想的提炼"/>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410_4*l_h_f*1_4_1"/>
  <p:tag name="KSO_WM_TEMPLATE_CATEGORY" val="custom"/>
  <p:tag name="KSO_WM_TEMPLATE_INDEX" val="20204410"/>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787.xml><?xml version="1.0" encoding="utf-8"?>
<p:tagLst xmlns:p="http://schemas.openxmlformats.org/presentationml/2006/main">
  <p:tag name="KSO_WM_UNIT_COLOR_SCHEME_SHAPE_ID" val="19"/>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410_4*l_h_i*1_4_1"/>
  <p:tag name="KSO_WM_TEMPLATE_CATEGORY" val="custom"/>
  <p:tag name="KSO_WM_TEMPLATE_INDEX" val="2020441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788.xml><?xml version="1.0" encoding="utf-8"?>
<p:tagLst xmlns:p="http://schemas.openxmlformats.org/presentationml/2006/main">
  <p:tag name="KSO_WM_UNIT_COLOR_SCHEME_SHAPE_ID" val="20"/>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custom20204410_4*l_h_i*1_4_3"/>
  <p:tag name="KSO_WM_TEMPLATE_CATEGORY" val="custom"/>
  <p:tag name="KSO_WM_TEMPLATE_INDEX" val="2020441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789.xml><?xml version="1.0" encoding="utf-8"?>
<p:tagLst xmlns:p="http://schemas.openxmlformats.org/presentationml/2006/main">
  <p:tag name="KSO_WM_UNIT_COLOR_SCHEME_SHAPE_ID" val="22"/>
  <p:tag name="KSO_WM_UNIT_COLOR_SCHEME_PARENT_PAGE" val="0_4"/>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custom20204410_4*l_h_i*1_4_2"/>
  <p:tag name="KSO_WM_TEMPLATE_CATEGORY" val="custom"/>
  <p:tag name="KSO_WM_TEMPLATE_INDEX" val="2020441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410_4*i*1"/>
  <p:tag name="KSO_WM_TEMPLATE_CATEGORY" val="custom"/>
  <p:tag name="KSO_WM_TEMPLATE_INDEX" val="20204410"/>
  <p:tag name="KSO_WM_UNIT_LAYERLEVEL" val="1"/>
  <p:tag name="KSO_WM_TAG_VERSION" val="1.0"/>
  <p:tag name="KSO_WM_BEAUTIFY_FLAG" val="#wm#"/>
  <p:tag name="KSO_WM_UNIT_USESOURCEFORMAT_APPLY" val="1"/>
</p:tagLst>
</file>

<file path=ppt/tags/tag791.xml><?xml version="1.0" encoding="utf-8"?>
<p:tagLst xmlns:p="http://schemas.openxmlformats.org/presentationml/2006/main">
  <p:tag name="KSO_WM_UNIT_ISCONTENTSTITLE" val="0"/>
  <p:tag name="KSO_WM_UNIT_ISNUMDGMTITLE" val="0"/>
  <p:tag name="KSO_WM_UNIT_PRESET_TEXT" val="CONTENTS"/>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4410_4*b*1"/>
  <p:tag name="KSO_WM_TEMPLATE_CATEGORY" val="custom"/>
  <p:tag name="KSO_WM_TEMPLATE_INDEX" val="20204410"/>
  <p:tag name="KSO_WM_UNIT_LAYERLEVEL" val="1"/>
  <p:tag name="KSO_WM_TAG_VERSION" val="1.0"/>
  <p:tag name="KSO_WM_BEAUTIFY_FLAG" val="#wm#"/>
  <p:tag name="KSO_WM_UNIT_TEXT_FILL_FORE_SCHEMECOLOR_INDEX" val="1"/>
  <p:tag name="KSO_WM_UNIT_TEXT_FILL_TYPE" val="1"/>
  <p:tag name="KSO_WM_UNIT_USESOURCEFORMAT_APPLY" val="1"/>
</p:tagLst>
</file>

<file path=ppt/tags/tag792.xml><?xml version="1.0" encoding="utf-8"?>
<p:tagLst xmlns:p="http://schemas.openxmlformats.org/presentationml/2006/main">
  <p:tag name="KSO_WM_UNIT_ISCONTENTSTITLE" val="1"/>
  <p:tag name="KSO_WM_UNIT_ISNUMDGMTITLE" val="0"/>
  <p:tag name="KSO_WM_UNIT_PRESET_TEXT" val="目 录"/>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410_4*a*1"/>
  <p:tag name="KSO_WM_TEMPLATE_CATEGORY" val="custom"/>
  <p:tag name="KSO_WM_TEMPLATE_INDEX" val="20204410"/>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793.xml><?xml version="1.0" encoding="utf-8"?>
<p:tagLst xmlns:p="http://schemas.openxmlformats.org/presentationml/2006/main">
  <p:tag name="KSO_WM_SLIDE_ID" val="custom20204410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410"/>
  <p:tag name="KSO_WM_SLIDE_LAYOUT" val="a_b_l"/>
  <p:tag name="KSO_WM_SLIDE_LAYOUT_CNT" val="1_1_1"/>
  <p:tag name="KSO_WM_SPECIAL_SOURCE" val="bdnull"/>
</p:tagLst>
</file>

<file path=ppt/tags/tag794.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795.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796.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797.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798.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799.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00.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01.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02.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803.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804.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05.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06.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807.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808.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09.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0.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811.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12.xml><?xml version="1.0" encoding="utf-8"?>
<p:tagLst xmlns:p="http://schemas.openxmlformats.org/presentationml/2006/main">
  <p:tag name="KSO_WM_UNIT_TABLE_BEAUTIFY" val="smartTable{56bfb1b0-3668-4a36-b9fd-e13ae20378d8}"/>
  <p:tag name="TABLE_ENDDRAG_ORIGIN_RECT" val="778*247"/>
  <p:tag name="TABLE_ENDDRAG_RECT" val="96*194*778*247"/>
  <p:tag name="TABLE_EMPHASIZE_COLOR" val="8286922"/>
</p:tagLst>
</file>

<file path=ppt/tags/tag813.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14.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815.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16.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817.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818.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19.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0.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21.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822.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23.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824.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25.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826.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27.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828.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29.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410_7*b*1"/>
  <p:tag name="KSO_WM_TEMPLATE_CATEGORY" val="custom"/>
  <p:tag name="KSO_WM_TEMPLATE_INDEX" val="20204410"/>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0.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31.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10_8*f*1"/>
  <p:tag name="KSO_WM_TEMPLATE_CATEGORY" val="custom"/>
  <p:tag name="KSO_WM_TEMPLATE_INDEX" val="20204410"/>
  <p:tag name="KSO_WM_UNIT_LAYERLEVEL" val="1"/>
  <p:tag name="KSO_WM_TAG_VERSION" val="1.0"/>
  <p:tag name="KSO_WM_BEAUTIFY_FLAG" val="#wm#"/>
</p:tagLst>
</file>

<file path=ppt/tags/tag832.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833.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34.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35.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10_8*f*1"/>
  <p:tag name="KSO_WM_TEMPLATE_CATEGORY" val="custom"/>
  <p:tag name="KSO_WM_TEMPLATE_INDEX" val="20204410"/>
  <p:tag name="KSO_WM_UNIT_LAYERLEVEL" val="1"/>
  <p:tag name="KSO_WM_TAG_VERSION" val="1.0"/>
  <p:tag name="KSO_WM_BEAUTIFY_FLAG" val="#wm#"/>
</p:tagLst>
</file>

<file path=ppt/tags/tag836.xml><?xml version="1.0" encoding="utf-8"?>
<p:tagLst xmlns:p="http://schemas.openxmlformats.org/presentationml/2006/main">
  <p:tag name="KSO_WM_UNIT_PRESET_TEXT" val="01"/>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410_7*e*1"/>
  <p:tag name="KSO_WM_TEMPLATE_CATEGORY" val="custom"/>
  <p:tag name="KSO_WM_TEMPLATE_INDEX" val="20204410"/>
  <p:tag name="KSO_WM_UNIT_LAYERLEVEL" val="1"/>
  <p:tag name="KSO_WM_TAG_VERSION" val="1.0"/>
  <p:tag name="KSO_WM_BEAUTIFY_FLAG" val="#wm#"/>
</p:tagLst>
</file>

<file path=ppt/tags/tag83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410_7*a*1"/>
  <p:tag name="KSO_WM_TEMPLATE_CATEGORY" val="custom"/>
  <p:tag name="KSO_WM_TEMPLATE_INDEX" val="20204410"/>
  <p:tag name="KSO_WM_UNIT_LAYERLEVEL" val="1"/>
  <p:tag name="KSO_WM_TAG_VERSION" val="1.0"/>
  <p:tag name="KSO_WM_BEAUTIFY_FLAG" val="#wm#"/>
</p:tagLst>
</file>

<file path=ppt/tags/tag838.xml><?xml version="1.0" encoding="utf-8"?>
<p:tagLst xmlns:p="http://schemas.openxmlformats.org/presentationml/2006/main">
  <p:tag name="KSO_WM_SLIDE_ID" val="custom202044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410"/>
  <p:tag name="KSO_WM_SLIDE_LAYOUT" val="a_b_e"/>
  <p:tag name="KSO_WM_SLIDE_LAYOUT_CNT" val="1_1_1"/>
  <p:tag name="KSO_WM_SPECIAL_SOURCE" val="bdnull"/>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10_8*i*1"/>
  <p:tag name="KSO_WM_TEMPLATE_CATEGORY" val="custom"/>
  <p:tag name="KSO_WM_TEMPLATE_INDEX" val="20204410"/>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4410_8*i*4"/>
  <p:tag name="KSO_WM_TEMPLATE_CATEGORY" val="custom"/>
  <p:tag name="KSO_WM_TEMPLATE_INDEX" val="20204410"/>
  <p:tag name="KSO_WM_UNIT_LAYERLEVEL" val="1"/>
  <p:tag name="KSO_WM_TAG_VERSION" val="1.0"/>
  <p:tag name="KSO_WM_BEAUTIFY_FLAG" val="#wm#"/>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4410_8*i*5"/>
  <p:tag name="KSO_WM_TEMPLATE_CATEGORY" val="custom"/>
  <p:tag name="KSO_WM_TEMPLATE_INDEX" val="20204410"/>
  <p:tag name="KSO_WM_UNIT_LAYERLEVEL" val="1"/>
  <p:tag name="KSO_WM_TAG_VERSION" val="1.0"/>
  <p:tag name="KSO_WM_BEAUTIFY_FLAG" val="#wm#"/>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4410_8*i*6"/>
  <p:tag name="KSO_WM_TEMPLATE_CATEGORY" val="custom"/>
  <p:tag name="KSO_WM_TEMPLATE_INDEX" val="20204410"/>
  <p:tag name="KSO_WM_UNIT_LAYERLEVEL" val="1"/>
  <p:tag name="KSO_WM_TAG_VERSION" val="1.0"/>
  <p:tag name="KSO_WM_BEAUTIFY_FLAG" val="#wm#"/>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ustom20204410_8*i*7"/>
  <p:tag name="KSO_WM_TEMPLATE_CATEGORY" val="custom"/>
  <p:tag name="KSO_WM_TEMPLATE_INDEX" val="20204410"/>
  <p:tag name="KSO_WM_UNIT_LAYERLEVEL" val="1"/>
  <p:tag name="KSO_WM_TAG_VERSION" val="1.0"/>
  <p:tag name="KSO_WM_BEAUTIFY_FLAG" val="#wm#"/>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custom20204410_8*i*8"/>
  <p:tag name="KSO_WM_TEMPLATE_CATEGORY" val="custom"/>
  <p:tag name="KSO_WM_TEMPLATE_INDEX" val="20204410"/>
  <p:tag name="KSO_WM_UNIT_LAYERLEVEL" val="1"/>
  <p:tag name="KSO_WM_TAG_VERSION" val="1.0"/>
  <p:tag name="KSO_WM_BEAUTIFY_FLAG" val="#wm#"/>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custom20204410_8*i*9"/>
  <p:tag name="KSO_WM_TEMPLATE_CATEGORY" val="custom"/>
  <p:tag name="KSO_WM_TEMPLATE_INDEX" val="20204410"/>
  <p:tag name="KSO_WM_UNIT_LAYERLEVEL" val="1"/>
  <p:tag name="KSO_WM_TAG_VERSION" val="1.0"/>
  <p:tag name="KSO_WM_BEAUTIFY_FLAG" val="#wm#"/>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custom20204410_8*i*10"/>
  <p:tag name="KSO_WM_TEMPLATE_CATEGORY" val="custom"/>
  <p:tag name="KSO_WM_TEMPLATE_INDEX" val="20204410"/>
  <p:tag name="KSO_WM_UNIT_LAYERLEVEL" val="1"/>
  <p:tag name="KSO_WM_TAG_VERSION" val="1.0"/>
  <p:tag name="KSO_WM_BEAUTIFY_FLAG" val="#wm#"/>
</p:tagLst>
</file>

<file path=ppt/tags/tag847.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3"/>
  <p:tag name="KSO_WM_UNIT_ID" val="custom20204410_8*i*3"/>
  <p:tag name="KSO_WM_TEMPLATE_CATEGORY" val="custom"/>
  <p:tag name="KSO_WM_TEMPLATE_INDEX" val="20204410"/>
  <p:tag name="KSO_WM_UNIT_LAYERLEVEL" val="1"/>
  <p:tag name="KSO_WM_TAG_VERSION" val="1.0"/>
  <p:tag name="KSO_WM_BEAUTIFY_FLAG" val="#wm#"/>
</p:tagLst>
</file>

<file path=ppt/tags/tag848.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10_8*f*1"/>
  <p:tag name="KSO_WM_TEMPLATE_CATEGORY" val="custom"/>
  <p:tag name="KSO_WM_TEMPLATE_INDEX" val="20204410"/>
  <p:tag name="KSO_WM_UNIT_LAYERLEVEL" val="1"/>
  <p:tag name="KSO_WM_TAG_VERSION" val="1.0"/>
  <p:tag name="KSO_WM_BEAUTIFY_FLAG" val="#wm#"/>
</p:tagLst>
</file>

<file path=ppt/tags/tag849.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10_8*a*1"/>
  <p:tag name="KSO_WM_TEMPLATE_CATEGORY" val="custom"/>
  <p:tag name="KSO_WM_TEMPLATE_INDEX" val="20204410"/>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0.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410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29"/>
  <p:tag name="KSO_WM_SLIDE_POSITION" val="0*0"/>
  <p:tag name="KSO_WM_TAG_VERSION" val="1.0"/>
  <p:tag name="KSO_WM_BEAUTIFY_FLAG" val="#wm#"/>
  <p:tag name="KSO_WM_TEMPLATE_CATEGORY" val="custom"/>
  <p:tag name="KSO_WM_TEMPLATE_INDEX" val="20204410"/>
  <p:tag name="KSO_WM_SLIDE_LAYOUT" val="a_f_i"/>
  <p:tag name="KSO_WM_SLIDE_LAYOUT_CNT" val="1_1_1"/>
  <p:tag name="KSO_WM_SPECIAL_SOURCE" val="bdnull"/>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410_8*i*1"/>
  <p:tag name="KSO_WM_TEMPLATE_CATEGORY" val="custom"/>
  <p:tag name="KSO_WM_TEMPLATE_INDEX" val="20204410"/>
  <p:tag name="KSO_WM_UNIT_LAYERLEVEL" val="1"/>
  <p:tag name="KSO_WM_TAG_VERSION" val="1.0"/>
  <p:tag name="KSO_WM_BEAUTIFY_FLAG" val="#wm#"/>
</p:tagLst>
</file>

<file path=ppt/tags/tag8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4410_8*i*4"/>
  <p:tag name="KSO_WM_TEMPLATE_CATEGORY" val="custom"/>
  <p:tag name="KSO_WM_TEMPLATE_INDEX" val="20204410"/>
  <p:tag name="KSO_WM_UNIT_LAYERLEVEL" val="1"/>
  <p:tag name="KSO_WM_TAG_VERSION" val="1.0"/>
  <p:tag name="KSO_WM_BEAUTIFY_FLAG" val="#wm#"/>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4410_8*i*5"/>
  <p:tag name="KSO_WM_TEMPLATE_CATEGORY" val="custom"/>
  <p:tag name="KSO_WM_TEMPLATE_INDEX" val="20204410"/>
  <p:tag name="KSO_WM_UNIT_LAYERLEVEL" val="1"/>
  <p:tag name="KSO_WM_TAG_VERSION" val="1.0"/>
  <p:tag name="KSO_WM_BEAUTIFY_FLAG" val="#wm#"/>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4410_8*i*6"/>
  <p:tag name="KSO_WM_TEMPLATE_CATEGORY" val="custom"/>
  <p:tag name="KSO_WM_TEMPLATE_INDEX" val="20204410"/>
  <p:tag name="KSO_WM_UNIT_LAYERLEVEL" val="1"/>
  <p:tag name="KSO_WM_TAG_VERSION" val="1.0"/>
  <p:tag name="KSO_WM_BEAUTIFY_FLAG" val="#wm#"/>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ustom20204410_8*i*7"/>
  <p:tag name="KSO_WM_TEMPLATE_CATEGORY" val="custom"/>
  <p:tag name="KSO_WM_TEMPLATE_INDEX" val="20204410"/>
  <p:tag name="KSO_WM_UNIT_LAYERLEVEL" val="1"/>
  <p:tag name="KSO_WM_TAG_VERSION" val="1.0"/>
  <p:tag name="KSO_WM_BEAUTIFY_FLAG" val="#wm#"/>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custom20204410_8*i*8"/>
  <p:tag name="KSO_WM_TEMPLATE_CATEGORY" val="custom"/>
  <p:tag name="KSO_WM_TEMPLATE_INDEX" val="20204410"/>
  <p:tag name="KSO_WM_UNIT_LAYERLEVEL" val="1"/>
  <p:tag name="KSO_WM_TAG_VERSION" val="1.0"/>
  <p:tag name="KSO_WM_BEAUTIFY_FLAG" val="#wm#"/>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custom20204410_8*i*9"/>
  <p:tag name="KSO_WM_TEMPLATE_CATEGORY" val="custom"/>
  <p:tag name="KSO_WM_TEMPLATE_INDEX" val="20204410"/>
  <p:tag name="KSO_WM_UNIT_LAYERLEVEL" val="1"/>
  <p:tag name="KSO_WM_TAG_VERSION" val="1.0"/>
  <p:tag name="KSO_WM_BEAUTIFY_FLAG" val="#wm#"/>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custom20204410_8*i*10"/>
  <p:tag name="KSO_WM_TEMPLATE_CATEGORY" val="custom"/>
  <p:tag name="KSO_WM_TEMPLATE_INDEX" val="20204410"/>
  <p:tag name="KSO_WM_UNIT_LAYERLEVEL" val="1"/>
  <p:tag name="KSO_WM_TAG_VERSION" val="1.0"/>
  <p:tag name="KSO_WM_BEAUTIFY_FLAG" val="#wm#"/>
</p:tagLst>
</file>

<file path=ppt/tags/tag859.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3"/>
  <p:tag name="KSO_WM_UNIT_ID" val="custom20204410_8*i*3"/>
  <p:tag name="KSO_WM_TEMPLATE_CATEGORY" val="custom"/>
  <p:tag name="KSO_WM_TEMPLATE_INDEX" val="20204410"/>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0.xml><?xml version="1.0" encoding="utf-8"?>
<p:tagLst xmlns:p="http://schemas.openxmlformats.org/presentationml/2006/main">
  <p:tag name="KSO_WM_UNIT_ISCONTENTSTITLE" val="0"/>
  <p:tag name="KSO_WM_UNIT_DEFAULT_FONT" val="16;24;2"/>
  <p:tag name="KSO_WM_UNIT_BLOCK" val="0"/>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410_8*f*1"/>
  <p:tag name="KSO_WM_TEMPLATE_CATEGORY" val="custom"/>
  <p:tag name="KSO_WM_TEMPLATE_INDEX" val="20204410"/>
  <p:tag name="KSO_WM_UNIT_LAYERLEVEL" val="1"/>
  <p:tag name="KSO_WM_TAG_VERSION" val="1.0"/>
  <p:tag name="KSO_WM_BEAUTIFY_FLAG" val="#wm#"/>
</p:tagLst>
</file>

<file path=ppt/tags/tag861.xml><?xml version="1.0" encoding="utf-8"?>
<p:tagLst xmlns:p="http://schemas.openxmlformats.org/presentationml/2006/main">
  <p:tag name="KSO_WM_UNIT_DEFAULT_FONT" val="28;32;4"/>
  <p:tag name="KSO_WM_UNIT_BLOCK" val="0"/>
  <p:tag name="KSO_WM_UNIT_ISCONTENTSTITLE" val="0"/>
  <p:tag name="KSO_WM_UNIT_ISNUMDGMTITLE" val="0"/>
  <p:tag name="KSO_WM_UNIT_PRESET_TEXT" val="单击此处添加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410_8*a*1"/>
  <p:tag name="KSO_WM_TEMPLATE_CATEGORY" val="custom"/>
  <p:tag name="KSO_WM_TEMPLATE_INDEX" val="20204410"/>
  <p:tag name="KSO_WM_UNIT_LAYERLEVEL" val="1"/>
  <p:tag name="KSO_WM_TAG_VERSION" val="1.0"/>
  <p:tag name="KSO_WM_BEAUTIFY_FLAG" val="#wm#"/>
</p:tagLst>
</file>

<file path=ppt/tags/tag86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410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29"/>
  <p:tag name="KSO_WM_SLIDE_POSITION" val="0*0"/>
  <p:tag name="KSO_WM_TAG_VERSION" val="1.0"/>
  <p:tag name="KSO_WM_BEAUTIFY_FLAG" val="#wm#"/>
  <p:tag name="KSO_WM_TEMPLATE_CATEGORY" val="custom"/>
  <p:tag name="KSO_WM_TEMPLATE_INDEX" val="20204410"/>
  <p:tag name="KSO_WM_SLIDE_LAYOUT" val="a_f_i"/>
  <p:tag name="KSO_WM_SLIDE_LAYOUT_CNT" val="1_1_1"/>
  <p:tag name="KSO_WM_SPECIAL_SOURCE" val="bdnull"/>
</p:tagLst>
</file>

<file path=ppt/tags/tag863.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4410_33*a*1"/>
  <p:tag name="KSO_WM_TEMPLATE_CATEGORY" val="custom"/>
  <p:tag name="KSO_WM_TEMPLATE_INDEX" val="20204410"/>
  <p:tag name="KSO_WM_UNIT_LAYERLEVEL" val="1"/>
  <p:tag name="KSO_WM_TAG_VERSION" val="1.0"/>
  <p:tag name="KSO_WM_BEAUTIFY_FLAG" val="#wm#"/>
  <p:tag name="KSO_WM_UNIT_PRESET_TEXT" val="谢谢聆听"/>
</p:tagLst>
</file>

<file path=ppt/tags/tag864.xml><?xml version="1.0" encoding="utf-8"?>
<p:tagLst xmlns:p="http://schemas.openxmlformats.org/presentationml/2006/main">
  <p:tag name="KSO_WM_UNIT_ISCONTENTSTITLE" val="0"/>
  <p:tag name="KSO_WM_UNIT_ISNUMDGM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ID" val="custom20204410_33*b*1"/>
  <p:tag name="KSO_WM_TEMPLATE_CATEGORY" val="custom"/>
  <p:tag name="KSO_WM_TEMPLATE_INDEX" val="20204410"/>
  <p:tag name="KSO_WM_UNIT_LAYERLEVEL" val="1"/>
  <p:tag name="KSO_WM_TAG_VERSION" val="1.0"/>
  <p:tag name="KSO_WM_BEAUTIFY_FLAG" val="#wm#"/>
  <p:tag name="KSO_WM_UNIT_PRESET_TEXT" val="单击此处添加副标题内容"/>
</p:tagLst>
</file>

<file path=ppt/tags/tag865.xml><?xml version="1.0" encoding="utf-8"?>
<p:tagLst xmlns:p="http://schemas.openxmlformats.org/presentationml/2006/main">
  <p:tag name="KSO_WM_SLIDE_ID" val="custom20204410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410"/>
  <p:tag name="KSO_WM_SLIDE_LAYOUT" val="a_b"/>
  <p:tag name="KSO_WM_SLIDE_LAYOUT_CNT" val="1_1"/>
  <p:tag name="KSO_WM_SPECIAL_SOURCE" val="bdnull"/>
</p:tagLst>
</file>

<file path=ppt/tags/tag866.xml><?xml version="1.0" encoding="utf-8"?>
<p:tagLst xmlns:p="http://schemas.openxmlformats.org/presentationml/2006/main">
  <p:tag name="KSO_DOCER_TEMPLATE_OPEN_ONCE_MARK"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自定义 167">
      <a:dk1>
        <a:sysClr val="windowText" lastClr="000000"/>
      </a:dk1>
      <a:lt1>
        <a:sysClr val="window" lastClr="FFFFFF"/>
      </a:lt1>
      <a:dk2>
        <a:srgbClr val="ECEDEF"/>
      </a:dk2>
      <a:lt2>
        <a:srgbClr val="FFFFFF"/>
      </a:lt2>
      <a:accent1>
        <a:srgbClr val="FED000"/>
      </a:accent1>
      <a:accent2>
        <a:srgbClr val="CBCD33"/>
      </a:accent2>
      <a:accent3>
        <a:srgbClr val="98CA66"/>
      </a:accent3>
      <a:accent4>
        <a:srgbClr val="66C898"/>
      </a:accent4>
      <a:accent5>
        <a:srgbClr val="33C5CB"/>
      </a:accent5>
      <a:accent6>
        <a:srgbClr val="00C2F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67">
      <a:dk1>
        <a:sysClr val="windowText" lastClr="000000"/>
      </a:dk1>
      <a:lt1>
        <a:sysClr val="window" lastClr="FFFFFF"/>
      </a:lt1>
      <a:dk2>
        <a:srgbClr val="ECEDEF"/>
      </a:dk2>
      <a:lt2>
        <a:srgbClr val="FFFFFF"/>
      </a:lt2>
      <a:accent1>
        <a:srgbClr val="FED000"/>
      </a:accent1>
      <a:accent2>
        <a:srgbClr val="CBCD33"/>
      </a:accent2>
      <a:accent3>
        <a:srgbClr val="98CA66"/>
      </a:accent3>
      <a:accent4>
        <a:srgbClr val="66C898"/>
      </a:accent4>
      <a:accent5>
        <a:srgbClr val="33C5CB"/>
      </a:accent5>
      <a:accent6>
        <a:srgbClr val="00C2F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67">
      <a:dk1>
        <a:sysClr val="windowText" lastClr="000000"/>
      </a:dk1>
      <a:lt1>
        <a:sysClr val="window" lastClr="FFFFFF"/>
      </a:lt1>
      <a:dk2>
        <a:srgbClr val="ECEDEF"/>
      </a:dk2>
      <a:lt2>
        <a:srgbClr val="FFFFFF"/>
      </a:lt2>
      <a:accent1>
        <a:srgbClr val="FED000"/>
      </a:accent1>
      <a:accent2>
        <a:srgbClr val="CBCD33"/>
      </a:accent2>
      <a:accent3>
        <a:srgbClr val="98CA66"/>
      </a:accent3>
      <a:accent4>
        <a:srgbClr val="66C898"/>
      </a:accent4>
      <a:accent5>
        <a:srgbClr val="33C5CB"/>
      </a:accent5>
      <a:accent6>
        <a:srgbClr val="00C2F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3049</Words>
  <Application>WPS 演示</Application>
  <PresentationFormat>宽屏</PresentationFormat>
  <Paragraphs>271</Paragraphs>
  <Slides>16</Slides>
  <Notes>4</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16</vt:i4>
      </vt:variant>
    </vt:vector>
  </HeadingPairs>
  <TitlesOfParts>
    <vt:vector size="29" baseType="lpstr">
      <vt:lpstr>Arial</vt:lpstr>
      <vt:lpstr>宋体</vt:lpstr>
      <vt:lpstr>Wingdings</vt:lpstr>
      <vt:lpstr>微软雅黑</vt:lpstr>
      <vt:lpstr>汉仪旗黑-85S</vt:lpstr>
      <vt:lpstr>黑体</vt:lpstr>
      <vt:lpstr>Wingdings</vt:lpstr>
      <vt:lpstr>Segoe UI</vt:lpstr>
      <vt:lpstr>Arial Unicode MS</vt:lpstr>
      <vt:lpstr>Calibri</vt:lpstr>
      <vt:lpstr>2_Office 主题​​</vt:lpstr>
      <vt:lpstr>1_Office 主题​​</vt:lpstr>
      <vt:lpstr>3_Office 主题​​</vt:lpstr>
      <vt:lpstr>OpenHarmonyOS内核开发  任务管理</vt:lpstr>
      <vt:lpstr>PowerPoint 演示文稿</vt:lpstr>
      <vt:lpstr>什么是任务</vt:lpstr>
      <vt:lpstr>任务调度机制</vt:lpstr>
      <vt:lpstr>EEPROM控制原理</vt:lpstr>
      <vt:lpstr>任务的接口</vt:lpstr>
      <vt:lpstr>任务的接口</vt:lpstr>
      <vt:lpstr>任务的接口</vt:lpstr>
      <vt:lpstr>任务的接口</vt:lpstr>
      <vt:lpstr>EEPROM相关接口</vt:lpstr>
      <vt:lpstr>EEPROM相关接口</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王小彬</cp:lastModifiedBy>
  <cp:revision>338</cp:revision>
  <dcterms:created xsi:type="dcterms:W3CDTF">2019-06-19T02:08:00Z</dcterms:created>
  <dcterms:modified xsi:type="dcterms:W3CDTF">2022-02-23T03:20:05Z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D60F0C5AD1A441FCA76C1CCDE3D9E6C0</vt:lpwstr>
  </property>
</Properties>
</file>