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4" r:id="rId9"/>
    <p:sldId id="275" r:id="rId10"/>
    <p:sldId id="276" r:id="rId11"/>
    <p:sldId id="288" r:id="rId12"/>
    <p:sldId id="278" r:id="rId13"/>
    <p:sldId id="289" r:id="rId14"/>
    <p:sldId id="290" r:id="rId15"/>
    <p:sldId id="291" r:id="rId16"/>
    <p:sldId id="292" r:id="rId17"/>
    <p:sldId id="265" r:id="rId18"/>
    <p:sldId id="293" r:id="rId19"/>
    <p:sldId id="294" r:id="rId20"/>
    <p:sldId id="263" r:id="rId21"/>
    <p:sldId id="270" r:id="rId22"/>
    <p:sldId id="261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874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6.xml"/><Relationship Id="rId3" Type="http://schemas.openxmlformats.org/officeDocument/2006/relationships/tags" Target="../tags/tag825.xml"/><Relationship Id="rId2" Type="http://schemas.openxmlformats.org/officeDocument/2006/relationships/tags" Target="../tags/tag824.xml"/><Relationship Id="rId1" Type="http://schemas.openxmlformats.org/officeDocument/2006/relationships/tags" Target="../tags/tag82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0.xml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4.xml"/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" Type="http://schemas.openxmlformats.org/officeDocument/2006/relationships/tags" Target="../tags/tag83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38.xml"/><Relationship Id="rId3" Type="http://schemas.openxmlformats.org/officeDocument/2006/relationships/tags" Target="../tags/tag837.xml"/><Relationship Id="rId2" Type="http://schemas.openxmlformats.org/officeDocument/2006/relationships/tags" Target="../tags/tag836.xml"/><Relationship Id="rId1" Type="http://schemas.openxmlformats.org/officeDocument/2006/relationships/tags" Target="../tags/tag83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42.xml"/><Relationship Id="rId3" Type="http://schemas.openxmlformats.org/officeDocument/2006/relationships/tags" Target="../tags/tag841.xml"/><Relationship Id="rId2" Type="http://schemas.openxmlformats.org/officeDocument/2006/relationships/tags" Target="../tags/tag840.xml"/><Relationship Id="rId1" Type="http://schemas.openxmlformats.org/officeDocument/2006/relationships/tags" Target="../tags/tag83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46.xml"/><Relationship Id="rId3" Type="http://schemas.openxmlformats.org/officeDocument/2006/relationships/tags" Target="../tags/tag845.xml"/><Relationship Id="rId2" Type="http://schemas.openxmlformats.org/officeDocument/2006/relationships/tags" Target="../tags/tag844.xml"/><Relationship Id="rId1" Type="http://schemas.openxmlformats.org/officeDocument/2006/relationships/tags" Target="../tags/tag84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55.xml"/><Relationship Id="rId8" Type="http://schemas.openxmlformats.org/officeDocument/2006/relationships/tags" Target="../tags/tag854.xml"/><Relationship Id="rId7" Type="http://schemas.openxmlformats.org/officeDocument/2006/relationships/tags" Target="../tags/tag853.xml"/><Relationship Id="rId6" Type="http://schemas.openxmlformats.org/officeDocument/2006/relationships/tags" Target="../tags/tag852.xml"/><Relationship Id="rId5" Type="http://schemas.openxmlformats.org/officeDocument/2006/relationships/tags" Target="../tags/tag851.xml"/><Relationship Id="rId4" Type="http://schemas.openxmlformats.org/officeDocument/2006/relationships/tags" Target="../tags/tag850.xml"/><Relationship Id="rId3" Type="http://schemas.openxmlformats.org/officeDocument/2006/relationships/tags" Target="../tags/tag849.xml"/><Relationship Id="rId2" Type="http://schemas.openxmlformats.org/officeDocument/2006/relationships/tags" Target="../tags/tag848.xml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8.xml"/><Relationship Id="rId11" Type="http://schemas.openxmlformats.org/officeDocument/2006/relationships/tags" Target="../tags/tag857.xml"/><Relationship Id="rId10" Type="http://schemas.openxmlformats.org/officeDocument/2006/relationships/tags" Target="../tags/tag856.xml"/><Relationship Id="rId1" Type="http://schemas.openxmlformats.org/officeDocument/2006/relationships/tags" Target="../tags/tag84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67.xml"/><Relationship Id="rId8" Type="http://schemas.openxmlformats.org/officeDocument/2006/relationships/tags" Target="../tags/tag866.xml"/><Relationship Id="rId7" Type="http://schemas.openxmlformats.org/officeDocument/2006/relationships/tags" Target="../tags/tag865.xml"/><Relationship Id="rId6" Type="http://schemas.openxmlformats.org/officeDocument/2006/relationships/tags" Target="../tags/tag864.xml"/><Relationship Id="rId5" Type="http://schemas.openxmlformats.org/officeDocument/2006/relationships/tags" Target="../tags/tag863.xml"/><Relationship Id="rId4" Type="http://schemas.openxmlformats.org/officeDocument/2006/relationships/tags" Target="../tags/tag862.xml"/><Relationship Id="rId3" Type="http://schemas.openxmlformats.org/officeDocument/2006/relationships/tags" Target="../tags/tag861.xml"/><Relationship Id="rId2" Type="http://schemas.openxmlformats.org/officeDocument/2006/relationships/tags" Target="../tags/tag860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70.xml"/><Relationship Id="rId11" Type="http://schemas.openxmlformats.org/officeDocument/2006/relationships/tags" Target="../tags/tag869.xml"/><Relationship Id="rId10" Type="http://schemas.openxmlformats.org/officeDocument/2006/relationships/tags" Target="../tags/tag868.xml"/><Relationship Id="rId1" Type="http://schemas.openxmlformats.org/officeDocument/2006/relationships/tags" Target="../tags/tag85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73.xml"/><Relationship Id="rId2" Type="http://schemas.openxmlformats.org/officeDocument/2006/relationships/tags" Target="../tags/tag872.xml"/><Relationship Id="rId1" Type="http://schemas.openxmlformats.org/officeDocument/2006/relationships/tags" Target="../tags/tag87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1.xml"/><Relationship Id="rId4" Type="http://schemas.openxmlformats.org/officeDocument/2006/relationships/image" Target="../media/image4.png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4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" Type="http://schemas.openxmlformats.org/officeDocument/2006/relationships/tags" Target="../tags/tag81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2.xml"/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tags" Target="../tags/tag8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br>
              <a:rPr lang="zh-CN" altLang="en-US" sz="4400" dirty="0"/>
            </a:br>
            <a:r>
              <a:rPr lang="zh-CN" altLang="en-US" sz="4400" dirty="0"/>
              <a:t>基础外设开发</a:t>
            </a:r>
            <a:r>
              <a:rPr lang="en-US" altLang="zh-CN" sz="4400" dirty="0"/>
              <a:t>--LCD</a:t>
            </a:r>
            <a:endParaRPr lang="zh-CN" altLang="en-US" sz="4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LCD相关接口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3407410"/>
            <a:ext cx="9629140" cy="214122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该函数主要功能是lcd液晶屏指定位置画一条线。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参数x1：指定线的起始点X坐标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参数y1：指定线的起始点Y坐标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参数x2：指定线的结束点X坐标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参数y2：指定线的结束点Y坐标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参数color：指定线的颜色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lcd_draw_line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x1,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y1, 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              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x2,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y2, 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              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color);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LCD相关接口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3407410"/>
            <a:ext cx="9629140" cy="214122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该函数主要功能是lcd液晶屏指定位置画矩形。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参数x1：指定矩形的起始点X坐标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参数y1：指定矩形的起始点Y坐标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参数x2：指定矩形的结束点X坐标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参数y2：指定矩形的结束点Y坐标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参数color：指定矩形的颜色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lcd_draw_rectangle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x1,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y1, 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                       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x2,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y2, 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                       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color);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LCD相关接口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63850"/>
            <a:ext cx="9629140" cy="214122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该函数主要功能是lcd液晶屏指定位置画圆。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参数x0：指定圆的中心点X坐标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参数y0：指定圆的中心点Y坐标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参数r：指定圆的半径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参数color：指定圆的颜色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lcd_draw_circle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x0,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y0,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r,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color);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34613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vendor/lockzhiner/rk2206/samples/b4_lcd/lcd_example.c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在lcd_example函数中，通过LOS_TaskCreate函数创建lcd_process任务。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(TSK_ENTRY_FUNC)lcd_process;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20480;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"lcd process";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如何控制LCD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0582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lcd_process函数初始化LCD设备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ret = lcd_init()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lcd_process函数每1秒往LCD显示屏填充图片、字符串、整数、浮点数等。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printf("************Lcd Example***********\n");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lcd_show_picture(15, 0, 210, 62, &amp;gImage_lingzhi[0]);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lcd_show_string(0, 100, "Welcome to XiaoLingPai!", LCD_RED, LCD_WHITE, 16, 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lcd_show_string(0, 130, "URL: http://www.fzlzda.com", LCD_RED, LCD_WHITE, 16, 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lcd_show_string(0, 160, "LCD_W:", LCD_BLUE, LCD_WHITE, 16, 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如何控制LCD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0582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lcd_show_int_num(128, 160, LCD_H, 3, LCD_BLUE, LCD_WHITE, 16);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lcd_show_string(80, 160, "LCD_H:", LCD_BLUE, LCD_WHITE, 16, 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lcd_show_string(0, 190, "Increaseing Num:", LCD_BLACK, LCD_WHITE, 16, 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lcd_show_float_num1(128, 190, t, 4, LCD_BLACK, LCD_WHITE, 16);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t += 0.11;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lcd_fill(0, 220, LCD_W, LCD_H, LCD_WHITE);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lcd_show_chinese(0, 220, chinese_string, LCD_RED, LCD_WHITE, cur_sizey, 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如何控制LCD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lcd_example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"./b4_lcd:lcd_example",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lcd_example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lcd_example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如何控制LCD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************Lcd Example***********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************Lcd Example***********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如何控制LCD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</a:t>
            </a: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LCD</a:t>
            </a:r>
            <a:endParaRPr lang="en-US" alt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LCD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LCD相关接口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如何控制LCD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191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液晶显示屏，英文简称为LCD，全称是Liquid Crystal Display，是属于平面显示器的一种。现在广泛应用于物联网设备、手机、电视机及计算机的屏幕显示。该显示屏的优点是耗电量低、体积小、辐射低。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什么是</a:t>
            </a:r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LCD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4645025" cy="326326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CD液晶屏显示的基本原理，是将液晶置于两片导电玻璃基板之间，在上下玻璃基板的两个电极作用下，引起液晶分子扭曲变形，改变通过液晶盒光束的偏振状态，实现对背光源光束的开关控制。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LCD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-214748262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413" y="2418715"/>
            <a:ext cx="5269865" cy="32632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任务接口的头文件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/vendor/lockzhiner/rk2206/samples/b4_lcd/include/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cd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OpenHarmonyOS内核开发中，任务接口有很多，主要分为几大类：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（1）初始化、释放LCD；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（2）LCD填充；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（3）LCD绘制画；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（4）LCD绘制字符；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（5）LCD绘制图片。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LCD相关接口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223645" y="2259330"/>
          <a:ext cx="9784080" cy="399161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2266950"/>
                <a:gridCol w="2983865"/>
                <a:gridCol w="4533265"/>
              </a:tblGrid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功能分类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接口名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功能描述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初始化、释放LCD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lcd_init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lcd液晶屏设备初始化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lcd_deinit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lcd液晶屏设备注销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LCD填充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lcd_fill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lcd液晶屏指定区域填充颜色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LCD绘制画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lcd_draw_point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lcd液晶屏指定位置画一个点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lcd_draw_line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lcd液晶屏指定位置画一条线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lcd_draw_rectangle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lcd液晶屏指定位置画矩形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lcd_draw_circle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lcd液晶屏指定位置画圆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LCD绘制字符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lcd_show_chinese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lcd液晶屏显示汉字串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lcd_show_char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lcd液晶屏显示一个字符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lcd_show_string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lcd液晶屏显示字符串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lcd_show_int_num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lcd液晶屏显示一个整数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lcd_show_float_num1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lcd液晶屏显示两位小数变量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LCD绘制图片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lcd_show_picture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/>
                        <a:t>lcd液晶屏显示图片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LCD相关接口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该函数主要功能是lcd液晶屏设备初始化。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返回0为成功，反之为失败。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 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lcd_init</a:t>
            </a:r>
            <a:r>
              <a:rPr lang="zh-CN" altLang="en-US"/>
              <a:t>();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该函数主要功能是lcd液晶屏设备注销。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返回0为成功，反之为失败。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 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lcd_deinit</a:t>
            </a:r>
            <a:r>
              <a:rPr lang="zh-CN" altLang="en-US"/>
              <a:t>();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LCD相关接口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272478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该函数主要功能是lcd液晶屏指定区域填充颜色。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参数xsta：指定区域的起始点X坐标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参数ysta：指定区域的起始点Y坐标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参数xend：指定区域的结束点X坐标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参数yend：指定区域的结束点Y坐标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参数color：指定区域的颜色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lcd_fill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xsta,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ysta,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xend,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yend,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color);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LCD相关接口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272478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该函数主要功能是lcd液晶屏设备注销。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参数x：指定点的X坐标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参数y：指定点的Y坐标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参数color：指定点的颜色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lcd_draw_point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x,</a:t>
            </a:r>
            <a:r>
              <a:rPr lang="zh-CN" altLang="en-US">
                <a:solidFill>
                  <a:srgbClr val="00B050"/>
                </a:solidFill>
              </a:rPr>
              <a:t> uint16_t</a:t>
            </a:r>
            <a:r>
              <a:rPr lang="zh-CN" altLang="en-US"/>
              <a:t> y, </a:t>
            </a:r>
            <a:r>
              <a:rPr lang="zh-CN" altLang="en-US">
                <a:solidFill>
                  <a:srgbClr val="00B050"/>
                </a:solidFill>
              </a:rPr>
              <a:t>uint16_t</a:t>
            </a:r>
            <a:r>
              <a:rPr lang="zh-CN" altLang="en-US"/>
              <a:t> color);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TABLE_BEAUTIFY" val="smartTable{679497de-4fb1-46e0-b860-6967caf45092}"/>
  <p:tag name="TABLE_ENDDRAG_ORIGIN_RECT" val="772*310"/>
  <p:tag name="TABLE_ENDDRAG_RECT" val="96*206*772*310"/>
  <p:tag name="TABLE_EMPHASIZE_COLOR" val="8286922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7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73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74.xml><?xml version="1.0" encoding="utf-8"?>
<p:tagLst xmlns:p="http://schemas.openxmlformats.org/presentationml/2006/main">
  <p:tag name="KSO_DOCER_TEMPLATE_OPEN_ONCE_MARK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4109</Words>
  <Application>WPS 演示</Application>
  <PresentationFormat>宽屏</PresentationFormat>
  <Paragraphs>360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任务管理</vt:lpstr>
      <vt:lpstr>PowerPoint 演示文稿</vt:lpstr>
      <vt:lpstr>什么是任务</vt:lpstr>
      <vt:lpstr>任务调度机制</vt:lpstr>
      <vt:lpstr>任务的接口</vt:lpstr>
      <vt:lpstr>任务的接口</vt:lpstr>
      <vt:lpstr>任务的接口</vt:lpstr>
      <vt:lpstr>任务的接口</vt:lpstr>
      <vt:lpstr>LCD相关接口</vt:lpstr>
      <vt:lpstr>LCD相关接口</vt:lpstr>
      <vt:lpstr>LCD相关接口</vt:lpstr>
      <vt:lpstr>LCD相关接口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325</cp:revision>
  <dcterms:created xsi:type="dcterms:W3CDTF">2019-06-19T02:08:00Z</dcterms:created>
  <dcterms:modified xsi:type="dcterms:W3CDTF">2022-02-23T06:43:37Z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