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59" r:id="rId8"/>
    <p:sldId id="274" r:id="rId9"/>
    <p:sldId id="275" r:id="rId10"/>
    <p:sldId id="276" r:id="rId11"/>
    <p:sldId id="288" r:id="rId12"/>
    <p:sldId id="300" r:id="rId13"/>
    <p:sldId id="301" r:id="rId14"/>
    <p:sldId id="278" r:id="rId15"/>
    <p:sldId id="289" r:id="rId16"/>
    <p:sldId id="290" r:id="rId17"/>
    <p:sldId id="302" r:id="rId18"/>
    <p:sldId id="265" r:id="rId19"/>
    <p:sldId id="293" r:id="rId20"/>
    <p:sldId id="294" r:id="rId21"/>
    <p:sldId id="263" r:id="rId22"/>
    <p:sldId id="270" r:id="rId23"/>
    <p:sldId id="261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3EDFB1-2C56-4EFB-B7DF-1B12237007F0}" styleName="{e5eda556-8a59-42d5-a7c6-6a4fd53f2b29}">
    <a:wholeTbl>
      <a:tcTxStyle>
        <a:fontRef idx="none">
          <a:prstClr val="black"/>
        </a:fontRef>
      </a:tcTxStyle>
      <a:tcStyle>
        <a:tcBdr>
          <a:bottom>
            <a:ln w="12700" cmpd="sng">
              <a:solidFill>
                <a:srgbClr val="7E72CA"/>
              </a:solidFill>
            </a:ln>
          </a:bottom>
          <a:insideH>
            <a:ln w="12700" cmpd="sng">
              <a:solidFill>
                <a:srgbClr val="7E72CA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/>
        <a:fill>
          <a:solidFill>
            <a:srgbClr val="7E72C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879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7.xml"/><Relationship Id="rId3" Type="http://schemas.openxmlformats.org/officeDocument/2006/relationships/tags" Target="../tags/tag826.xml"/><Relationship Id="rId2" Type="http://schemas.openxmlformats.org/officeDocument/2006/relationships/tags" Target="../tags/tag825.xml"/><Relationship Id="rId1" Type="http://schemas.openxmlformats.org/officeDocument/2006/relationships/tags" Target="../tags/tag82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31.xml"/><Relationship Id="rId3" Type="http://schemas.openxmlformats.org/officeDocument/2006/relationships/tags" Target="../tags/tag830.xml"/><Relationship Id="rId2" Type="http://schemas.openxmlformats.org/officeDocument/2006/relationships/tags" Target="../tags/tag829.xml"/><Relationship Id="rId1" Type="http://schemas.openxmlformats.org/officeDocument/2006/relationships/tags" Target="../tags/tag82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35.xml"/><Relationship Id="rId3" Type="http://schemas.openxmlformats.org/officeDocument/2006/relationships/tags" Target="../tags/tag834.xml"/><Relationship Id="rId2" Type="http://schemas.openxmlformats.org/officeDocument/2006/relationships/tags" Target="../tags/tag833.xml"/><Relationship Id="rId1" Type="http://schemas.openxmlformats.org/officeDocument/2006/relationships/tags" Target="../tags/tag83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39.xml"/><Relationship Id="rId3" Type="http://schemas.openxmlformats.org/officeDocument/2006/relationships/tags" Target="../tags/tag838.xml"/><Relationship Id="rId2" Type="http://schemas.openxmlformats.org/officeDocument/2006/relationships/tags" Target="../tags/tag837.xml"/><Relationship Id="rId1" Type="http://schemas.openxmlformats.org/officeDocument/2006/relationships/tags" Target="../tags/tag836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43.xml"/><Relationship Id="rId3" Type="http://schemas.openxmlformats.org/officeDocument/2006/relationships/tags" Target="../tags/tag842.xml"/><Relationship Id="rId2" Type="http://schemas.openxmlformats.org/officeDocument/2006/relationships/tags" Target="../tags/tag841.xml"/><Relationship Id="rId1" Type="http://schemas.openxmlformats.org/officeDocument/2006/relationships/tags" Target="../tags/tag840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47.xml"/><Relationship Id="rId3" Type="http://schemas.openxmlformats.org/officeDocument/2006/relationships/tags" Target="../tags/tag846.xml"/><Relationship Id="rId2" Type="http://schemas.openxmlformats.org/officeDocument/2006/relationships/tags" Target="../tags/tag845.xml"/><Relationship Id="rId1" Type="http://schemas.openxmlformats.org/officeDocument/2006/relationships/tags" Target="../tags/tag844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51.xml"/><Relationship Id="rId3" Type="http://schemas.openxmlformats.org/officeDocument/2006/relationships/tags" Target="../tags/tag850.xml"/><Relationship Id="rId2" Type="http://schemas.openxmlformats.org/officeDocument/2006/relationships/tags" Target="../tags/tag849.xml"/><Relationship Id="rId1" Type="http://schemas.openxmlformats.org/officeDocument/2006/relationships/tags" Target="../tags/tag84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860.xml"/><Relationship Id="rId8" Type="http://schemas.openxmlformats.org/officeDocument/2006/relationships/tags" Target="../tags/tag859.xml"/><Relationship Id="rId7" Type="http://schemas.openxmlformats.org/officeDocument/2006/relationships/tags" Target="../tags/tag858.xml"/><Relationship Id="rId6" Type="http://schemas.openxmlformats.org/officeDocument/2006/relationships/tags" Target="../tags/tag857.xml"/><Relationship Id="rId5" Type="http://schemas.openxmlformats.org/officeDocument/2006/relationships/tags" Target="../tags/tag856.xml"/><Relationship Id="rId4" Type="http://schemas.openxmlformats.org/officeDocument/2006/relationships/tags" Target="../tags/tag855.xml"/><Relationship Id="rId3" Type="http://schemas.openxmlformats.org/officeDocument/2006/relationships/tags" Target="../tags/tag854.xml"/><Relationship Id="rId2" Type="http://schemas.openxmlformats.org/officeDocument/2006/relationships/tags" Target="../tags/tag853.xml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63.xml"/><Relationship Id="rId11" Type="http://schemas.openxmlformats.org/officeDocument/2006/relationships/tags" Target="../tags/tag862.xml"/><Relationship Id="rId10" Type="http://schemas.openxmlformats.org/officeDocument/2006/relationships/tags" Target="../tags/tag861.xml"/><Relationship Id="rId1" Type="http://schemas.openxmlformats.org/officeDocument/2006/relationships/tags" Target="../tags/tag85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872.xml"/><Relationship Id="rId8" Type="http://schemas.openxmlformats.org/officeDocument/2006/relationships/tags" Target="../tags/tag871.xml"/><Relationship Id="rId7" Type="http://schemas.openxmlformats.org/officeDocument/2006/relationships/tags" Target="../tags/tag870.xml"/><Relationship Id="rId6" Type="http://schemas.openxmlformats.org/officeDocument/2006/relationships/tags" Target="../tags/tag869.xml"/><Relationship Id="rId5" Type="http://schemas.openxmlformats.org/officeDocument/2006/relationships/tags" Target="../tags/tag868.xml"/><Relationship Id="rId4" Type="http://schemas.openxmlformats.org/officeDocument/2006/relationships/tags" Target="../tags/tag867.xml"/><Relationship Id="rId3" Type="http://schemas.openxmlformats.org/officeDocument/2006/relationships/tags" Target="../tags/tag866.xml"/><Relationship Id="rId2" Type="http://schemas.openxmlformats.org/officeDocument/2006/relationships/tags" Target="../tags/tag865.xml"/><Relationship Id="rId14" Type="http://schemas.openxmlformats.org/officeDocument/2006/relationships/notesSlide" Target="../notesSlides/notesSlide18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75.xml"/><Relationship Id="rId11" Type="http://schemas.openxmlformats.org/officeDocument/2006/relationships/tags" Target="../tags/tag874.xml"/><Relationship Id="rId10" Type="http://schemas.openxmlformats.org/officeDocument/2006/relationships/tags" Target="../tags/tag873.xml"/><Relationship Id="rId1" Type="http://schemas.openxmlformats.org/officeDocument/2006/relationships/tags" Target="../tags/tag86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78.xml"/><Relationship Id="rId2" Type="http://schemas.openxmlformats.org/officeDocument/2006/relationships/tags" Target="../tags/tag877.xml"/><Relationship Id="rId1" Type="http://schemas.openxmlformats.org/officeDocument/2006/relationships/tags" Target="../tags/tag87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42.xml"/><Relationship Id="rId20" Type="http://schemas.openxmlformats.org/officeDocument/2006/relationships/tags" Target="../tags/tag793.xml"/><Relationship Id="rId2" Type="http://schemas.openxmlformats.org/officeDocument/2006/relationships/tags" Target="../tags/tag775.xml"/><Relationship Id="rId19" Type="http://schemas.openxmlformats.org/officeDocument/2006/relationships/tags" Target="../tags/tag792.xml"/><Relationship Id="rId18" Type="http://schemas.openxmlformats.org/officeDocument/2006/relationships/tags" Target="../tags/tag791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7.xml"/><Relationship Id="rId3" Type="http://schemas.openxmlformats.org/officeDocument/2006/relationships/tags" Target="../tags/tag796.xml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01.xml"/><Relationship Id="rId4" Type="http://schemas.openxmlformats.org/officeDocument/2006/relationships/image" Target="../media/image4.png"/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5.xml"/><Relationship Id="rId3" Type="http://schemas.openxmlformats.org/officeDocument/2006/relationships/tags" Target="../tags/tag804.xml"/><Relationship Id="rId2" Type="http://schemas.openxmlformats.org/officeDocument/2006/relationships/tags" Target="../tags/tag803.xml"/><Relationship Id="rId1" Type="http://schemas.openxmlformats.org/officeDocument/2006/relationships/tags" Target="../tags/tag80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9.xml"/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tags" Target="../tags/tag80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4.xml"/><Relationship Id="rId4" Type="http://schemas.openxmlformats.org/officeDocument/2006/relationships/tags" Target="../tags/tag813.xml"/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9.xml"/><Relationship Id="rId4" Type="http://schemas.openxmlformats.org/officeDocument/2006/relationships/tags" Target="../tags/tag818.xml"/><Relationship Id="rId3" Type="http://schemas.openxmlformats.org/officeDocument/2006/relationships/tags" Target="../tags/tag817.xml"/><Relationship Id="rId2" Type="http://schemas.openxmlformats.org/officeDocument/2006/relationships/tags" Target="../tags/tag816.xml"/><Relationship Id="rId1" Type="http://schemas.openxmlformats.org/officeDocument/2006/relationships/tags" Target="../tags/tag81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3.xml"/><Relationship Id="rId3" Type="http://schemas.openxmlformats.org/officeDocument/2006/relationships/tags" Target="../tags/tag822.xml"/><Relationship Id="rId2" Type="http://schemas.openxmlformats.org/officeDocument/2006/relationships/tags" Target="../tags/tag821.xml"/><Relationship Id="rId1" Type="http://schemas.openxmlformats.org/officeDocument/2006/relationships/tags" Target="../tags/tag8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</a:t>
            </a:r>
            <a:br>
              <a:rPr lang="zh-CN" altLang="en-US" sz="4400" dirty="0"/>
            </a:br>
            <a:r>
              <a:rPr lang="zh-CN" altLang="en-US" sz="4400" dirty="0"/>
              <a:t>基础外设开发</a:t>
            </a:r>
            <a:r>
              <a:rPr lang="en-US" altLang="zh-CN" sz="4400" dirty="0"/>
              <a:t>--OLED</a:t>
            </a:r>
            <a:endParaRPr lang="zh-CN" altLang="en-US" sz="4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相关接口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2724785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该函数主要功能是oled显示单个英文字符。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参数x：字符的X轴坐标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参数y：字符的Y轴坐标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参数chr：字符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参数chr_size：字符的字体，包括12/16两种字体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oled_show_char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uint8_t</a:t>
            </a:r>
            <a:r>
              <a:rPr lang="zh-CN" altLang="en-US"/>
              <a:t> x, </a:t>
            </a:r>
            <a:r>
              <a:rPr lang="zh-CN" altLang="en-US">
                <a:solidFill>
                  <a:srgbClr val="00B050"/>
                </a:solidFill>
              </a:rPr>
              <a:t>uint8_t</a:t>
            </a:r>
            <a:r>
              <a:rPr lang="zh-CN" altLang="en-US"/>
              <a:t> y, </a:t>
            </a:r>
            <a:r>
              <a:rPr lang="zh-CN" altLang="en-US">
                <a:solidFill>
                  <a:srgbClr val="00B050"/>
                </a:solidFill>
              </a:rPr>
              <a:t>uint8_t</a:t>
            </a:r>
            <a:r>
              <a:rPr lang="zh-CN" altLang="en-US"/>
              <a:t> chr, </a:t>
            </a:r>
            <a:r>
              <a:rPr lang="zh-CN" altLang="en-US">
                <a:solidFill>
                  <a:srgbClr val="00B050"/>
                </a:solidFill>
              </a:rPr>
              <a:t>uint8_t</a:t>
            </a:r>
            <a:r>
              <a:rPr lang="zh-CN" altLang="en-US"/>
              <a:t> chr_size);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相关接口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2724785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该函数主要功能是oled显示整数。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参数x：整数数的X轴坐标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参数y：整数数的Y轴坐标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参数num：整数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参数len：整数的位数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参数size：整数字的字体，包括12/16两种字体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oled_show_num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uint8_t </a:t>
            </a:r>
            <a:r>
              <a:rPr lang="zh-CN" altLang="en-US"/>
              <a:t>x, </a:t>
            </a:r>
            <a:r>
              <a:rPr lang="zh-CN" altLang="en-US">
                <a:solidFill>
                  <a:srgbClr val="00B050"/>
                </a:solidFill>
              </a:rPr>
              <a:t>uint8_t</a:t>
            </a:r>
            <a:r>
              <a:rPr lang="zh-CN" altLang="en-US"/>
              <a:t> y, </a:t>
            </a:r>
            <a:r>
              <a:rPr lang="zh-CN" altLang="en-US">
                <a:solidFill>
                  <a:srgbClr val="00B050"/>
                </a:solidFill>
              </a:rPr>
              <a:t>uint32_t</a:t>
            </a:r>
            <a:r>
              <a:rPr lang="zh-CN" altLang="en-US"/>
              <a:t> num, </a:t>
            </a:r>
            <a:r>
              <a:rPr lang="zh-CN" altLang="en-US">
                <a:solidFill>
                  <a:srgbClr val="00B050"/>
                </a:solidFill>
              </a:rPr>
              <a:t>uint8_t</a:t>
            </a:r>
            <a:r>
              <a:rPr lang="zh-CN" altLang="en-US"/>
              <a:t> len, </a:t>
            </a:r>
            <a:r>
              <a:rPr lang="zh-CN" altLang="en-US">
                <a:solidFill>
                  <a:srgbClr val="00B050"/>
                </a:solidFill>
              </a:rPr>
              <a:t>uint8_t</a:t>
            </a:r>
            <a:r>
              <a:rPr lang="zh-CN" altLang="en-US"/>
              <a:t> size);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相关接口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70835"/>
            <a:ext cx="9629140" cy="214122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该函数主要功能是oled显示英文字符串。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参数x：字符串的X轴坐标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参数y：字符串的Y轴坐标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参数p：字符串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参数chr_size：字符的字体，包括12/16两种字体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oled_show_string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uint8_t</a:t>
            </a:r>
            <a:r>
              <a:rPr lang="zh-CN" altLang="en-US"/>
              <a:t> x, </a:t>
            </a:r>
            <a:r>
              <a:rPr lang="zh-CN" altLang="en-US">
                <a:solidFill>
                  <a:srgbClr val="00B050"/>
                </a:solidFill>
              </a:rPr>
              <a:t>uint8_t</a:t>
            </a:r>
            <a:r>
              <a:rPr lang="zh-CN" altLang="en-US"/>
              <a:t> y, </a:t>
            </a:r>
            <a:r>
              <a:rPr lang="zh-CN" altLang="en-US">
                <a:solidFill>
                  <a:srgbClr val="00B050"/>
                </a:solidFill>
              </a:rPr>
              <a:t>uint8_t</a:t>
            </a:r>
            <a:r>
              <a:rPr lang="zh-CN" altLang="en-US"/>
              <a:t> *p, </a:t>
            </a:r>
            <a:r>
              <a:rPr lang="zh-CN" altLang="en-US">
                <a:solidFill>
                  <a:srgbClr val="00B050"/>
                </a:solidFill>
              </a:rPr>
              <a:t>uint8_t</a:t>
            </a:r>
            <a:r>
              <a:rPr lang="zh-CN" altLang="en-US"/>
              <a:t> chr_size);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相关接口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3394710"/>
            <a:ext cx="9629140" cy="264922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该函数主要功能是oled显示图片。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参数x0：图片的起始点X轴坐标，取值为0~127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参数y0：图片的起始点Y轴坐标，取值为0~63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参数x1：图片的结束点X轴坐标，取值为0~127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参数y1：图片的结束点Y轴坐标，取值为0~63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参数bmp：图片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oled_draw_bmp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unsigned char</a:t>
            </a:r>
            <a:r>
              <a:rPr lang="zh-CN" altLang="en-US"/>
              <a:t> x0, </a:t>
            </a:r>
            <a:r>
              <a:rPr lang="zh-CN" altLang="en-US">
                <a:solidFill>
                  <a:srgbClr val="00B050"/>
                </a:solidFill>
              </a:rPr>
              <a:t>unsigned char</a:t>
            </a:r>
            <a:r>
              <a:rPr lang="zh-CN" altLang="en-US"/>
              <a:t> y0, 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en-US" altLang="zh-CN"/>
              <a:t>                  </a:t>
            </a:r>
            <a:r>
              <a:rPr lang="zh-CN" altLang="en-US">
                <a:solidFill>
                  <a:srgbClr val="00B050"/>
                </a:solidFill>
              </a:rPr>
              <a:t>unsigned char</a:t>
            </a:r>
            <a:r>
              <a:rPr lang="zh-CN" altLang="en-US"/>
              <a:t> x1, </a:t>
            </a:r>
            <a:r>
              <a:rPr lang="zh-CN" altLang="en-US">
                <a:solidFill>
                  <a:srgbClr val="00B050"/>
                </a:solidFill>
              </a:rPr>
              <a:t>unsigned char</a:t>
            </a:r>
            <a:r>
              <a:rPr lang="zh-CN" altLang="en-US"/>
              <a:t> y1, 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en-US" altLang="zh-CN"/>
              <a:t>                  </a:t>
            </a:r>
            <a:r>
              <a:rPr lang="zh-CN" altLang="en-US">
                <a:solidFill>
                  <a:srgbClr val="00B050"/>
                </a:solidFill>
              </a:rPr>
              <a:t>unsigned char</a:t>
            </a:r>
            <a:r>
              <a:rPr lang="zh-CN" altLang="en-US"/>
              <a:t> bmp[]);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3461385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vendor/lockzhiner/rk2206/samples/b5_oled/oled_example.c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  <a:endParaRPr lang="zh-CN" altLang="en-US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在oled_example函数中，通过LOS_TaskCreate函数创建oled_process任务。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task.pfnTaskEntry = (TSK_ENTRY_FUNC)oled_process;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task.uwStackSize = 2048;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task.pcName = "oled process";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task.usTaskPrio = 24;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LOS_TaskCreate(&amp;thread_id, &amp;task);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如何控制</a:t>
            </a:r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endParaRPr lang="en-US" altLang="zh-CN" b="1" spc="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715"/>
            <a:ext cx="10060305" cy="4058285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oled_process函数初始化oled设备和清空oled屏幕</a:t>
            </a:r>
            <a:r>
              <a:rPr lang="zh-CN" altLang="en-US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oled_init();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oled_clear();</a:t>
            </a:r>
            <a:endParaRPr lang="zh-CN" altLang="en-US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oled_process函数每1秒让oled显示屏显示英文字符。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printf("========= Oled Process =============\n");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oled_show_string(6, 0, "0.96' OLED TEST", 16);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oled_show_string(0, 3, "ASCII:", 16);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oled_show_string(64, 3, "CODE:", 16);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如何控制</a:t>
            </a:r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endParaRPr lang="en-US" altLang="zh-CN" b="1" spc="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2294890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snprintf(buffer, sizeof(buffer), "%d Sec!", i++);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oled_show_string(40, 6, buffer, 16);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printf("\n\n");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LOS_Msleep(1000);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如何控制</a:t>
            </a:r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endParaRPr lang="en-US" altLang="zh-CN" b="1" spc="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oled_example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"./b5_oled:oled_example",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-loled_example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-loled_example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如何控制OLED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77670"/>
            <a:ext cx="10060305" cy="297243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========= Oled Process =============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========= Oled Process =============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如何控制OLED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49173" y="22367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什么是</a:t>
            </a:r>
            <a:r>
              <a:rPr lang="en-US" alt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endParaRPr lang="en-US" altLang="zh-CN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41378" y="2429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64058" y="2429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60783" y="2467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49173" y="32826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工作原理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41378" y="34750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64058" y="34750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60783" y="35131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49173" y="43284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相关接口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41378" y="45208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64058" y="45208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60783" y="45589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3"/>
            </p:custDataLst>
          </p:nvPr>
        </p:nvSpPr>
        <p:spPr bwMode="auto">
          <a:xfrm>
            <a:off x="7349173" y="53743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如何控制</a:t>
            </a:r>
            <a:r>
              <a:rPr lang="en-US" alt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endParaRPr lang="en-US" altLang="zh-CN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/>
          <p:nvPr>
            <p:custDataLst>
              <p:tags r:id="rId14"/>
            </p:custDataLst>
          </p:nvPr>
        </p:nvSpPr>
        <p:spPr bwMode="auto">
          <a:xfrm>
            <a:off x="5941378" y="55667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5"/>
            </p:custDataLst>
          </p:nvPr>
        </p:nvSpPr>
        <p:spPr bwMode="auto">
          <a:xfrm>
            <a:off x="7064058" y="55667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6260783" y="56048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59413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8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9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38400"/>
            <a:ext cx="9611360" cy="351917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OLED显示屏是一种由有机分子薄片组成的固态设备，施加电力之后就能发光。OLED能让电子设备产生更明亮、更清晰的图像，其耗电量小于传统的传统的LED显示屏。OLED相较于LCD，有明显的不同：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（1）相较于LCD，OLED更薄更轻；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（2）OLED比LED更亮；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（3）OLED并不需要采用LCD中的逆光系统；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（4）OLED制造起来更加容易，还可制成较大的尺寸；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（5）OLED的视野范围很广，可达170度左右。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什么是</a:t>
            </a:r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4645025" cy="326326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LED工作原理是用ITO透明电极和金属电极分别作为器件的阳极和阴极，在一定电压驱动下，电子和空穴分别从阴极和阳极注入到电子和空穴传输层，电子和空穴分别经过电子和空穴传输层迁移到发光层，并在发光层中相遇，形成激子并使发光分子激发，后者经过辐射弛豫而发出可见光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工作原理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pic>
        <p:nvPicPr>
          <p:cNvPr id="-2147482620" name="图片 -21474826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825" y="2274253"/>
            <a:ext cx="4781550" cy="32289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任务接口的头文件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/vendor/lockzhiner/rk2206/samples/b5_oled/include/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oled.h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OpenHarmonyOS内核开发中，任务接口有很多，主要分为几大类：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（1）初始化、释放OLED；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控制OLED显示。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相关接口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相关接口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223645" y="2356485"/>
          <a:ext cx="9876790" cy="3867150"/>
        </p:xfrm>
        <a:graphic>
          <a:graphicData uri="http://schemas.openxmlformats.org/drawingml/2006/table">
            <a:tbl>
              <a:tblPr firstRow="1" bandRow="1">
                <a:tableStyleId>{1E3EDFB1-2C56-4EFB-B7DF-1B12237007F0}</a:tableStyleId>
              </a:tblPr>
              <a:tblGrid>
                <a:gridCol w="2272665"/>
                <a:gridCol w="2499360"/>
                <a:gridCol w="5104765"/>
              </a:tblGrid>
              <a:tr h="3867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功能分类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接口名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功能描述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38671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初始化、释放OLED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oled_init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初始化oled设备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3867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oled_deinit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释放oled设备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386715">
                <a:tc row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控制OLED的显示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oled_display_on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oled显示开启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3867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oled_display_off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oled显示关闭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3867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oled_clear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oled清空屏幕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3867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oled_show_char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oled显示单个英文字符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3867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oled_show_num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oled显示数字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3867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oled_show_string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oled显示英文字符串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3867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oled_show_bmp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oled显示图片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相关接口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53467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该函数主要功能是初始化oled设备。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返回0为成功，反之为失败。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unsigned int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oled_init</a:t>
            </a:r>
            <a:r>
              <a:rPr lang="zh-CN" altLang="en-US"/>
              <a:t>();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319270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该函数主要功能是释放oled设备。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返回0为成功，反之为失败。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38963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unsigned int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oled_deinit</a:t>
            </a:r>
            <a:r>
              <a:rPr lang="zh-CN" altLang="en-US"/>
              <a:t>();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相关接口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53467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该函数主要功能是oled显示开启。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oled_display_on</a:t>
            </a:r>
            <a:r>
              <a:rPr lang="zh-CN" altLang="en-US"/>
              <a:t>(void);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319270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该函数主要功能是oled显示关闭。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38868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oled_display_off</a:t>
            </a:r>
            <a:r>
              <a:rPr lang="zh-CN" altLang="en-US"/>
              <a:t>(void);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OLED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相关接口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53467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该函数主要功能是oled清空屏幕。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 </a:t>
            </a:r>
            <a:r>
              <a:rPr lang="zh-CN" altLang="en-US">
                <a:solidFill>
                  <a:srgbClr val="00B0F0"/>
                </a:solidFill>
              </a:rPr>
              <a:t>oled_clear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UNIT_TABLE_BEAUTIFY" val="smartTable{1a65aa8f-0fc7-4024-bf7b-dc2a0aa20aa4}"/>
  <p:tag name="TABLE_ENDDRAG_ORIGIN_RECT" val="777*304"/>
  <p:tag name="TABLE_ENDDRAG_RECT" val="96*185*777*304"/>
  <p:tag name="TABLE_EMPHASIZE_COLOR" val="8286922"/>
</p:tagLst>
</file>

<file path=ppt/tags/tag80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5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4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3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76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78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79.xml><?xml version="1.0" encoding="utf-8"?>
<p:tagLst xmlns:p="http://schemas.openxmlformats.org/presentationml/2006/main">
  <p:tag name="KSO_DOCER_TEMPLATE_OPEN_ONCE_MARK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3633</Words>
  <Application>WPS 演示</Application>
  <PresentationFormat>宽屏</PresentationFormat>
  <Paragraphs>346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Segoe UI</vt:lpstr>
      <vt:lpstr>Arial Unicode MS</vt:lpstr>
      <vt:lpstr>Calibri</vt:lpstr>
      <vt:lpstr>2_Office 主题​​</vt:lpstr>
      <vt:lpstr>1_Office 主题​​</vt:lpstr>
      <vt:lpstr>3_Office 主题​​</vt:lpstr>
      <vt:lpstr>OpenHarmonyOS 基础外设开发--LCD</vt:lpstr>
      <vt:lpstr>PowerPoint 演示文稿</vt:lpstr>
      <vt:lpstr>什么是LCD</vt:lpstr>
      <vt:lpstr>LCD工作原理</vt:lpstr>
      <vt:lpstr>LCD相关接口</vt:lpstr>
      <vt:lpstr>任务的接口</vt:lpstr>
      <vt:lpstr>LCD相关接口</vt:lpstr>
      <vt:lpstr>OLED相关接口</vt:lpstr>
      <vt:lpstr>OLED相关接口</vt:lpstr>
      <vt:lpstr>LCD相关接口</vt:lpstr>
      <vt:lpstr>LCD相关接口</vt:lpstr>
      <vt:lpstr>LCD相关接口</vt:lpstr>
      <vt:lpstr>OLED相关接口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王小彬</cp:lastModifiedBy>
  <cp:revision>387</cp:revision>
  <dcterms:created xsi:type="dcterms:W3CDTF">2019-06-19T02:08:00Z</dcterms:created>
  <dcterms:modified xsi:type="dcterms:W3CDTF">2022-02-23T08:27:41Z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