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88" r:id="rId8"/>
    <p:sldId id="275" r:id="rId9"/>
    <p:sldId id="279" r:id="rId10"/>
    <p:sldId id="289" r:id="rId11"/>
    <p:sldId id="265" r:id="rId12"/>
    <p:sldId id="268" r:id="rId13"/>
    <p:sldId id="299" r:id="rId14"/>
    <p:sldId id="263" r:id="rId15"/>
    <p:sldId id="270" r:id="rId16"/>
    <p:sldId id="26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868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9.xml"/><Relationship Id="rId8" Type="http://schemas.openxmlformats.org/officeDocument/2006/relationships/tags" Target="../tags/tag848.xml"/><Relationship Id="rId7" Type="http://schemas.openxmlformats.org/officeDocument/2006/relationships/tags" Target="../tags/tag847.xml"/><Relationship Id="rId6" Type="http://schemas.openxmlformats.org/officeDocument/2006/relationships/tags" Target="../tags/tag846.xml"/><Relationship Id="rId5" Type="http://schemas.openxmlformats.org/officeDocument/2006/relationships/tags" Target="../tags/tag845.xml"/><Relationship Id="rId4" Type="http://schemas.openxmlformats.org/officeDocument/2006/relationships/tags" Target="../tags/tag844.xml"/><Relationship Id="rId3" Type="http://schemas.openxmlformats.org/officeDocument/2006/relationships/tags" Target="../tags/tag843.xml"/><Relationship Id="rId2" Type="http://schemas.openxmlformats.org/officeDocument/2006/relationships/tags" Target="../tags/tag842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2.xml"/><Relationship Id="rId11" Type="http://schemas.openxmlformats.org/officeDocument/2006/relationships/tags" Target="../tags/tag851.xml"/><Relationship Id="rId10" Type="http://schemas.openxmlformats.org/officeDocument/2006/relationships/tags" Target="../tags/tag850.xml"/><Relationship Id="rId1" Type="http://schemas.openxmlformats.org/officeDocument/2006/relationships/tags" Target="../tags/tag8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61.xml"/><Relationship Id="rId8" Type="http://schemas.openxmlformats.org/officeDocument/2006/relationships/tags" Target="../tags/tag860.xml"/><Relationship Id="rId7" Type="http://schemas.openxmlformats.org/officeDocument/2006/relationships/tags" Target="../tags/tag859.xml"/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4" Type="http://schemas.openxmlformats.org/officeDocument/2006/relationships/tags" Target="../tags/tag856.xml"/><Relationship Id="rId3" Type="http://schemas.openxmlformats.org/officeDocument/2006/relationships/tags" Target="../tags/tag855.xml"/><Relationship Id="rId2" Type="http://schemas.openxmlformats.org/officeDocument/2006/relationships/tags" Target="../tags/tag854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4.xml"/><Relationship Id="rId11" Type="http://schemas.openxmlformats.org/officeDocument/2006/relationships/tags" Target="../tags/tag863.xml"/><Relationship Id="rId10" Type="http://schemas.openxmlformats.org/officeDocument/2006/relationships/tags" Target="../tags/tag862.xml"/><Relationship Id="rId1" Type="http://schemas.openxmlformats.org/officeDocument/2006/relationships/tags" Target="../tags/tag85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7.xml"/><Relationship Id="rId2" Type="http://schemas.openxmlformats.org/officeDocument/2006/relationships/tags" Target="../tags/tag866.xml"/><Relationship Id="rId1" Type="http://schemas.openxmlformats.org/officeDocument/2006/relationships/tags" Target="../tags/tag8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6.xml"/><Relationship Id="rId3" Type="http://schemas.openxmlformats.org/officeDocument/2006/relationships/image" Target="../media/image4.png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9.xml"/><Relationship Id="rId3" Type="http://schemas.openxmlformats.org/officeDocument/2006/relationships/image" Target="../media/image5.png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4.xml"/><Relationship Id="rId4" Type="http://schemas.openxmlformats.org/officeDocument/2006/relationships/tags" Target="../tags/tag803.xml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9.xml"/><Relationship Id="rId4" Type="http://schemas.openxmlformats.org/officeDocument/2006/relationships/tags" Target="../tags/tag808.xml"/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815.xml"/><Relationship Id="rId5" Type="http://schemas.openxmlformats.org/officeDocument/2006/relationships/tags" Target="../tags/tag814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24.xml"/><Relationship Id="rId8" Type="http://schemas.openxmlformats.org/officeDocument/2006/relationships/tags" Target="../tags/tag823.xml"/><Relationship Id="rId7" Type="http://schemas.openxmlformats.org/officeDocument/2006/relationships/tags" Target="../tags/tag822.xml"/><Relationship Id="rId6" Type="http://schemas.openxmlformats.org/officeDocument/2006/relationships/tags" Target="../tags/tag821.xml"/><Relationship Id="rId5" Type="http://schemas.openxmlformats.org/officeDocument/2006/relationships/tags" Target="../tags/tag820.xml"/><Relationship Id="rId4" Type="http://schemas.openxmlformats.org/officeDocument/2006/relationships/tags" Target="../tags/tag819.xml"/><Relationship Id="rId3" Type="http://schemas.openxmlformats.org/officeDocument/2006/relationships/tags" Target="../tags/tag818.xml"/><Relationship Id="rId2" Type="http://schemas.openxmlformats.org/officeDocument/2006/relationships/tags" Target="../tags/tag817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28.xml"/><Relationship Id="rId12" Type="http://schemas.openxmlformats.org/officeDocument/2006/relationships/tags" Target="../tags/tag827.xml"/><Relationship Id="rId11" Type="http://schemas.openxmlformats.org/officeDocument/2006/relationships/tags" Target="../tags/tag826.xml"/><Relationship Id="rId10" Type="http://schemas.openxmlformats.org/officeDocument/2006/relationships/tags" Target="../tags/tag825.xml"/><Relationship Id="rId1" Type="http://schemas.openxmlformats.org/officeDocument/2006/relationships/tags" Target="../tags/tag81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7.xml"/><Relationship Id="rId8" Type="http://schemas.openxmlformats.org/officeDocument/2006/relationships/tags" Target="../tags/tag836.xml"/><Relationship Id="rId7" Type="http://schemas.openxmlformats.org/officeDocument/2006/relationships/tags" Target="../tags/tag835.xml"/><Relationship Id="rId6" Type="http://schemas.openxmlformats.org/officeDocument/2006/relationships/tags" Target="../tags/tag834.xml"/><Relationship Id="rId5" Type="http://schemas.openxmlformats.org/officeDocument/2006/relationships/tags" Target="../tags/tag833.xml"/><Relationship Id="rId4" Type="http://schemas.openxmlformats.org/officeDocument/2006/relationships/tags" Target="../tags/tag832.xml"/><Relationship Id="rId3" Type="http://schemas.openxmlformats.org/officeDocument/2006/relationships/tags" Target="../tags/tag831.xml"/><Relationship Id="rId2" Type="http://schemas.openxmlformats.org/officeDocument/2006/relationships/tags" Target="../tags/tag830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40.xml"/><Relationship Id="rId11" Type="http://schemas.openxmlformats.org/officeDocument/2006/relationships/tags" Target="../tags/tag839.xml"/><Relationship Id="rId10" Type="http://schemas.openxmlformats.org/officeDocument/2006/relationships/tags" Target="../tags/tag838.xml"/><Relationship Id="rId1" Type="http://schemas.openxmlformats.org/officeDocument/2006/relationships/tags" Target="../tags/tag8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dirty="0"/>
              <a:t>E53模块开发-智慧农业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e53_ia_example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"./c1_e53_intelligent_agriculture:e53_ia_example",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-le53_ia_example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-le53_ia_example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87420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is 153.33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Humidity is 37.69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Temperature is 21.30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motor off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is 726.67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Humidity is 61.02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Temperature is 20.79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off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motor 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33298" y="15217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25503" y="17141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48183" y="17141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44908" y="17522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33298" y="23383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25503" y="2530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48183" y="2530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44908" y="2568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33298" y="31753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25503" y="33677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48183" y="33677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44908" y="34058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33298" y="401288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25503" y="420528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48183" y="420528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44908" y="424338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2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资源介绍</a:t>
            </a:r>
            <a:endParaRPr lang="zh-CN" altLang="en-US" b="1"/>
          </a:p>
        </p:txBody>
      </p:sp>
      <p:pic>
        <p:nvPicPr>
          <p:cNvPr id="5" name="图片 4" descr="e53_ia01_resource_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45" y="2489200"/>
            <a:ext cx="6950075" cy="348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硬件连接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5" name="图片 4" descr="e53_ia01_connection_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30" y="2162175"/>
            <a:ext cx="5961380" cy="3853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该函数主要功能是E53智慧农业模块初始化，包括初始化I2C0、紫光灯GPIO、电机GPIO；初始化BH1750传感器和SHT30传感器。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zh-CN" altLang="en-US">
                <a:solidFill>
                  <a:srgbClr val="00B0F0"/>
                </a:solidFill>
              </a:rPr>
              <a:t>e53_ia_init</a:t>
            </a:r>
            <a:r>
              <a:t>()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该函数主要功能是E53智慧农业模块获取测量光照强度、温度、湿度，参数pData包含了光照强度、温度和湿度。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 </a:t>
            </a:r>
            <a:r>
              <a:rPr lang="zh-CN" altLang="en-US">
                <a:solidFill>
                  <a:srgbClr val="00B0F0"/>
                </a:solidFill>
              </a:rPr>
              <a:t>e53_ia_read_data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e53_ia_data_t</a:t>
            </a:r>
            <a:r>
              <a:t> *pData)</a:t>
            </a:r>
            <a:r>
              <a:rPr lang="zh-CN" altLang="en-US"/>
              <a:t>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23645" y="4973955"/>
            <a:ext cx="9629140" cy="5880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该函数主要功能是E53智慧农业模块电机控制，参数status为 ON打开电机，为OFF关闭电机。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227584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en-US" altLang="zh-CN">
                <a:solidFill>
                  <a:srgbClr val="00B0F0"/>
                </a:solidFill>
              </a:rPr>
              <a:t>light_set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t> status)</a:t>
            </a:r>
            <a:r>
              <a:rPr lang="zh-CN"/>
              <a:t>；</a:t>
            </a:r>
            <a:endParaRPr 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645" y="42621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en-US" altLang="zh-CN">
                <a:solidFill>
                  <a:srgbClr val="00B0F0"/>
                </a:solidFill>
              </a:rPr>
              <a:t>motor_set_status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t> status)</a:t>
            </a:r>
          </a:p>
        </p:txBody>
      </p:sp>
      <p:sp>
        <p:nvSpPr>
          <p:cNvPr id="5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2970530"/>
            <a:ext cx="9629140" cy="8464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该函数主要功能是E53智慧农业模块紫光灯控制，参数status为 ON打开紫光灯，为OFF关闭紫光灯。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vendor/lockzhiner/rk2206/samples/c1_e53_intelligent_agriculture/e53_intelligent_agriculture_example.c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在e53_ia_example函数中，创建的一个线程e53_ia_thread。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  <a:endParaRPr b="1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e53_ia_example()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(TSK_ENTRY_FUNC)e53_ia_thread;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"e53_ia_thread";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e53_ia_thread ret:0x%x\n", ret);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a_thread函数先调用e53_ia_init()初始化E53智慧农业模块，然后每隔2秒调用e53_ia_read_data（）通过I2C总线获取BH1750传感器的光照强度值、SHT30传感器的温度与湿度值。当光照强度低于一定值后打开紫光灯进行补光，当温度或湿度大于一定值时开启电机通风。</a:t>
            </a:r>
            <a:endParaRPr sz="12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e53_ia_thread()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e53_ia_data_t data;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e53_ia_init();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e53_ia_read_data(&amp;data);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printf("\nLuminance is %.2f\n", data.luminance);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printf("\nHumidity is %.2f\n", data.humidity);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printf("\nTemperature is %.2f\n", data.temperature);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(data.luminance &lt; 20)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light_set(ON);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printf("light on\n");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light_set(OFF);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printf("light off\n");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57350"/>
            <a:ext cx="7545070" cy="4123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((data.humidity &gt; 60) || (data.temperature &gt; 30))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motor_set_status(ON);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printf("motor on\n");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motor_set_status(OFF);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printf("motor off\n");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 </a:t>
            </a: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7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8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2732</Words>
  <Application>WPS 演示</Application>
  <PresentationFormat>宽屏</PresentationFormat>
  <Paragraphs>208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Calibri</vt:lpstr>
      <vt:lpstr>Arial Unicode MS</vt:lpstr>
      <vt:lpstr>2_Office 主题​​</vt:lpstr>
      <vt:lpstr>1_Office 主题​​</vt:lpstr>
      <vt:lpstr>3_Office 主题​​</vt:lpstr>
      <vt:lpstr>OpenHarmonyOSE53模块开发-智慧农业</vt:lpstr>
      <vt:lpstr>PowerPoint 演示文稿</vt:lpstr>
      <vt:lpstr>硬件设计</vt:lpstr>
      <vt:lpstr>硬件连接</vt:lpstr>
      <vt:lpstr>API分析</vt:lpstr>
      <vt:lpstr>API分析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WPS_1642857084</cp:lastModifiedBy>
  <cp:revision>292</cp:revision>
  <dcterms:created xsi:type="dcterms:W3CDTF">2019-06-19T02:08:00Z</dcterms:created>
  <dcterms:modified xsi:type="dcterms:W3CDTF">2022-02-24T12:55:40Z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