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312" r:id="rId9"/>
    <p:sldId id="274" r:id="rId10"/>
    <p:sldId id="275" r:id="rId11"/>
    <p:sldId id="276" r:id="rId12"/>
    <p:sldId id="288" r:id="rId13"/>
    <p:sldId id="313" r:id="rId14"/>
    <p:sldId id="265" r:id="rId15"/>
    <p:sldId id="293" r:id="rId16"/>
    <p:sldId id="294" r:id="rId17"/>
    <p:sldId id="315" r:id="rId18"/>
    <p:sldId id="316" r:id="rId19"/>
    <p:sldId id="317" r:id="rId20"/>
    <p:sldId id="263" r:id="rId21"/>
    <p:sldId id="270" r:id="rId22"/>
    <p:sldId id="261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87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5.xml"/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tags" Target="../tags/tag8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9.xml"/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3.xml"/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7.xml"/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41.xml"/><Relationship Id="rId3" Type="http://schemas.openxmlformats.org/officeDocument/2006/relationships/tags" Target="../tags/tag840.xml"/><Relationship Id="rId2" Type="http://schemas.openxmlformats.org/officeDocument/2006/relationships/tags" Target="../tags/tag839.xml"/><Relationship Id="rId1" Type="http://schemas.openxmlformats.org/officeDocument/2006/relationships/tags" Target="../tags/tag83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45.xml"/><Relationship Id="rId3" Type="http://schemas.openxmlformats.org/officeDocument/2006/relationships/tags" Target="../tags/tag844.xml"/><Relationship Id="rId2" Type="http://schemas.openxmlformats.org/officeDocument/2006/relationships/tags" Target="../tags/tag843.xml"/><Relationship Id="rId1" Type="http://schemas.openxmlformats.org/officeDocument/2006/relationships/tags" Target="../tags/tag84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54.xml"/><Relationship Id="rId8" Type="http://schemas.openxmlformats.org/officeDocument/2006/relationships/tags" Target="../tags/tag853.xml"/><Relationship Id="rId7" Type="http://schemas.openxmlformats.org/officeDocument/2006/relationships/tags" Target="../tags/tag852.xml"/><Relationship Id="rId6" Type="http://schemas.openxmlformats.org/officeDocument/2006/relationships/tags" Target="../tags/tag851.xml"/><Relationship Id="rId5" Type="http://schemas.openxmlformats.org/officeDocument/2006/relationships/tags" Target="../tags/tag850.xml"/><Relationship Id="rId4" Type="http://schemas.openxmlformats.org/officeDocument/2006/relationships/tags" Target="../tags/tag849.xml"/><Relationship Id="rId3" Type="http://schemas.openxmlformats.org/officeDocument/2006/relationships/tags" Target="../tags/tag848.xml"/><Relationship Id="rId2" Type="http://schemas.openxmlformats.org/officeDocument/2006/relationships/tags" Target="../tags/tag847.xml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7.xml"/><Relationship Id="rId11" Type="http://schemas.openxmlformats.org/officeDocument/2006/relationships/tags" Target="../tags/tag856.xml"/><Relationship Id="rId10" Type="http://schemas.openxmlformats.org/officeDocument/2006/relationships/tags" Target="../tags/tag855.xml"/><Relationship Id="rId1" Type="http://schemas.openxmlformats.org/officeDocument/2006/relationships/tags" Target="../tags/tag84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66.xml"/><Relationship Id="rId8" Type="http://schemas.openxmlformats.org/officeDocument/2006/relationships/tags" Target="../tags/tag865.xml"/><Relationship Id="rId7" Type="http://schemas.openxmlformats.org/officeDocument/2006/relationships/tags" Target="../tags/tag864.xml"/><Relationship Id="rId6" Type="http://schemas.openxmlformats.org/officeDocument/2006/relationships/tags" Target="../tags/tag863.xml"/><Relationship Id="rId5" Type="http://schemas.openxmlformats.org/officeDocument/2006/relationships/tags" Target="../tags/tag862.xml"/><Relationship Id="rId4" Type="http://schemas.openxmlformats.org/officeDocument/2006/relationships/tags" Target="../tags/tag861.xml"/><Relationship Id="rId3" Type="http://schemas.openxmlformats.org/officeDocument/2006/relationships/tags" Target="../tags/tag860.xml"/><Relationship Id="rId2" Type="http://schemas.openxmlformats.org/officeDocument/2006/relationships/tags" Target="../tags/tag859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9.xml"/><Relationship Id="rId11" Type="http://schemas.openxmlformats.org/officeDocument/2006/relationships/tags" Target="../tags/tag868.xml"/><Relationship Id="rId10" Type="http://schemas.openxmlformats.org/officeDocument/2006/relationships/tags" Target="../tags/tag867.xml"/><Relationship Id="rId1" Type="http://schemas.openxmlformats.org/officeDocument/2006/relationships/tags" Target="../tags/tag85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72.xml"/><Relationship Id="rId2" Type="http://schemas.openxmlformats.org/officeDocument/2006/relationships/tags" Target="../tags/tag871.xml"/><Relationship Id="rId1" Type="http://schemas.openxmlformats.org/officeDocument/2006/relationships/tags" Target="../tags/tag87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6.xml"/><Relationship Id="rId3" Type="http://schemas.openxmlformats.org/officeDocument/2006/relationships/image" Target="../media/image4.png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9.xml"/><Relationship Id="rId3" Type="http://schemas.openxmlformats.org/officeDocument/2006/relationships/image" Target="../media/image5.png"/><Relationship Id="rId2" Type="http://schemas.openxmlformats.org/officeDocument/2006/relationships/tags" Target="../tags/tag798.xml"/><Relationship Id="rId1" Type="http://schemas.openxmlformats.org/officeDocument/2006/relationships/tags" Target="../tags/tag79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3.xml"/><Relationship Id="rId3" Type="http://schemas.openxmlformats.org/officeDocument/2006/relationships/tags" Target="../tags/tag802.xml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7.xml"/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tags" Target="../tags/tag80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1.xml"/><Relationship Id="rId3" Type="http://schemas.openxmlformats.org/officeDocument/2006/relationships/tags" Target="../tags/tag810.xml"/><Relationship Id="rId2" Type="http://schemas.openxmlformats.org/officeDocument/2006/relationships/tags" Target="../tags/tag809.xml"/><Relationship Id="rId1" Type="http://schemas.openxmlformats.org/officeDocument/2006/relationships/tags" Target="../tags/tag80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6.xml"/><Relationship Id="rId4" Type="http://schemas.openxmlformats.org/officeDocument/2006/relationships/tags" Target="../tags/tag815.xml"/><Relationship Id="rId3" Type="http://schemas.openxmlformats.org/officeDocument/2006/relationships/tags" Target="../tags/tag814.xml"/><Relationship Id="rId2" Type="http://schemas.openxmlformats.org/officeDocument/2006/relationships/tags" Target="../tags/tag813.xml"/><Relationship Id="rId1" Type="http://schemas.openxmlformats.org/officeDocument/2006/relationships/tags" Target="../tags/tag8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1.xml"/><Relationship Id="rId4" Type="http://schemas.openxmlformats.org/officeDocument/2006/relationships/tags" Target="../tags/tag820.xml"/><Relationship Id="rId3" Type="http://schemas.openxmlformats.org/officeDocument/2006/relationships/tags" Target="../tags/tag819.xml"/><Relationship Id="rId2" Type="http://schemas.openxmlformats.org/officeDocument/2006/relationships/tags" Target="../tags/tag818.xml"/><Relationship Id="rId1" Type="http://schemas.openxmlformats.org/officeDocument/2006/relationships/tags" Target="../tags/tag8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br>
              <a:rPr lang="zh-CN" altLang="en-US" sz="4400" dirty="0"/>
            </a:br>
            <a:r>
              <a:rPr lang="en-US" altLang="zh-CN" sz="4400" dirty="0"/>
              <a:t>E53</a:t>
            </a:r>
            <a:r>
              <a:rPr lang="zh-CN" altLang="en-US" sz="4400" dirty="0"/>
              <a:t>模块开发</a:t>
            </a:r>
            <a:r>
              <a:rPr lang="en-US" altLang="zh-CN" sz="4400" dirty="0"/>
              <a:t>--</a:t>
            </a:r>
            <a:r>
              <a:rPr lang="zh-CN" altLang="en-US" sz="4400" dirty="0"/>
              <a:t>智慧井盖</a:t>
            </a:r>
            <a:endParaRPr lang="zh-CN" altLang="en-US" sz="4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34613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vendor/lockzhiner/rk2206/samples/c2_e53_smart_city/e53_smart_city_example.c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在e53_sc_example函数中，创建的一个任务e53_sc_thread。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(TSK_ENTRY_FUNC)e53_sc_thread;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"e53_sc_thread";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b="1" spc="200"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715"/>
            <a:ext cx="10060305" cy="40582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e53_iv01_process函数先调用e53_sc_init函数初始化智慧井盖模块，并将水平指示灯和倾斜指示灯设置为关状态</a:t>
            </a: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e53_sc_init();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led_d1_set(OFF);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led_d2_set(OFF);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在e53_sc_thread函数中，每2s读取一次传感器数据并打印X轴、Y轴和Z轴数据。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e53_sc_read_data(&amp;data);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printf("x is %d\n", (int)data.accel[0]);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printf("y is %d\n", (int)data.accel[1]);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printf("z is %d\n", (int)data.accel[2]);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058920"/>
          </a:xfrm>
          <a:prstGeom prst="rect">
            <a:avLst/>
          </a:prstGeom>
          <a:noFill/>
        </p:spPr>
        <p:txBody>
          <a:bodyPr wrap="square" rtlCol="0" anchor="ctr" anchorCtr="0"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printf("init x:%d y:%d z:%d\n", x, y, z);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(x == 0 &amp;&amp; y == 0 &amp;&amp; z == 0)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x = (int)data.accel[0];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y = (int)data.accel[1];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z = (int)data.accel[2];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x = (int)data.accel[0];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y = (int)data.accel[1];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058920"/>
          </a:xfrm>
          <a:prstGeom prst="rect">
            <a:avLst/>
          </a:prstGeom>
          <a:noFill/>
        </p:spPr>
        <p:txBody>
          <a:bodyPr wrap="square" rtlCol="0" anchor="ctr" anchorCtr="0"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z = (int)data.accel[2];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((x + DELTA) &lt; data.accel[0] || (x - DELTA) &gt; data.accel[0] ||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(y + DELTA) &lt; data.accel[1] || (y - DELTA) &gt; data.accel[1] ||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(z + DELTA) &lt; data.accel[2] || (z - DELTA) &gt; data.accel[2])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/*倾斜告警*/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led_d1_set(OFF);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led_d2_set(ON);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058920"/>
          </a:xfrm>
          <a:prstGeom prst="rect">
            <a:avLst/>
          </a:prstGeom>
          <a:noFill/>
        </p:spPr>
        <p:txBody>
          <a:bodyPr wrap="square" rtlCol="0" anchor="ctr" anchorCtr="0"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data.tilt_status = 1;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printf("tilt warning \nLED1 OFF LED2 On\n");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else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led_d1_set(ON);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led_d2_set(OFF);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data.tilt_status = 0;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printf("normal \nLED1 ON LED2 OFF\n");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914400"/>
          </a:xfrm>
          <a:prstGeom prst="rect">
            <a:avLst/>
          </a:prstGeom>
          <a:noFill/>
        </p:spPr>
        <p:txBody>
          <a:bodyPr wrap="square" rtlCol="0" anchor="ctr" anchorCtr="0"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LOS_Msleep(2000);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e53_sc_example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"./c2_e53_smart_city:e53_sc_example",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-le53_sc_example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-le53_sc_example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77670"/>
            <a:ext cx="10060305" cy="4074795"/>
          </a:xfrm>
          <a:prstGeom prst="rect">
            <a:avLst/>
          </a:prstGeom>
          <a:noFill/>
        </p:spPr>
        <p:txBody>
          <a:bodyPr wrap="square" rtlCol="0" anchor="ctr" anchorCtr="0">
            <a:normAutofit fontScale="65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x is 149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y is 21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z is 1822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init x:144 y:24 z:1819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normal 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LED1 ON LED2 OFF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5" y="2352675"/>
            <a:ext cx="7133590" cy="36506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-2147482612" name="图片 -21474826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105" y="2308860"/>
            <a:ext cx="6193790" cy="3970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734550" cy="146240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慧井盖模块通过i2c与传感器芯片通信。首先，通过i2c设置传感器相关寄存器，初始化传感器。最后，每次通过i2c读取传感器的相关寄存器数据，获知当前智慧井盖模块的X轴、Y轴和Z轴数据，从而判断它是否过度倾斜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智慧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井盖接口的头文件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/vendor/lockzhiner/rk2206/samples/c2_e53_smart_city/include/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e53_smart_city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E53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开发中，智慧井盖模块的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（1）初始化智慧井盖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读数据；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）控制LED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223645" y="2461260"/>
          <a:ext cx="9876790" cy="3076575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2296160"/>
                <a:gridCol w="3407410"/>
                <a:gridCol w="4173220"/>
              </a:tblGrid>
              <a:tr h="6153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功能分类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接口名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功能描述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53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初始化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e53_sc_init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初始化智慧井盖模块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53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读数据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e53_sc_read_data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读取角度传感器的数据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53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控制LED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led_d1_set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控制水平指示灯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53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led_d2_set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控制倾斜指示灯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该函数主要功能是E53智慧井盖模块初始化，包括初始化I2C0、GPIO以及初始化MPU6050传感器。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e53_sc_init</a:t>
            </a:r>
            <a:r>
              <a:rPr lang="zh-CN" altLang="en-US"/>
              <a:t>();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5478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该函数主要功能是E53智慧井盖模块读取传感器数据。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参数data：读取的传感器数据指针，包括X轴、Y轴、Z轴数据。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41249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e53_sc_read_data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e53_sc_data_t</a:t>
            </a:r>
            <a:r>
              <a:rPr lang="zh-CN" altLang="en-US"/>
              <a:t> *p_data);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该函数主要功能是E53智慧井盖模块控制水平指示灯亮灭。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参数status：控制水平指示灯亮灭。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led_d1_set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rPr lang="zh-CN" altLang="en-US"/>
              <a:t> status)();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9669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该函数主要功能是E53智慧井盖模块控制倾斜指示灯亮灭。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参数status：控制水平指示灯亮灭。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45440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led_d2_set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rPr lang="zh-CN" altLang="en-US"/>
              <a:t> status);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TABLE_BEAUTIFY" val="smartTable{f727d6db-9818-4a65-88d7-45d6cfbcd9fc}"/>
  <p:tag name="TABLE_ENDDRAG_ORIGIN_RECT" val="777*242"/>
  <p:tag name="TABLE_ENDDRAG_RECT" val="96*193*777*242"/>
  <p:tag name="TABLE_EMPHASIZE_COLOR" val="8286922"/>
</p:tagLst>
</file>

<file path=ppt/tags/tag81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72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73.xml><?xml version="1.0" encoding="utf-8"?>
<p:tagLst xmlns:p="http://schemas.openxmlformats.org/presentationml/2006/main">
  <p:tag name="KSO_DOCER_TEMPLATE_OPEN_ONCE_MARK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3434</Words>
  <Application>WPS 演示</Application>
  <PresentationFormat>宽屏</PresentationFormat>
  <Paragraphs>299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Times New Roman</vt:lpstr>
      <vt:lpstr>2_Office 主题​​</vt:lpstr>
      <vt:lpstr>1_Office 主题​​</vt:lpstr>
      <vt:lpstr>3_Office 主题​​</vt:lpstr>
      <vt:lpstr>OpenHarmonyOS E53模块开发--智慧井盖</vt:lpstr>
      <vt:lpstr>PowerPoint 演示文稿</vt:lpstr>
      <vt:lpstr>硬件设计</vt:lpstr>
      <vt:lpstr>硬件设计</vt:lpstr>
      <vt:lpstr>OLED工作原理</vt:lpstr>
      <vt:lpstr>OLED相关接口</vt:lpstr>
      <vt:lpstr>OLED相关接口</vt:lpstr>
      <vt:lpstr>OLED相关接口</vt:lpstr>
      <vt:lpstr>API设计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428</cp:revision>
  <dcterms:created xsi:type="dcterms:W3CDTF">2019-06-19T02:08:00Z</dcterms:created>
  <dcterms:modified xsi:type="dcterms:W3CDTF">2022-02-24T09:01:18Z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