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312" r:id="rId9"/>
    <p:sldId id="327" r:id="rId10"/>
    <p:sldId id="274" r:id="rId11"/>
    <p:sldId id="275" r:id="rId12"/>
    <p:sldId id="276" r:id="rId13"/>
    <p:sldId id="288" r:id="rId14"/>
    <p:sldId id="313" r:id="rId15"/>
    <p:sldId id="265" r:id="rId16"/>
    <p:sldId id="293" r:id="rId17"/>
    <p:sldId id="315" r:id="rId18"/>
    <p:sldId id="294" r:id="rId19"/>
    <p:sldId id="263" r:id="rId20"/>
    <p:sldId id="270" r:id="rId21"/>
    <p:sldId id="261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86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4.xml"/><Relationship Id="rId4" Type="http://schemas.openxmlformats.org/officeDocument/2006/relationships/tags" Target="../tags/tag823.xml"/><Relationship Id="rId3" Type="http://schemas.openxmlformats.org/officeDocument/2006/relationships/tags" Target="../tags/tag822.xml"/><Relationship Id="rId2" Type="http://schemas.openxmlformats.org/officeDocument/2006/relationships/tags" Target="../tags/tag821.xml"/><Relationship Id="rId1" Type="http://schemas.openxmlformats.org/officeDocument/2006/relationships/tags" Target="../tags/tag82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8.xml"/><Relationship Id="rId3" Type="http://schemas.openxmlformats.org/officeDocument/2006/relationships/tags" Target="../tags/tag827.xml"/><Relationship Id="rId2" Type="http://schemas.openxmlformats.org/officeDocument/2006/relationships/tags" Target="../tags/tag826.xml"/><Relationship Id="rId1" Type="http://schemas.openxmlformats.org/officeDocument/2006/relationships/tags" Target="../tags/tag82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2.xml"/><Relationship Id="rId3" Type="http://schemas.openxmlformats.org/officeDocument/2006/relationships/tags" Target="../tags/tag831.xml"/><Relationship Id="rId2" Type="http://schemas.openxmlformats.org/officeDocument/2006/relationships/tags" Target="../tags/tag830.xml"/><Relationship Id="rId1" Type="http://schemas.openxmlformats.org/officeDocument/2006/relationships/tags" Target="../tags/tag82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6.xml"/><Relationship Id="rId3" Type="http://schemas.openxmlformats.org/officeDocument/2006/relationships/tags" Target="../tags/tag835.xml"/><Relationship Id="rId2" Type="http://schemas.openxmlformats.org/officeDocument/2006/relationships/tags" Target="../tags/tag834.xml"/><Relationship Id="rId1" Type="http://schemas.openxmlformats.org/officeDocument/2006/relationships/tags" Target="../tags/tag83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0.xml"/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49.xml"/><Relationship Id="rId8" Type="http://schemas.openxmlformats.org/officeDocument/2006/relationships/tags" Target="../tags/tag848.xml"/><Relationship Id="rId7" Type="http://schemas.openxmlformats.org/officeDocument/2006/relationships/tags" Target="../tags/tag847.xml"/><Relationship Id="rId6" Type="http://schemas.openxmlformats.org/officeDocument/2006/relationships/tags" Target="../tags/tag846.xml"/><Relationship Id="rId5" Type="http://schemas.openxmlformats.org/officeDocument/2006/relationships/tags" Target="../tags/tag845.xml"/><Relationship Id="rId4" Type="http://schemas.openxmlformats.org/officeDocument/2006/relationships/tags" Target="../tags/tag844.xml"/><Relationship Id="rId3" Type="http://schemas.openxmlformats.org/officeDocument/2006/relationships/tags" Target="../tags/tag843.xml"/><Relationship Id="rId2" Type="http://schemas.openxmlformats.org/officeDocument/2006/relationships/tags" Target="../tags/tag842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2.xml"/><Relationship Id="rId11" Type="http://schemas.openxmlformats.org/officeDocument/2006/relationships/tags" Target="../tags/tag851.xml"/><Relationship Id="rId10" Type="http://schemas.openxmlformats.org/officeDocument/2006/relationships/tags" Target="../tags/tag850.xml"/><Relationship Id="rId1" Type="http://schemas.openxmlformats.org/officeDocument/2006/relationships/tags" Target="../tags/tag84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61.xml"/><Relationship Id="rId8" Type="http://schemas.openxmlformats.org/officeDocument/2006/relationships/tags" Target="../tags/tag860.xml"/><Relationship Id="rId7" Type="http://schemas.openxmlformats.org/officeDocument/2006/relationships/tags" Target="../tags/tag859.xml"/><Relationship Id="rId6" Type="http://schemas.openxmlformats.org/officeDocument/2006/relationships/tags" Target="../tags/tag858.xml"/><Relationship Id="rId5" Type="http://schemas.openxmlformats.org/officeDocument/2006/relationships/tags" Target="../tags/tag857.xml"/><Relationship Id="rId4" Type="http://schemas.openxmlformats.org/officeDocument/2006/relationships/tags" Target="../tags/tag856.xml"/><Relationship Id="rId3" Type="http://schemas.openxmlformats.org/officeDocument/2006/relationships/tags" Target="../tags/tag855.xml"/><Relationship Id="rId2" Type="http://schemas.openxmlformats.org/officeDocument/2006/relationships/tags" Target="../tags/tag854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4.xml"/><Relationship Id="rId11" Type="http://schemas.openxmlformats.org/officeDocument/2006/relationships/tags" Target="../tags/tag863.xml"/><Relationship Id="rId10" Type="http://schemas.openxmlformats.org/officeDocument/2006/relationships/tags" Target="../tags/tag862.xml"/><Relationship Id="rId1" Type="http://schemas.openxmlformats.org/officeDocument/2006/relationships/tags" Target="../tags/tag85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7.xml"/><Relationship Id="rId2" Type="http://schemas.openxmlformats.org/officeDocument/2006/relationships/tags" Target="../tags/tag866.xml"/><Relationship Id="rId1" Type="http://schemas.openxmlformats.org/officeDocument/2006/relationships/tags" Target="../tags/tag8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6.xml"/><Relationship Id="rId3" Type="http://schemas.openxmlformats.org/officeDocument/2006/relationships/image" Target="../media/image4.png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9.xml"/><Relationship Id="rId3" Type="http://schemas.openxmlformats.org/officeDocument/2006/relationships/image" Target="../media/image5.png"/><Relationship Id="rId2" Type="http://schemas.openxmlformats.org/officeDocument/2006/relationships/tags" Target="../tags/tag798.xml"/><Relationship Id="rId1" Type="http://schemas.openxmlformats.org/officeDocument/2006/relationships/tags" Target="../tags/tag79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2.xml"/><Relationship Id="rId3" Type="http://schemas.openxmlformats.org/officeDocument/2006/relationships/image" Target="../media/image6.png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6.xml"/><Relationship Id="rId3" Type="http://schemas.openxmlformats.org/officeDocument/2006/relationships/tags" Target="../tags/tag805.xml"/><Relationship Id="rId2" Type="http://schemas.openxmlformats.org/officeDocument/2006/relationships/tags" Target="../tags/tag804.xml"/><Relationship Id="rId1" Type="http://schemas.openxmlformats.org/officeDocument/2006/relationships/tags" Target="../tags/tag80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0.xml"/><Relationship Id="rId3" Type="http://schemas.openxmlformats.org/officeDocument/2006/relationships/tags" Target="../tags/tag809.xml"/><Relationship Id="rId2" Type="http://schemas.openxmlformats.org/officeDocument/2006/relationships/tags" Target="../tags/tag808.xml"/><Relationship Id="rId1" Type="http://schemas.openxmlformats.org/officeDocument/2006/relationships/tags" Target="../tags/tag80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4.xml"/><Relationship Id="rId3" Type="http://schemas.openxmlformats.org/officeDocument/2006/relationships/tags" Target="../tags/tag813.xml"/><Relationship Id="rId2" Type="http://schemas.openxmlformats.org/officeDocument/2006/relationships/tags" Target="../tags/tag812.xml"/><Relationship Id="rId1" Type="http://schemas.openxmlformats.org/officeDocument/2006/relationships/tags" Target="../tags/tag81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9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tags" Target="../tags/tag8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en-US" altLang="zh-CN" sz="4400" dirty="0"/>
              <a:t>E53</a:t>
            </a:r>
            <a:r>
              <a:rPr lang="zh-CN" altLang="en-US" sz="4400" dirty="0"/>
              <a:t>模块开发</a:t>
            </a:r>
            <a:r>
              <a:rPr lang="en-US" altLang="zh-CN" sz="4400" dirty="0"/>
              <a:t>--</a:t>
            </a:r>
            <a:r>
              <a:rPr lang="zh-CN" altLang="en-US" sz="4400" dirty="0"/>
              <a:t>智慧路灯</a:t>
            </a:r>
            <a:endParaRPr lang="zh-CN" altLang="en-US" sz="4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该函数主要功能是智慧路灯模块读取传感器数据，得到亮度值。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返回值是传感器返回的亮度值。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float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e53_isl_read_data</a:t>
            </a:r>
            <a:r>
              <a:rPr lang="zh-CN" altLang="en-US"/>
              <a:t>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64312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该函数主要功能是智慧路灯模块控制路灯开关。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参数status：控制路灯亮灭。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422021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isl_light_set_status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rPr lang="zh-CN" altLang="en-US"/>
              <a:t> status);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346138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vendor/lockzhiner/rk2206/samples/c3_e53_intelligent_street_lamp/e53_intelligent_street_lamp_example.c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在e53_isl_example函数中，创建的一个任务e53_isl_thread。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(TSK_ENTRY_FUNC)e53_isl_thread;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"e53_isl_thread";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b="1" spc="200"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715"/>
            <a:ext cx="10060305" cy="345567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在e53_isl_thread函数中，每2s读取一次传感器数据并打印亮度数据。当亮度小于20时，打开路灯，否则关闭路灯</a:t>
            </a:r>
            <a:r>
              <a:rPr lang="zh-CN" altLang="en-US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e53_isl_thread()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float lum = 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e53_isl_init();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lum = e53_isl_read_data();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printf("luminance value is %.2f\n", lum);;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058920"/>
          </a:xfrm>
          <a:prstGeom prst="rect">
            <a:avLst/>
          </a:prstGeom>
          <a:noFill/>
        </p:spPr>
        <p:txBody>
          <a:bodyPr wrap="square" rtlCol="0" anchor="ctr" anchorCtr="0"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(lum &lt; 20)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isl_light_set_status(ON);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printf("light on\n");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isl_light_set_status(OFF);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printf("light off\n");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1269365"/>
          </a:xfrm>
          <a:prstGeom prst="rect">
            <a:avLst/>
          </a:prstGeom>
          <a:noFill/>
        </p:spPr>
        <p:txBody>
          <a:bodyPr wrap="square" rtlCol="0" anchor="ctr" anchorCtr="0"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LOS_Msleep(2000);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c3_e53_intelligent_street_lamp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"./c3_e53_intelligent_street_lamp:e53_isl_example",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-le53_isl_example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-le53_isl_example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77670"/>
            <a:ext cx="10060305" cy="40747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value is 45.83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off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value is 4.17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2" name="图片 -2147482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215" y="2312670"/>
            <a:ext cx="7227570" cy="37693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2" name="图片 -21474826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15" y="2209800"/>
            <a:ext cx="6313170" cy="40487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260" y="2263775"/>
            <a:ext cx="6362700" cy="4086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734550" cy="307213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首先，我们通过i2c总线下发“通电”指令给光线传感器，让光线传感器处于准备状态。“通电”指令就是0x01。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其次，通过i2c总线下发“连续H分辨率模式”给光线传感器，让光线传感器处于11x分辨率下开始测量，测量时间一般为120ms。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再次，通过i2c总线直接读取光线传感器芯片2个数值。这2个数据就是当前光线传感器的光线强度。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最后，根据读取到的光线强度，判断路灯是否要打开。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智慧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井盖接口的头文件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/vendor/lockzhiner/rk2206/samples/e53_intelligent_street_lamp/include/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e53_intelligent_street_lamp.h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E53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开发中，智慧路灯模块的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接口主要分为几大类：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（1）初始化智慧路灯模块；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）控制光线传感器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）控制路灯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223645" y="2453640"/>
          <a:ext cx="9918700" cy="360680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2504440"/>
                <a:gridCol w="3286125"/>
                <a:gridCol w="4128135"/>
              </a:tblGrid>
              <a:tr h="628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功能分类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接口名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功能描述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10941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初始化智慧路灯模块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e53_isl_init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智慧路灯模块初始化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280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控制光线传感器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start_bh1750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使能bh1750传感器开启测量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2865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e53_isl_read_data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读取传感器数据，得到亮度值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28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控制路灯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isl_light_set_status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控制路灯开关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该函数主要功能是智慧路灯模块初始化，包括初始化I2C0、路灯控制GPIO以及初始化BH1750光线传感器。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void e53_isl_init</a:t>
            </a:r>
            <a:r>
              <a:rPr lang="zh-CN" altLang="en-US"/>
              <a:t>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919345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该函数主要功能是智慧路灯模块使能bh1750传感器开启测量，通过I2C总线下发连续H分辨率模式指令集。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44964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start_bh1750</a:t>
            </a:r>
            <a:r>
              <a:rPr lang="zh-CN" altLang="en-US"/>
              <a:t>();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TABLE_BEAUTIFY" val="smartTable{dfd51b0f-0dae-4ff1-aa17-7db28b785c99}"/>
  <p:tag name="TABLE_ENDDRAG_ORIGIN_RECT" val="781*283"/>
  <p:tag name="TABLE_ENDDRAG_RECT" val="96*193*781*284"/>
  <p:tag name="TABLE_EMPHASIZE_COLOR" val="8286922"/>
</p:tagLst>
</file>

<file path=ppt/tags/tag81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7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8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2630</Words>
  <Application>WPS 演示</Application>
  <PresentationFormat>宽屏</PresentationFormat>
  <Paragraphs>263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 E53模块开发--智慧路灯</vt:lpstr>
      <vt:lpstr>PowerPoint 演示文稿</vt:lpstr>
      <vt:lpstr>硬件设计</vt:lpstr>
      <vt:lpstr>硬件设计</vt:lpstr>
      <vt:lpstr>工作原理</vt:lpstr>
      <vt:lpstr>工作原理</vt:lpstr>
      <vt:lpstr>API设计</vt:lpstr>
      <vt:lpstr>API设计</vt:lpstr>
      <vt:lpstr>API设计</vt:lpstr>
      <vt:lpstr>API设计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445</cp:revision>
  <dcterms:created xsi:type="dcterms:W3CDTF">2019-06-19T02:08:00Z</dcterms:created>
  <dcterms:modified xsi:type="dcterms:W3CDTF">2022-02-24T12:48:23Z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