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88" r:id="rId8"/>
    <p:sldId id="275" r:id="rId9"/>
    <p:sldId id="279" r:id="rId10"/>
    <p:sldId id="304" r:id="rId11"/>
    <p:sldId id="265" r:id="rId12"/>
    <p:sldId id="268" r:id="rId13"/>
    <p:sldId id="263" r:id="rId14"/>
    <p:sldId id="270" r:id="rId15"/>
    <p:sldId id="261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854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7.xml"/><Relationship Id="rId8" Type="http://schemas.openxmlformats.org/officeDocument/2006/relationships/tags" Target="../tags/tag846.xml"/><Relationship Id="rId7" Type="http://schemas.openxmlformats.org/officeDocument/2006/relationships/tags" Target="../tags/tag845.xml"/><Relationship Id="rId6" Type="http://schemas.openxmlformats.org/officeDocument/2006/relationships/tags" Target="../tags/tag844.xml"/><Relationship Id="rId5" Type="http://schemas.openxmlformats.org/officeDocument/2006/relationships/tags" Target="../tags/tag843.xml"/><Relationship Id="rId4" Type="http://schemas.openxmlformats.org/officeDocument/2006/relationships/tags" Target="../tags/tag842.xml"/><Relationship Id="rId3" Type="http://schemas.openxmlformats.org/officeDocument/2006/relationships/tags" Target="../tags/tag841.xml"/><Relationship Id="rId2" Type="http://schemas.openxmlformats.org/officeDocument/2006/relationships/tags" Target="../tags/tag840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50.xml"/><Relationship Id="rId11" Type="http://schemas.openxmlformats.org/officeDocument/2006/relationships/tags" Target="../tags/tag849.xml"/><Relationship Id="rId10" Type="http://schemas.openxmlformats.org/officeDocument/2006/relationships/tags" Target="../tags/tag848.xml"/><Relationship Id="rId1" Type="http://schemas.openxmlformats.org/officeDocument/2006/relationships/tags" Target="../tags/tag83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53.xml"/><Relationship Id="rId2" Type="http://schemas.openxmlformats.org/officeDocument/2006/relationships/tags" Target="../tags/tag852.xml"/><Relationship Id="rId1" Type="http://schemas.openxmlformats.org/officeDocument/2006/relationships/tags" Target="../tags/tag8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6.xml"/><Relationship Id="rId3" Type="http://schemas.openxmlformats.org/officeDocument/2006/relationships/image" Target="../media/image4.png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9.xml"/><Relationship Id="rId3" Type="http://schemas.openxmlformats.org/officeDocument/2006/relationships/image" Target="../media/image5.png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7.xml"/><Relationship Id="rId4" Type="http://schemas.openxmlformats.org/officeDocument/2006/relationships/tags" Target="../tags/tag806.xml"/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13.xml"/><Relationship Id="rId5" Type="http://schemas.openxmlformats.org/officeDocument/2006/relationships/tags" Target="../tags/tag812.xml"/><Relationship Id="rId4" Type="http://schemas.openxmlformats.org/officeDocument/2006/relationships/tags" Target="../tags/tag811.xml"/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22.xml"/><Relationship Id="rId8" Type="http://schemas.openxmlformats.org/officeDocument/2006/relationships/tags" Target="../tags/tag821.xml"/><Relationship Id="rId7" Type="http://schemas.openxmlformats.org/officeDocument/2006/relationships/tags" Target="../tags/tag820.xml"/><Relationship Id="rId6" Type="http://schemas.openxmlformats.org/officeDocument/2006/relationships/tags" Target="../tags/tag819.xml"/><Relationship Id="rId5" Type="http://schemas.openxmlformats.org/officeDocument/2006/relationships/tags" Target="../tags/tag818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26.xml"/><Relationship Id="rId12" Type="http://schemas.openxmlformats.org/officeDocument/2006/relationships/tags" Target="../tags/tag825.xml"/><Relationship Id="rId11" Type="http://schemas.openxmlformats.org/officeDocument/2006/relationships/tags" Target="../tags/tag824.xml"/><Relationship Id="rId10" Type="http://schemas.openxmlformats.org/officeDocument/2006/relationships/tags" Target="../tags/tag823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5.xml"/><Relationship Id="rId8" Type="http://schemas.openxmlformats.org/officeDocument/2006/relationships/tags" Target="../tags/tag834.xml"/><Relationship Id="rId7" Type="http://schemas.openxmlformats.org/officeDocument/2006/relationships/tags" Target="../tags/tag833.xml"/><Relationship Id="rId6" Type="http://schemas.openxmlformats.org/officeDocument/2006/relationships/tags" Target="../tags/tag832.xml"/><Relationship Id="rId5" Type="http://schemas.openxmlformats.org/officeDocument/2006/relationships/tags" Target="../tags/tag83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38.xml"/><Relationship Id="rId11" Type="http://schemas.openxmlformats.org/officeDocument/2006/relationships/tags" Target="../tags/tag837.xml"/><Relationship Id="rId10" Type="http://schemas.openxmlformats.org/officeDocument/2006/relationships/tags" Target="../tags/tag836.xml"/><Relationship Id="rId1" Type="http://schemas.openxmlformats.org/officeDocument/2006/relationships/tags" Target="../tags/tag8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E53模块开发-人体检测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buzzer on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buzzer off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333115" y="4330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2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资源介绍</a:t>
            </a:r>
            <a:endParaRPr lang="zh-CN" altLang="en-US" b="1"/>
          </a:p>
        </p:txBody>
      </p:sp>
      <p:pic>
        <p:nvPicPr>
          <p:cNvPr id="6" name="图片 5" descr="e53_bi01_resource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2383790"/>
            <a:ext cx="7211060" cy="3700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" name="图片 1" descr="e53_bi01_connection_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60" y="2179955"/>
            <a:ext cx="6320155" cy="4084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工作原理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3645" y="2717165"/>
            <a:ext cx="86779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sz="2000"/>
              <a:t>       </a:t>
            </a:r>
            <a:r>
              <a:rPr sz="2000"/>
              <a:t>人体检测模块通过检测BISS0001控制灯的输出信号，当检测到高电平时就认为是有物体靠近，通过pwm控制蜂鸣器告警</a:t>
            </a:r>
            <a:r>
              <a:rPr lang="zh-CN" sz="2000"/>
              <a:t>。</a:t>
            </a:r>
            <a:endParaRPr lang="zh-CN" sz="20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81430" y="4481830"/>
            <a:ext cx="9629140" cy="77660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该函数主要功能是E53人体检测模块蜂鸣器控制功能。其中参数status 为ON开启蜂鸣器，为OFF关闭蜂鸣器。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 </a:t>
            </a:r>
            <a:r>
              <a:rPr lang="en-US" altLang="zh-CN">
                <a:solidFill>
                  <a:srgbClr val="00B0F0"/>
                </a:solidFill>
              </a:rPr>
              <a:t>e53_bi_init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)</a:t>
            </a:r>
            <a:r>
              <a:rPr lang="zh-CN"/>
              <a:t>；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645" y="39503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buzzer_set_status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 </a:t>
            </a:r>
            <a:r>
              <a:rPr lang="zh-CN" altLang="en-US">
                <a:solidFill>
                  <a:schemeClr val="tx1"/>
                </a:solidFill>
              </a:rPr>
              <a:t>status</a:t>
            </a:r>
            <a:r>
              <a:t>)</a:t>
            </a:r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1430" y="2812415"/>
            <a:ext cx="9629140" cy="8464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该函数主要功能是E53人体检测模块初始化，包括初始化PWM、灯光开关状态检测GPIO。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vendor/lockzhiner/rk2206/samples/c5_e53_body_induction/e53_body_induction_example.c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在e53_bi_example函数中，创建的一个线程e53_bi_thread。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  <a:endParaRPr b="1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e53_bi_example()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(TSK_ENTRY_FUNC)e53_bi_thread;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"e53_bi_thread";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e53_bi_thread ret:0x%x\n", ret);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590675"/>
            <a:ext cx="5038725" cy="420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在void e53_bi_thread函数中，初始化GPIO作为输入，初始化PWM作为蜂鸣器控制源。采用轮询的方式读取GPIO电平值，当读取的GPIO值为高电平时，认为有物体靠近，开启蜂鸣器警告；当读取的GPIO值为低电平时，则为没有物体靠近，关闭蜂鸣器警告。</a:t>
            </a:r>
            <a:endParaRPr sz="12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e53_bi_thread()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LzGpioValue val = LZGPIO_LEVEL_LOW, val_last = LZGPIO_LEVEL_LOW;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e53_bi_init();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LzGpioGetVal(GPIO0_PA5, &amp;val);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582420"/>
            <a:ext cx="5038725" cy="420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LZ_HARDWARE_SUCCESS)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printf("get gpio value failed ret:%d\n", ret);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(val_last != val)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(val == LZGPIO_LEVEL_HIGH)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buzzer_set_status(ON);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printf("buzzer on\n");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LOS_Msleep(1000);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buzzer_set_status(OFF);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printf("buzzer off\n");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val_last = val;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"./c5_e53_body_induction:e53_bi_example",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5490" y="42418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53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54.xml><?xml version="1.0" encoding="utf-8"?>
<p:tagLst xmlns:p="http://schemas.openxmlformats.org/presentationml/2006/main">
  <p:tag name="KSO_DOCER_TEMPLATE_OPEN_ONCE_MARK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演示</Application>
  <PresentationFormat>宽屏</PresentationFormat>
  <Paragraphs>178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OpenHarmonyOSE53模块开发-智慧路灯</vt:lpstr>
      <vt:lpstr>PowerPoint 演示文稿</vt:lpstr>
      <vt:lpstr>硬件设计</vt:lpstr>
      <vt:lpstr>硬件设计</vt:lpstr>
      <vt:lpstr>工作原理</vt:lpstr>
      <vt:lpstr>API分析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WPS_1642857084</cp:lastModifiedBy>
  <cp:revision>297</cp:revision>
  <dcterms:created xsi:type="dcterms:W3CDTF">2019-06-19T02:08:00Z</dcterms:created>
  <dcterms:modified xsi:type="dcterms:W3CDTF">2022-02-24T13:33:22Z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