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88" r:id="rId8"/>
    <p:sldId id="275" r:id="rId9"/>
    <p:sldId id="279" r:id="rId10"/>
    <p:sldId id="289" r:id="rId11"/>
    <p:sldId id="265" r:id="rId12"/>
    <p:sldId id="268" r:id="rId13"/>
    <p:sldId id="299" r:id="rId14"/>
    <p:sldId id="263" r:id="rId15"/>
    <p:sldId id="270" r:id="rId16"/>
    <p:sldId id="261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868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49.xml"/><Relationship Id="rId8" Type="http://schemas.openxmlformats.org/officeDocument/2006/relationships/tags" Target="../tags/tag848.xml"/><Relationship Id="rId7" Type="http://schemas.openxmlformats.org/officeDocument/2006/relationships/tags" Target="../tags/tag847.xml"/><Relationship Id="rId6" Type="http://schemas.openxmlformats.org/officeDocument/2006/relationships/tags" Target="../tags/tag846.xml"/><Relationship Id="rId5" Type="http://schemas.openxmlformats.org/officeDocument/2006/relationships/tags" Target="../tags/tag845.xml"/><Relationship Id="rId4" Type="http://schemas.openxmlformats.org/officeDocument/2006/relationships/tags" Target="../tags/tag844.xml"/><Relationship Id="rId3" Type="http://schemas.openxmlformats.org/officeDocument/2006/relationships/tags" Target="../tags/tag843.xml"/><Relationship Id="rId2" Type="http://schemas.openxmlformats.org/officeDocument/2006/relationships/tags" Target="../tags/tag842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52.xml"/><Relationship Id="rId11" Type="http://schemas.openxmlformats.org/officeDocument/2006/relationships/tags" Target="../tags/tag851.xml"/><Relationship Id="rId10" Type="http://schemas.openxmlformats.org/officeDocument/2006/relationships/tags" Target="../tags/tag850.xml"/><Relationship Id="rId1" Type="http://schemas.openxmlformats.org/officeDocument/2006/relationships/tags" Target="../tags/tag8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61.xml"/><Relationship Id="rId8" Type="http://schemas.openxmlformats.org/officeDocument/2006/relationships/tags" Target="../tags/tag860.xml"/><Relationship Id="rId7" Type="http://schemas.openxmlformats.org/officeDocument/2006/relationships/tags" Target="../tags/tag859.xml"/><Relationship Id="rId6" Type="http://schemas.openxmlformats.org/officeDocument/2006/relationships/tags" Target="../tags/tag858.xml"/><Relationship Id="rId5" Type="http://schemas.openxmlformats.org/officeDocument/2006/relationships/tags" Target="../tags/tag857.xml"/><Relationship Id="rId4" Type="http://schemas.openxmlformats.org/officeDocument/2006/relationships/tags" Target="../tags/tag856.xml"/><Relationship Id="rId3" Type="http://schemas.openxmlformats.org/officeDocument/2006/relationships/tags" Target="../tags/tag855.xml"/><Relationship Id="rId2" Type="http://schemas.openxmlformats.org/officeDocument/2006/relationships/tags" Target="../tags/tag854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64.xml"/><Relationship Id="rId11" Type="http://schemas.openxmlformats.org/officeDocument/2006/relationships/tags" Target="../tags/tag863.xml"/><Relationship Id="rId10" Type="http://schemas.openxmlformats.org/officeDocument/2006/relationships/tags" Target="../tags/tag862.xml"/><Relationship Id="rId1" Type="http://schemas.openxmlformats.org/officeDocument/2006/relationships/tags" Target="../tags/tag85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67.xml"/><Relationship Id="rId2" Type="http://schemas.openxmlformats.org/officeDocument/2006/relationships/tags" Target="../tags/tag866.xml"/><Relationship Id="rId1" Type="http://schemas.openxmlformats.org/officeDocument/2006/relationships/tags" Target="../tags/tag86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6.xml"/><Relationship Id="rId3" Type="http://schemas.openxmlformats.org/officeDocument/2006/relationships/image" Target="../media/image4.png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9.xml"/><Relationship Id="rId3" Type="http://schemas.openxmlformats.org/officeDocument/2006/relationships/image" Target="../media/image5.png"/><Relationship Id="rId2" Type="http://schemas.openxmlformats.org/officeDocument/2006/relationships/tags" Target="../tags/tag798.xml"/><Relationship Id="rId1" Type="http://schemas.openxmlformats.org/officeDocument/2006/relationships/tags" Target="../tags/tag79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4.xml"/><Relationship Id="rId4" Type="http://schemas.openxmlformats.org/officeDocument/2006/relationships/tags" Target="../tags/tag803.xml"/><Relationship Id="rId3" Type="http://schemas.openxmlformats.org/officeDocument/2006/relationships/tags" Target="../tags/tag802.xml"/><Relationship Id="rId2" Type="http://schemas.openxmlformats.org/officeDocument/2006/relationships/tags" Target="../tags/tag801.xml"/><Relationship Id="rId1" Type="http://schemas.openxmlformats.org/officeDocument/2006/relationships/tags" Target="../tags/tag80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8.xml"/><Relationship Id="rId3" Type="http://schemas.openxmlformats.org/officeDocument/2006/relationships/tags" Target="../tags/tag807.xml"/><Relationship Id="rId2" Type="http://schemas.openxmlformats.org/officeDocument/2006/relationships/tags" Target="../tags/tag806.xml"/><Relationship Id="rId1" Type="http://schemas.openxmlformats.org/officeDocument/2006/relationships/tags" Target="../tags/tag80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1.xml"/><Relationship Id="rId6" Type="http://schemas.openxmlformats.org/officeDocument/2006/relationships/tags" Target="../tags/tag814.xml"/><Relationship Id="rId5" Type="http://schemas.openxmlformats.org/officeDocument/2006/relationships/tags" Target="../tags/tag813.xml"/><Relationship Id="rId4" Type="http://schemas.openxmlformats.org/officeDocument/2006/relationships/tags" Target="../tags/tag812.xml"/><Relationship Id="rId3" Type="http://schemas.openxmlformats.org/officeDocument/2006/relationships/tags" Target="../tags/tag811.xml"/><Relationship Id="rId2" Type="http://schemas.openxmlformats.org/officeDocument/2006/relationships/tags" Target="../tags/tag810.xml"/><Relationship Id="rId1" Type="http://schemas.openxmlformats.org/officeDocument/2006/relationships/tags" Target="../tags/tag80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23.xml"/><Relationship Id="rId8" Type="http://schemas.openxmlformats.org/officeDocument/2006/relationships/tags" Target="../tags/tag822.xml"/><Relationship Id="rId7" Type="http://schemas.openxmlformats.org/officeDocument/2006/relationships/tags" Target="../tags/tag821.xml"/><Relationship Id="rId6" Type="http://schemas.openxmlformats.org/officeDocument/2006/relationships/tags" Target="../tags/tag820.xml"/><Relationship Id="rId5" Type="http://schemas.openxmlformats.org/officeDocument/2006/relationships/tags" Target="../tags/tag819.xml"/><Relationship Id="rId4" Type="http://schemas.openxmlformats.org/officeDocument/2006/relationships/tags" Target="../tags/tag818.xml"/><Relationship Id="rId3" Type="http://schemas.openxmlformats.org/officeDocument/2006/relationships/tags" Target="../tags/tag817.xml"/><Relationship Id="rId2" Type="http://schemas.openxmlformats.org/officeDocument/2006/relationships/tags" Target="../tags/tag816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27.xml"/><Relationship Id="rId12" Type="http://schemas.openxmlformats.org/officeDocument/2006/relationships/tags" Target="../tags/tag826.xml"/><Relationship Id="rId11" Type="http://schemas.openxmlformats.org/officeDocument/2006/relationships/tags" Target="../tags/tag825.xml"/><Relationship Id="rId10" Type="http://schemas.openxmlformats.org/officeDocument/2006/relationships/tags" Target="../tags/tag824.xml"/><Relationship Id="rId1" Type="http://schemas.openxmlformats.org/officeDocument/2006/relationships/tags" Target="../tags/tag81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6.xml"/><Relationship Id="rId8" Type="http://schemas.openxmlformats.org/officeDocument/2006/relationships/tags" Target="../tags/tag835.xml"/><Relationship Id="rId7" Type="http://schemas.openxmlformats.org/officeDocument/2006/relationships/tags" Target="../tags/tag834.xml"/><Relationship Id="rId6" Type="http://schemas.openxmlformats.org/officeDocument/2006/relationships/tags" Target="../tags/tag833.xml"/><Relationship Id="rId5" Type="http://schemas.openxmlformats.org/officeDocument/2006/relationships/tags" Target="../tags/tag832.xml"/><Relationship Id="rId4" Type="http://schemas.openxmlformats.org/officeDocument/2006/relationships/tags" Target="../tags/tag831.xml"/><Relationship Id="rId3" Type="http://schemas.openxmlformats.org/officeDocument/2006/relationships/tags" Target="../tags/tag830.xml"/><Relationship Id="rId2" Type="http://schemas.openxmlformats.org/officeDocument/2006/relationships/tags" Target="../tags/tag829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40.xml"/><Relationship Id="rId12" Type="http://schemas.openxmlformats.org/officeDocument/2006/relationships/tags" Target="../tags/tag839.xml"/><Relationship Id="rId11" Type="http://schemas.openxmlformats.org/officeDocument/2006/relationships/tags" Target="../tags/tag838.xml"/><Relationship Id="rId10" Type="http://schemas.openxmlformats.org/officeDocument/2006/relationships/tags" Target="../tags/tag837.xml"/><Relationship Id="rId1" Type="http://schemas.openxmlformats.org/officeDocument/2006/relationships/tags" Target="../tags/tag8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r>
              <a:rPr lang="zh-CN" altLang="en-US" dirty="0"/>
              <a:t>E53模块开发-智能手势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e53_gs_example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"./e53_gesture_sensor:e53_gs_example",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-le53_gs_example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-le53_gs_example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87420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Get Gesture Statu: 0x1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Down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Get Gesture Statu: 0x5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Down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Left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33298" y="15217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25503" y="17141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48183" y="17141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44908" y="17522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33298" y="23383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25503" y="25307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48183" y="25307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44908" y="256889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33298" y="317531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25503" y="336772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48183" y="336772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44908" y="340582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33298" y="401288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25503" y="420528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48183" y="420528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44908" y="424338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2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23645" y="2491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资源介绍</a:t>
            </a:r>
            <a:endParaRPr lang="zh-CN" altLang="en-US" b="1"/>
          </a:p>
        </p:txBody>
      </p:sp>
      <p:pic>
        <p:nvPicPr>
          <p:cNvPr id="6" name="图片 5" descr="e53_sg01_resource_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2275840"/>
            <a:ext cx="7731760" cy="3761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硬件连接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2" name="图片 1" descr="e53_sg01_connection_di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5" y="2122805"/>
            <a:ext cx="6539865" cy="42271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76644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该函数主要功能是E53智能手势模块初始化，包括初始化LED的GPIO,PAJ76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的i2c接口，和PAJ762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配置初始化，最后初始化采集任务。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unsigned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int e53_</a:t>
            </a:r>
            <a:r>
              <a:rPr lang="en-US" altLang="zh-CN">
                <a:solidFill>
                  <a:srgbClr val="00B0F0"/>
                </a:solidFill>
              </a:rPr>
              <a:t>gs</a:t>
            </a:r>
            <a:r>
              <a:rPr lang="zh-CN" altLang="en-US">
                <a:solidFill>
                  <a:srgbClr val="00B0F0"/>
                </a:solidFill>
              </a:rPr>
              <a:t>_init</a:t>
            </a:r>
            <a:r>
              <a:rPr lang="zh-CN" altLang="en-US"/>
              <a:t>();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该函数主要功能是E53智能手势模块获取手势状态，参数flag为获取当前手势，返回值1为获取成功，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unsigned</a:t>
            </a:r>
            <a:r>
              <a:rPr lang="zh-CN" altLang="en-US">
                <a:solidFill>
                  <a:srgbClr val="00B0F0"/>
                </a:solidFill>
              </a:rPr>
              <a:t> int e53_</a:t>
            </a:r>
            <a:r>
              <a:rPr lang="en-US" altLang="zh-CN">
                <a:solidFill>
                  <a:srgbClr val="00B0F0"/>
                </a:solidFill>
              </a:rPr>
              <a:t>gs</a:t>
            </a:r>
            <a:r>
              <a:rPr lang="zh-CN" altLang="en-US">
                <a:solidFill>
                  <a:srgbClr val="00B0F0"/>
                </a:solidFill>
              </a:rPr>
              <a:t>_get_</a:t>
            </a:r>
            <a:r>
              <a:rPr lang="en-US" altLang="zh-CN">
                <a:solidFill>
                  <a:srgbClr val="00B0F0"/>
                </a:solidFill>
              </a:rPr>
              <a:t>gesture_state</a:t>
            </a:r>
            <a:r>
              <a:rPr lang="zh-CN" altLang="en-US"/>
              <a:t>(</a:t>
            </a:r>
            <a:r>
              <a:rPr lang="en-US" altLang="zh-CN">
                <a:solidFill>
                  <a:srgbClr val="00B050"/>
                </a:solidFill>
              </a:rPr>
              <a:t>unsigned short</a:t>
            </a:r>
            <a:r>
              <a:rPr lang="zh-CN" altLang="en-US">
                <a:solidFill>
                  <a:srgbClr val="00B050"/>
                </a:solidFill>
              </a:rPr>
              <a:t> </a:t>
            </a:r>
            <a:r>
              <a:rPr lang="zh-CN" altLang="en-US"/>
              <a:t>*</a:t>
            </a:r>
            <a:r>
              <a:rPr lang="en-US" altLang="zh-CN"/>
              <a:t>flag</a:t>
            </a:r>
            <a:r>
              <a:rPr lang="zh-CN" altLang="en-US"/>
              <a:t>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  <a:endParaRPr b="1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23645" y="4973955"/>
            <a:ext cx="9629140" cy="91376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以上函数主要功能是E53智能手势模块LED显示控制，用于显示手势状态。参数is_on为1开启LED，为0关闭LED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2275840"/>
            <a:ext cx="86779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</a:t>
            </a:r>
            <a:r>
              <a:rPr lang="en-US" altLang="zh-CN">
                <a:solidFill>
                  <a:srgbClr val="00B0F0"/>
                </a:solidFill>
              </a:rPr>
              <a:t>gs_led_up_set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gs_led_down_set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gs_led_left_set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gs_led_right_set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gs_led_forward_set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gs_led_backward_set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gs_led_cw_set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gs_led_ccw_set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e53_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gs_led_wave_set</a:t>
            </a:r>
            <a:r>
              <a:rPr lang="zh-CN" altLang="en-US">
                <a:sym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unsigned char</a:t>
            </a:r>
            <a:r>
              <a:rPr lang="zh-CN" altLang="en-US">
                <a:sym typeface="+mn-ea"/>
              </a:rPr>
              <a:t> is_on);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1480820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vendor/lockzhiner/rk2206/samples/c6_e53_gesture_sensor/e53_gesture_sensor_example.c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在e53_gs_example函数中，创建的一个线程e53_gs_process。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>
                <a:sym typeface="+mn-ea"/>
              </a:rPr>
              <a:t>实例分析</a:t>
            </a:r>
            <a:endParaRPr b="1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50315" y="3771900"/>
            <a:ext cx="5384800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e53_gs_example()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 = {0};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LOS_OK;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(TSK_ENTRY_FUNC)e53_gs_process;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2048;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 getsture sensor process";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550025" y="3771900"/>
            <a:ext cx="4827905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Task_One ret:0x%x\n", ret);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e53_gs_process函数先调用e53_gs_init()初始化智能手势模块。然后调用 e53_gs_get_gesture_state(&amp;flag);获取手势状态，获取失败时空闲100毫秒重复执行。获取手势状态成功则根据手势状态打印结果并控制对应的LED显示</a:t>
            </a:r>
            <a:r>
              <a:rPr lang="zh-CN" altLang="en-US"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e53_gs_process(void *arg)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0;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short flag = 0;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e53_gs_init();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 = e53_gs_get_gesture_state(&amp;flag);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(ret != 0)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printf("Get Gesture Statu: 0x%x\n", flag);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GES_UP)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printf("\tUp\n");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GES_DOWM)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printf("\tDown\n");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GES_LEFT)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printf("\tLeft\n");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GES_RIGHT)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printf("\tRight\n");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57350"/>
            <a:ext cx="39592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GES_FORWARD)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printf("\tForward\n");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GES_BACKWARD)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printf("\tBackward\n");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GES_CLOCKWISE)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printf("\tClockwise\n");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GES_COUNT_CLOCKWISE)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printf("\tCount Clockwise\n");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  <a:endParaRPr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(flag &amp; GES_WAVE)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printf("\tWave\n");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  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5024755" y="1657985"/>
            <a:ext cx="6630670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e53_gs_led_up_set((flag &amp; GES_UP) ? (1) : (0));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e53_gs_led_down_set((flag &amp; GES_DOWM) ? (1) : (0));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e53_gs_led_left_set((flag &amp; GES_LEFT) ? (1) : (0));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e53_gs_led_right_set((flag &amp; GES_RIGHT) ? (1) : (0));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e53_gs_led_forward_set((flag &amp; GES_FORWARD) ? (1) : (0));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e53_gs_led_backward_set((flag &amp; GES_BACKWARD) ? (1) : (0));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e53_gs_led_cw_set((flag &amp; GES_CLOCKWISE) ? (1) : (0));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e53_gs_led_ccw_set((flag &amp; GES_COUNT_CLOCKWISE) ? (1) : (0));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e53_gs_led_wave_set((flag &amp; GES_WAVE) ? (1) : (0));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else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/* 如果没有数据，则多等待 */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LOS_Msleep(100);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7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8.xml><?xml version="1.0" encoding="utf-8"?>
<p:tagLst xmlns:p="http://schemas.openxmlformats.org/presentationml/2006/main">
  <p:tag name="KSO_DOCER_TEMPLATE_OPEN_ONCE_MARK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4006</Words>
  <Application>WPS 演示</Application>
  <PresentationFormat>宽屏</PresentationFormat>
  <Paragraphs>238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Calibri</vt:lpstr>
      <vt:lpstr>Arial Unicode MS</vt:lpstr>
      <vt:lpstr>2_Office 主题​​</vt:lpstr>
      <vt:lpstr>1_Office 主题​​</vt:lpstr>
      <vt:lpstr>3_Office 主题​​</vt:lpstr>
      <vt:lpstr>OpenHarmonyOSE53模块开发-智能手势</vt:lpstr>
      <vt:lpstr>PowerPoint 演示文稿</vt:lpstr>
      <vt:lpstr>硬件设计</vt:lpstr>
      <vt:lpstr>硬件连接</vt:lpstr>
      <vt:lpstr>API分析</vt:lpstr>
      <vt:lpstr>API分析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WPS_1642857084</cp:lastModifiedBy>
  <cp:revision>290</cp:revision>
  <dcterms:created xsi:type="dcterms:W3CDTF">2019-06-19T02:08:00Z</dcterms:created>
  <dcterms:modified xsi:type="dcterms:W3CDTF">2022-02-24T07:21:59Z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