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handoutMasterIdLst>
    <p:handoutMasterId r:id="rId20"/>
  </p:handoutMasterIdLst>
  <p:sldIdLst>
    <p:sldId id="258" r:id="rId5"/>
    <p:sldId id="273" r:id="rId7"/>
    <p:sldId id="259" r:id="rId8"/>
    <p:sldId id="275" r:id="rId9"/>
    <p:sldId id="286" r:id="rId10"/>
    <p:sldId id="287" r:id="rId11"/>
    <p:sldId id="279" r:id="rId12"/>
    <p:sldId id="289" r:id="rId13"/>
    <p:sldId id="265" r:id="rId14"/>
    <p:sldId id="290" r:id="rId15"/>
    <p:sldId id="291" r:id="rId16"/>
    <p:sldId id="263" r:id="rId17"/>
    <p:sldId id="270" r:id="rId18"/>
    <p:sldId id="261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866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33.xml"/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38.xml"/><Relationship Id="rId4" Type="http://schemas.openxmlformats.org/officeDocument/2006/relationships/tags" Target="../tags/tag837.xml"/><Relationship Id="rId3" Type="http://schemas.openxmlformats.org/officeDocument/2006/relationships/tags" Target="../tags/tag836.xml"/><Relationship Id="rId2" Type="http://schemas.openxmlformats.org/officeDocument/2006/relationships/tags" Target="../tags/tag835.xml"/><Relationship Id="rId1" Type="http://schemas.openxmlformats.org/officeDocument/2006/relationships/tags" Target="../tags/tag83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7.xml"/><Relationship Id="rId8" Type="http://schemas.openxmlformats.org/officeDocument/2006/relationships/tags" Target="../tags/tag846.xml"/><Relationship Id="rId7" Type="http://schemas.openxmlformats.org/officeDocument/2006/relationships/tags" Target="../tags/tag845.xml"/><Relationship Id="rId6" Type="http://schemas.openxmlformats.org/officeDocument/2006/relationships/tags" Target="../tags/tag844.xml"/><Relationship Id="rId5" Type="http://schemas.openxmlformats.org/officeDocument/2006/relationships/tags" Target="../tags/tag843.xml"/><Relationship Id="rId4" Type="http://schemas.openxmlformats.org/officeDocument/2006/relationships/tags" Target="../tags/tag842.xml"/><Relationship Id="rId3" Type="http://schemas.openxmlformats.org/officeDocument/2006/relationships/tags" Target="../tags/tag841.xml"/><Relationship Id="rId2" Type="http://schemas.openxmlformats.org/officeDocument/2006/relationships/tags" Target="../tags/tag840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0.xml"/><Relationship Id="rId11" Type="http://schemas.openxmlformats.org/officeDocument/2006/relationships/tags" Target="../tags/tag849.xml"/><Relationship Id="rId10" Type="http://schemas.openxmlformats.org/officeDocument/2006/relationships/tags" Target="../tags/tag848.xml"/><Relationship Id="rId1" Type="http://schemas.openxmlformats.org/officeDocument/2006/relationships/tags" Target="../tags/tag83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59.xml"/><Relationship Id="rId8" Type="http://schemas.openxmlformats.org/officeDocument/2006/relationships/tags" Target="../tags/tag858.xml"/><Relationship Id="rId7" Type="http://schemas.openxmlformats.org/officeDocument/2006/relationships/tags" Target="../tags/tag857.xml"/><Relationship Id="rId6" Type="http://schemas.openxmlformats.org/officeDocument/2006/relationships/tags" Target="../tags/tag856.xml"/><Relationship Id="rId5" Type="http://schemas.openxmlformats.org/officeDocument/2006/relationships/tags" Target="../tags/tag855.xml"/><Relationship Id="rId4" Type="http://schemas.openxmlformats.org/officeDocument/2006/relationships/tags" Target="../tags/tag854.xml"/><Relationship Id="rId3" Type="http://schemas.openxmlformats.org/officeDocument/2006/relationships/tags" Target="../tags/tag853.xml"/><Relationship Id="rId2" Type="http://schemas.openxmlformats.org/officeDocument/2006/relationships/tags" Target="../tags/tag852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2.xml"/><Relationship Id="rId11" Type="http://schemas.openxmlformats.org/officeDocument/2006/relationships/tags" Target="../tags/tag861.xml"/><Relationship Id="rId10" Type="http://schemas.openxmlformats.org/officeDocument/2006/relationships/tags" Target="../tags/tag860.xml"/><Relationship Id="rId1" Type="http://schemas.openxmlformats.org/officeDocument/2006/relationships/tags" Target="../tags/tag85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5.xml"/><Relationship Id="rId2" Type="http://schemas.openxmlformats.org/officeDocument/2006/relationships/tags" Target="../tags/tag864.xml"/><Relationship Id="rId1" Type="http://schemas.openxmlformats.org/officeDocument/2006/relationships/tags" Target="../tags/tag8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42.xml"/><Relationship Id="rId24" Type="http://schemas.openxmlformats.org/officeDocument/2006/relationships/tags" Target="../tags/tag797.xml"/><Relationship Id="rId23" Type="http://schemas.openxmlformats.org/officeDocument/2006/relationships/tags" Target="../tags/tag796.xml"/><Relationship Id="rId22" Type="http://schemas.openxmlformats.org/officeDocument/2006/relationships/tags" Target="../tags/tag795.xml"/><Relationship Id="rId21" Type="http://schemas.openxmlformats.org/officeDocument/2006/relationships/tags" Target="../tags/tag794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19.xml"/><Relationship Id="rId5" Type="http://schemas.openxmlformats.org/officeDocument/2006/relationships/tags" Target="../tags/tag818.xml"/><Relationship Id="rId4" Type="http://schemas.openxmlformats.org/officeDocument/2006/relationships/tags" Target="../tags/tag817.xml"/><Relationship Id="rId3" Type="http://schemas.openxmlformats.org/officeDocument/2006/relationships/tags" Target="../tags/tag816.xml"/><Relationship Id="rId2" Type="http://schemas.openxmlformats.org/officeDocument/2006/relationships/tags" Target="../tags/tag815.xml"/><Relationship Id="rId1" Type="http://schemas.openxmlformats.org/officeDocument/2006/relationships/tags" Target="../tags/tag8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5.xml"/><Relationship Id="rId5" Type="http://schemas.openxmlformats.org/officeDocument/2006/relationships/tags" Target="../tags/tag824.xml"/><Relationship Id="rId4" Type="http://schemas.openxmlformats.org/officeDocument/2006/relationships/tags" Target="../tags/tag823.xml"/><Relationship Id="rId3" Type="http://schemas.openxmlformats.org/officeDocument/2006/relationships/tags" Target="../tags/tag822.xml"/><Relationship Id="rId2" Type="http://schemas.openxmlformats.org/officeDocument/2006/relationships/tags" Target="../tags/tag821.xml"/><Relationship Id="rId1" Type="http://schemas.openxmlformats.org/officeDocument/2006/relationships/tags" Target="../tags/tag82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9.xml"/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373755"/>
            <a:ext cx="6921500" cy="87566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E53模块开发-智慧烟感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410460"/>
            <a:ext cx="10060305" cy="282384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这部分代码是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智慧烟感示例代码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400" spc="1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e53_iss_init()函数初始化E53智慧烟感模块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spc="1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e53_iss_mq2_ppm_calibration()校准MQ2的ppm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  <a:endParaRPr lang="zh-CN" altLang="en-US" sz="2400" spc="1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400" spc="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循环读取MQ2值判断ppm是否超过预设值，超过预设值蜂鸣器报警LED亮起提升，低于预设值则关闭蜂鸣器报警并关闭LED。</a:t>
            </a:r>
            <a:endParaRPr lang="en-US" altLang="zh-CN" sz="2400" spc="1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665416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实例分析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09625" y="2309495"/>
            <a:ext cx="5771515" cy="365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void e53_iss_thread(void *arg)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float ppm = 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e53_iss_init();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/*传感器校准*/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usleep(2000000); // 开机2s后进行校准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e53_iss_mq2_ppm_calibration(); // 校准传感器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while (1)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printf("=======================================\r\n");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printf("*************e53_iss_example***********\r\n");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printf("=======================================\r\n");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ppm = e53_iss_get_mq2_ppm();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printf("ppm:%.3f \n", ppm);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just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665416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实例分析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581140" y="2309495"/>
            <a:ext cx="4904105" cy="36569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/*判断是否达到报警阈值*/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if (ppm &gt; e53_iss_get_mq2_alarm_value())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e53_iss_led_status_set(ON);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e53_iss_beep_status_set(ON);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else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e53_iss_led_status_set(OFF);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e53_iss_beep_status_set(OFF);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usleep(1000000); // 延时1s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 algn="l" fontAlgn="auto">
              <a:lnSpc>
                <a:spcPct val="10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4.修改编译脚本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c7_e53_intelligent_smoke_sensor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"./c7_e53_intelligent_smoke_sensor:e53_iss_example",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-le53_iss_example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-le53_iss_example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5.编译固件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5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6.烧写固件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7.通过串口查看结果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=======================================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*************e53_iss_example***********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=======================================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ppm:20.3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=======================================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*************e53_iss_example***********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=======================================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ppm:20.9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如何创建、申请、释放互斥锁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0831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2755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2755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31362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28997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0921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0921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1302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367950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烟感检测原理分析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387191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387191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391001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3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4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 bwMode="auto">
          <a:xfrm>
            <a:off x="7349173" y="440721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 17"/>
          <p:cNvSpPr/>
          <p:nvPr>
            <p:custDataLst>
              <p:tags r:id="rId17"/>
            </p:custDataLst>
          </p:nvPr>
        </p:nvSpPr>
        <p:spPr bwMode="auto">
          <a:xfrm>
            <a:off x="5941378" y="459962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20"/>
          <p:cNvSpPr/>
          <p:nvPr>
            <p:custDataLst>
              <p:tags r:id="rId18"/>
            </p:custDataLst>
          </p:nvPr>
        </p:nvSpPr>
        <p:spPr bwMode="auto">
          <a:xfrm>
            <a:off x="7064058" y="459962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9"/>
            </p:custDataLst>
          </p:nvPr>
        </p:nvSpPr>
        <p:spPr>
          <a:xfrm>
            <a:off x="6260783" y="463772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 bwMode="auto">
          <a:xfrm>
            <a:off x="7349173" y="511905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21"/>
            </p:custDataLst>
          </p:nvPr>
        </p:nvSpPr>
        <p:spPr bwMode="auto">
          <a:xfrm>
            <a:off x="5941378" y="531145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20"/>
          <p:cNvSpPr/>
          <p:nvPr>
            <p:custDataLst>
              <p:tags r:id="rId22"/>
            </p:custDataLst>
          </p:nvPr>
        </p:nvSpPr>
        <p:spPr bwMode="auto">
          <a:xfrm>
            <a:off x="7064058" y="531145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23"/>
            </p:custDataLst>
          </p:nvPr>
        </p:nvSpPr>
        <p:spPr>
          <a:xfrm>
            <a:off x="6260783" y="536543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20000"/>
          </a:bodyPr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4584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小凌派+E53智慧烟感模块。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48514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E53智慧烟感模块与小凌派E53接口连接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硬件连接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253619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MQ-2 型烟雾传感器属于二氧化锡半导体气敏材料,属于表面离子式 N 型半导体。处于 200~300 摄氏度时,二氧化锡吸附空气中的氧,形成氧的负离子吸附,使半导体中的电子密 度减少,从而使其电阻值增加。当与烟雾接触时,如果晶粒间界处的势垒收到烟雾的调至而 变化,就会引起表面导电率的变化。利用这一点就可以获得这种烟雾存在的信息,烟雾的浓 度越大,导电率越大,输出电阻越低,则输出的模拟信号就越大。通过ADC采集MQ-2传感器输出电压，根据公式转换即可得到空气烟雾浓度值。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>
                <a:sym typeface="+mn-ea"/>
              </a:rPr>
              <a:t>烟感检测原理分析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7338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OpenHarmonyOS E53模块开发-智慧烟感头文件在： /vendor/lockzhiner/rk2206/samples/c7_e53_intelligent_smoke_sensor/include/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e53_intelligent_smoke_sensation.h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OpenHarmonyOS E53模块开发-智慧烟感，主要API接口：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（1）智慧烟感模块初始化；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（2）烟雾浓度校准；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（3）获取烟雾浓度值；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（4）获取烟雾浓度报警值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）蜂鸣器和LED控制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API</a:t>
            </a:r>
            <a:r>
              <a:rPr>
                <a:sym typeface="+mn-ea"/>
              </a:rPr>
              <a:t>分析</a:t>
            </a:r>
            <a:endParaRPr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API</a:t>
            </a:r>
            <a:r>
              <a:rPr>
                <a:sym typeface="+mn-ea"/>
              </a:rPr>
              <a:t>分析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81430" y="2823845"/>
            <a:ext cx="9629140" cy="73215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该函数主要功能是E53智慧烟感模块初始化，包括初始化eeprom的I2C0、LED1灯的GPIO、BEEP蜂鸣器的GPIO PWM、MQ2烟雾传感器的ADC。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3977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+mn-ea"/>
              </a:rPr>
              <a:t>uint32_t</a:t>
            </a:r>
            <a:r>
              <a:rPr lang="zh-CN" altLang="en-US">
                <a:latin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e53_iss_init</a:t>
            </a:r>
            <a:r>
              <a:rPr lang="zh-CN" altLang="en-US">
                <a:latin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+mn-ea"/>
              </a:rPr>
              <a:t>void</a:t>
            </a:r>
            <a:r>
              <a:rPr lang="zh-CN" altLang="en-US">
                <a:latin typeface="+mn-ea"/>
              </a:rPr>
              <a:t>)</a:t>
            </a:r>
            <a:r>
              <a:rPr lang="en-US" altLang="zh-CN">
                <a:latin typeface="+mn-ea"/>
              </a:rPr>
              <a:t>;</a:t>
            </a:r>
            <a:endParaRPr lang="en-US" altLang="zh-CN">
              <a:latin typeface="+mn-ea"/>
            </a:endParaRP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098290"/>
            <a:ext cx="10029825" cy="4597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该函数主要功能是E53智慧烟感模块ppm校准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5860" y="369697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+mn-ea"/>
              </a:rPr>
              <a:t>void</a:t>
            </a:r>
            <a:r>
              <a:rPr lang="zh-CN" altLang="en-US">
                <a:latin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e53_iss_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mq2_ppm_calibration</a:t>
            </a:r>
            <a:r>
              <a:rPr lang="zh-CN" altLang="en-US">
                <a:latin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+mn-ea"/>
              </a:rPr>
              <a:t>void</a:t>
            </a:r>
            <a:r>
              <a:rPr lang="zh-CN" altLang="en-US">
                <a:latin typeface="+mn-ea"/>
              </a:rPr>
              <a:t>);</a:t>
            </a:r>
            <a:endParaRPr lang="zh-CN" altLang="en-US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5860" y="464502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+mn-ea"/>
              </a:rPr>
              <a:t>float</a:t>
            </a:r>
            <a:r>
              <a:rPr lang="zh-CN" altLang="en-US">
                <a:latin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e53_iss_get_mq2_ppm</a:t>
            </a:r>
            <a:r>
              <a:rPr lang="zh-CN" altLang="en-US">
                <a:latin typeface="+mn-ea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+mn-ea"/>
              </a:rPr>
              <a:t>void</a:t>
            </a:r>
            <a:r>
              <a:rPr lang="zh-CN" altLang="en-US">
                <a:latin typeface="+mn-ea"/>
              </a:rPr>
              <a:t>);</a:t>
            </a:r>
            <a:endParaRPr lang="zh-CN" altLang="en-US">
              <a:latin typeface="+mn-ea"/>
            </a:endParaRPr>
          </a:p>
        </p:txBody>
      </p:sp>
      <p:sp>
        <p:nvSpPr>
          <p:cNvPr id="9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5063490"/>
            <a:ext cx="9629140" cy="5346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该函数主要功能是E53智慧烟感控制模块获取ppm值。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API</a:t>
            </a:r>
            <a:r>
              <a:rPr>
                <a:sym typeface="+mn-ea"/>
              </a:rPr>
              <a:t>分析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81430" y="2823845"/>
            <a:ext cx="9629140" cy="426085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该函数主要功能是获取eeprom烟雾浓度报警阈值，大于此阈值的需要报警。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3977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+mn-ea"/>
              </a:rPr>
              <a:t>uint16_t</a:t>
            </a:r>
            <a:r>
              <a:rPr>
                <a:latin typeface="+mn-ea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e53_iss_get_mq2_alarm_value</a:t>
            </a:r>
            <a:r>
              <a:rPr>
                <a:latin typeface="+mn-ea"/>
              </a:rPr>
              <a:t>();</a:t>
            </a:r>
            <a:endParaRPr>
              <a:latin typeface="+mn-ea"/>
            </a:endParaRP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1430" y="3923030"/>
            <a:ext cx="10029825" cy="4597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该函数主要功能是E53智慧烟感控制模块蜂鸣器状态设置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52171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void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e53_iss_beep_status_set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e53_iss_status_e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status);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5860" y="464502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e53_iss_led_status_set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e53_iss_status_e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 status);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5063490"/>
            <a:ext cx="9629140" cy="5346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该函数主要功能是E53智慧烟感控制模块LED状态设置。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309495"/>
            <a:ext cx="10060305" cy="4356735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vendor/lockzhiner/rk2206/samples/c7_e53_intelligent_smoke_sensor/e53_intelligent_smoke_sensor_example.c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在e53_iss_example函数中，创建的一个线程e53_iss_thread。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(TSK_ENTRY_FUNC)e53_iss_thread;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 * 2;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"e53_iss_thread";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665416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实例分析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87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1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6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4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5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6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WPS 演示</Application>
  <PresentationFormat>宽屏</PresentationFormat>
  <Paragraphs>233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Calibri</vt:lpstr>
      <vt:lpstr>Arial Unicode MS</vt:lpstr>
      <vt:lpstr>2_Office 主题​​</vt:lpstr>
      <vt:lpstr>1_Office 主题​​</vt:lpstr>
      <vt:lpstr>3_Office 主题​​</vt:lpstr>
      <vt:lpstr>OpenHarmonyOSE53模块开发-智慧烟感</vt:lpstr>
      <vt:lpstr>PowerPoint 演示文稿</vt:lpstr>
      <vt:lpstr>硬件设计</vt:lpstr>
      <vt:lpstr>硬件连接</vt:lpstr>
      <vt:lpstr>烟感检测原理分析</vt:lpstr>
      <vt:lpstr>API分析</vt:lpstr>
      <vt:lpstr>API分析</vt:lpstr>
      <vt:lpstr>API分析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295</cp:revision>
  <dcterms:created xsi:type="dcterms:W3CDTF">2019-06-19T02:08:00Z</dcterms:created>
  <dcterms:modified xsi:type="dcterms:W3CDTF">2022-02-26T03:04:47Z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