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Lst>
  <p:notesMasterIdLst>
    <p:notesMasterId r:id="rId6"/>
  </p:notesMasterIdLst>
  <p:sldIdLst>
    <p:sldId id="258" r:id="rId5"/>
    <p:sldId id="333" r:id="rId7"/>
    <p:sldId id="279" r:id="rId8"/>
    <p:sldId id="334" r:id="rId9"/>
    <p:sldId id="335" r:id="rId10"/>
    <p:sldId id="299" r:id="rId11"/>
    <p:sldId id="336" r:id="rId12"/>
    <p:sldId id="337" r:id="rId13"/>
    <p:sldId id="338" r:id="rId14"/>
    <p:sldId id="340" r:id="rId15"/>
    <p:sldId id="341" r:id="rId16"/>
    <p:sldId id="342" r:id="rId17"/>
    <p:sldId id="343" r:id="rId18"/>
    <p:sldId id="344" r:id="rId19"/>
    <p:sldId id="265" r:id="rId20"/>
    <p:sldId id="26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78" autoAdjust="0"/>
    <p:restoredTop sz="94660"/>
  </p:normalViewPr>
  <p:slideViewPr>
    <p:cSldViewPr snapToGrid="0">
      <p:cViewPr varScale="1">
        <p:scale>
          <a:sx n="87" d="100"/>
          <a:sy n="87" d="100"/>
        </p:scale>
        <p:origin x="-442" y="-82"/>
      </p:cViewPr>
      <p:guideLst>
        <p:guide orient="horz" pos="2135"/>
        <p:guide pos="38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603.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1056BC-FB63-4C47-B671-44165AF5CE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5" Type="http://schemas.openxmlformats.org/officeDocument/2006/relationships/tags" Target="../tags/tag177.xml"/><Relationship Id="rId14" Type="http://schemas.openxmlformats.org/officeDocument/2006/relationships/tags" Target="../tags/tag176.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1" Type="http://schemas.openxmlformats.org/officeDocument/2006/relationships/tags" Target="../tags/tag237.xml"/><Relationship Id="rId20" Type="http://schemas.openxmlformats.org/officeDocument/2006/relationships/tags" Target="../tags/tag236.xml"/><Relationship Id="rId2" Type="http://schemas.openxmlformats.org/officeDocument/2006/relationships/tags" Target="../tags/tag220.xml"/><Relationship Id="rId19" Type="http://schemas.openxmlformats.org/officeDocument/2006/relationships/tags" Target="../tags/tag235.xml"/><Relationship Id="rId18" Type="http://schemas.openxmlformats.org/officeDocument/2006/relationships/tags" Target="../tags/tag234.xml"/><Relationship Id="rId17" Type="http://schemas.openxmlformats.org/officeDocument/2006/relationships/tags" Target="../tags/tag233.xml"/><Relationship Id="rId16" Type="http://schemas.openxmlformats.org/officeDocument/2006/relationships/tags" Target="../tags/tag232.xml"/><Relationship Id="rId15" Type="http://schemas.openxmlformats.org/officeDocument/2006/relationships/tags" Target="../tags/tag231.xml"/><Relationship Id="rId14" Type="http://schemas.openxmlformats.org/officeDocument/2006/relationships/tags" Target="../tags/tag230.xml"/><Relationship Id="rId13" Type="http://schemas.openxmlformats.org/officeDocument/2006/relationships/image" Target="file:///C:\Users\1V994W2\PycharmProjects\PPT_Background_Generation/pic_temp/0_pic_quater_right_down.png" TargetMode="External"/><Relationship Id="rId12" Type="http://schemas.openxmlformats.org/officeDocument/2006/relationships/image" Target="../media/image2.jpeg"/><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3" Type="http://schemas.openxmlformats.org/officeDocument/2006/relationships/tags" Target="../tags/tag279.xml"/><Relationship Id="rId22" Type="http://schemas.openxmlformats.org/officeDocument/2006/relationships/tags" Target="../tags/tag278.xml"/><Relationship Id="rId21" Type="http://schemas.openxmlformats.org/officeDocument/2006/relationships/tags" Target="../tags/tag277.xml"/><Relationship Id="rId20" Type="http://schemas.openxmlformats.org/officeDocument/2006/relationships/tags" Target="../tags/tag276.xml"/><Relationship Id="rId2" Type="http://schemas.openxmlformats.org/officeDocument/2006/relationships/tags" Target="../tags/tag258.xml"/><Relationship Id="rId19" Type="http://schemas.openxmlformats.org/officeDocument/2006/relationships/tags" Target="../tags/tag275.xml"/><Relationship Id="rId18" Type="http://schemas.openxmlformats.org/officeDocument/2006/relationships/tags" Target="../tags/tag274.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4" Type="http://schemas.openxmlformats.org/officeDocument/2006/relationships/tags" Target="../tags/tag292.xml"/><Relationship Id="rId13" Type="http://schemas.openxmlformats.org/officeDocument/2006/relationships/tags" Target="../tags/tag291.xml"/><Relationship Id="rId12" Type="http://schemas.openxmlformats.org/officeDocument/2006/relationships/tags" Target="../tags/tag290.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1.jpeg"/><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5" Type="http://schemas.openxmlformats.org/officeDocument/2006/relationships/tags" Target="../tags/tag317.xml"/><Relationship Id="rId14" Type="http://schemas.openxmlformats.org/officeDocument/2006/relationships/tags" Target="../tags/tag316.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4" Type="http://schemas.openxmlformats.org/officeDocument/2006/relationships/tags" Target="../tags/tag376.xml"/><Relationship Id="rId13" Type="http://schemas.openxmlformats.org/officeDocument/2006/relationships/tags" Target="../tags/tag375.xml"/><Relationship Id="rId12" Type="http://schemas.openxmlformats.org/officeDocument/2006/relationships/tags" Target="../tags/tag374.xml"/><Relationship Id="rId11" Type="http://schemas.openxmlformats.org/officeDocument/2006/relationships/tags" Target="../tags/tag373.xml"/><Relationship Id="rId10" Type="http://schemas.openxmlformats.org/officeDocument/2006/relationships/tags" Target="../tags/tag37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tags" Target="../tags/tag395.xml"/><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1" Type="http://schemas.openxmlformats.org/officeDocument/2006/relationships/tags" Target="../tags/tag408.xml"/><Relationship Id="rId20" Type="http://schemas.openxmlformats.org/officeDocument/2006/relationships/tags" Target="../tags/tag407.xml"/><Relationship Id="rId2" Type="http://schemas.openxmlformats.org/officeDocument/2006/relationships/tags" Target="../tags/tag389.xml"/><Relationship Id="rId19" Type="http://schemas.openxmlformats.org/officeDocument/2006/relationships/tags" Target="../tags/tag406.xml"/><Relationship Id="rId18" Type="http://schemas.openxmlformats.org/officeDocument/2006/relationships/tags" Target="../tags/tag405.xml"/><Relationship Id="rId17" Type="http://schemas.openxmlformats.org/officeDocument/2006/relationships/tags" Target="../tags/tag404.xml"/><Relationship Id="rId16" Type="http://schemas.openxmlformats.org/officeDocument/2006/relationships/tags" Target="../tags/tag403.xml"/><Relationship Id="rId15" Type="http://schemas.openxmlformats.org/officeDocument/2006/relationships/tags" Target="../tags/tag402.xml"/><Relationship Id="rId14" Type="http://schemas.openxmlformats.org/officeDocument/2006/relationships/tags" Target="../tags/tag401.xml"/><Relationship Id="rId13" Type="http://schemas.openxmlformats.org/officeDocument/2006/relationships/tags" Target="../tags/tag400.xml"/><Relationship Id="rId12" Type="http://schemas.openxmlformats.org/officeDocument/2006/relationships/tags" Target="../tags/tag399.xml"/><Relationship Id="rId11" Type="http://schemas.openxmlformats.org/officeDocument/2006/relationships/tags" Target="../tags/tag398.xml"/><Relationship Id="rId10" Type="http://schemas.openxmlformats.org/officeDocument/2006/relationships/tags" Target="../tags/tag39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1.jpeg"/><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428.xml"/><Relationship Id="rId8" Type="http://schemas.openxmlformats.org/officeDocument/2006/relationships/tags" Target="../tags/tag427.xml"/><Relationship Id="rId7" Type="http://schemas.openxmlformats.org/officeDocument/2006/relationships/tags" Target="../tags/tag426.xml"/><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5" Type="http://schemas.openxmlformats.org/officeDocument/2006/relationships/tags" Target="../tags/tag434.xml"/><Relationship Id="rId14" Type="http://schemas.openxmlformats.org/officeDocument/2006/relationships/tags" Target="../tags/tag433.xml"/><Relationship Id="rId13" Type="http://schemas.openxmlformats.org/officeDocument/2006/relationships/tags" Target="../tags/tag432.xml"/><Relationship Id="rId12" Type="http://schemas.openxmlformats.org/officeDocument/2006/relationships/tags" Target="../tags/tag431.xml"/><Relationship Id="rId11" Type="http://schemas.openxmlformats.org/officeDocument/2006/relationships/tags" Target="../tags/tag430.xml"/><Relationship Id="rId10" Type="http://schemas.openxmlformats.org/officeDocument/2006/relationships/tags" Target="../tags/tag42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3" Type="http://schemas.openxmlformats.org/officeDocument/2006/relationships/tags" Target="../tags/tag446.xml"/><Relationship Id="rId12" Type="http://schemas.openxmlformats.org/officeDocument/2006/relationships/tags" Target="../tags/tag445.xml"/><Relationship Id="rId11" Type="http://schemas.openxmlformats.org/officeDocument/2006/relationships/tags" Target="../tags/tag444.xml"/><Relationship Id="rId10" Type="http://schemas.openxmlformats.org/officeDocument/2006/relationships/tags" Target="../tags/tag443.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6" Type="http://schemas.openxmlformats.org/officeDocument/2006/relationships/tags" Target="../tags/tag461.xml"/><Relationship Id="rId15" Type="http://schemas.openxmlformats.org/officeDocument/2006/relationships/tags" Target="../tags/tag460.xml"/><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6" Type="http://schemas.openxmlformats.org/officeDocument/2006/relationships/tags" Target="../tags/tag476.xml"/><Relationship Id="rId15" Type="http://schemas.openxmlformats.org/officeDocument/2006/relationships/tags" Target="../tags/tag475.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1" Type="http://schemas.openxmlformats.org/officeDocument/2006/relationships/tags" Target="../tags/tag494.xml"/><Relationship Id="rId20" Type="http://schemas.openxmlformats.org/officeDocument/2006/relationships/tags" Target="../tags/tag493.xml"/><Relationship Id="rId2" Type="http://schemas.openxmlformats.org/officeDocument/2006/relationships/tags" Target="../tags/tag477.xml"/><Relationship Id="rId19" Type="http://schemas.openxmlformats.org/officeDocument/2006/relationships/tags" Target="../tags/tag492.xml"/><Relationship Id="rId18" Type="http://schemas.openxmlformats.org/officeDocument/2006/relationships/tags" Target="../tags/tag491.xml"/><Relationship Id="rId17" Type="http://schemas.openxmlformats.org/officeDocument/2006/relationships/tags" Target="../tags/tag490.xml"/><Relationship Id="rId16" Type="http://schemas.openxmlformats.org/officeDocument/2006/relationships/tags" Target="../tags/tag489.xml"/><Relationship Id="rId15" Type="http://schemas.openxmlformats.org/officeDocument/2006/relationships/tags" Target="../tags/tag488.xml"/><Relationship Id="rId14" Type="http://schemas.openxmlformats.org/officeDocument/2006/relationships/tags" Target="../tags/tag487.xml"/><Relationship Id="rId13" Type="http://schemas.openxmlformats.org/officeDocument/2006/relationships/image" Target="file:///C:\Users\1V994W2\PycharmProjects\PPT_Background_Generation/pic_temp/0_pic_quater_right_down.png" TargetMode="External"/><Relationship Id="rId12" Type="http://schemas.openxmlformats.org/officeDocument/2006/relationships/image" Target="../media/image2.jpeg"/><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502.xml"/><Relationship Id="rId8" Type="http://schemas.openxmlformats.org/officeDocument/2006/relationships/tags" Target="../tags/tag501.xml"/><Relationship Id="rId7" Type="http://schemas.openxmlformats.org/officeDocument/2006/relationships/tags" Target="../tags/tag500.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5" Type="http://schemas.openxmlformats.org/officeDocument/2006/relationships/tags" Target="../tags/tag508.xml"/><Relationship Id="rId14" Type="http://schemas.openxmlformats.org/officeDocument/2006/relationships/tags" Target="../tags/tag507.xml"/><Relationship Id="rId13" Type="http://schemas.openxmlformats.org/officeDocument/2006/relationships/tags" Target="../tags/tag506.xml"/><Relationship Id="rId12" Type="http://schemas.openxmlformats.org/officeDocument/2006/relationships/tags" Target="../tags/tag505.xml"/><Relationship Id="rId11" Type="http://schemas.openxmlformats.org/officeDocument/2006/relationships/tags" Target="../tags/tag504.xml"/><Relationship Id="rId10" Type="http://schemas.openxmlformats.org/officeDocument/2006/relationships/tags" Target="../tags/tag503.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522.xml"/><Relationship Id="rId8" Type="http://schemas.openxmlformats.org/officeDocument/2006/relationships/tags" Target="../tags/tag521.xml"/><Relationship Id="rId7" Type="http://schemas.openxmlformats.org/officeDocument/2006/relationships/tags" Target="../tags/tag520.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4" Type="http://schemas.openxmlformats.org/officeDocument/2006/relationships/tags" Target="../tags/tag527.xml"/><Relationship Id="rId13" Type="http://schemas.openxmlformats.org/officeDocument/2006/relationships/tags" Target="../tags/tag526.xml"/><Relationship Id="rId12" Type="http://schemas.openxmlformats.org/officeDocument/2006/relationships/tags" Target="../tags/tag525.xml"/><Relationship Id="rId11" Type="http://schemas.openxmlformats.org/officeDocument/2006/relationships/tags" Target="../tags/tag524.xml"/><Relationship Id="rId10" Type="http://schemas.openxmlformats.org/officeDocument/2006/relationships/tags" Target="../tags/tag52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1" y="-7"/>
            <a:ext cx="12192001" cy="6858007"/>
            <a:chOff x="-1" y="-7"/>
            <a:chExt cx="12192001" cy="6858007"/>
          </a:xfrm>
        </p:grpSpPr>
        <p:sp>
          <p:nvSpPr>
            <p:cNvPr id="36" name="矩形 35"/>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形状 37"/>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userDrawn="1">
              <p:custDataLst>
                <p:tags r:id="rId6"/>
              </p:custDataLst>
            </p:nvPr>
          </p:nvCxnSpPr>
          <p:spPr>
            <a:xfrm flipV="1">
              <a:off x="2451100" y="2730500"/>
              <a:ext cx="0" cy="190319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18" name="灯片编号占位符 17"/>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a:spLocks noGrp="1"/>
          </p:cNvSpPr>
          <p:nvPr>
            <p:ph type="title" hasCustomPrompt="1"/>
            <p:custDataLst>
              <p:tags r:id="rId20"/>
            </p:custDataLst>
          </p:nvPr>
        </p:nvSpPr>
        <p:spPr>
          <a:xfrm>
            <a:off x="2666999" y="2730500"/>
            <a:ext cx="4814955" cy="828606"/>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8" name="文本占位符 7"/>
          <p:cNvSpPr>
            <a:spLocks noGrp="1"/>
          </p:cNvSpPr>
          <p:nvPr>
            <p:ph type="body" sz="quarter" idx="15" hasCustomPrompt="1"/>
            <p:custDataLst>
              <p:tags r:id="rId21"/>
            </p:custDataLst>
          </p:nvPr>
        </p:nvSpPr>
        <p:spPr>
          <a:xfrm>
            <a:off x="2666999" y="3685536"/>
            <a:ext cx="4814959" cy="441964"/>
          </a:xfrm>
        </p:spPr>
        <p:txBody>
          <a:bodyPr/>
          <a:lstStyle>
            <a:lvl1pPr marL="0" indent="0">
              <a:buNone/>
              <a:defRPr/>
            </a:lvl1pPr>
          </a:lstStyle>
          <a:p>
            <a:pPr lvl="0"/>
            <a:r>
              <a:rPr lang="zh-CN" altLang="en-US" dirty="0"/>
              <a:t>单击此处编辑副标题</a:t>
            </a:r>
            <a:endParaRPr lang="zh-CN" altLang="en-US" dirty="0"/>
          </a:p>
        </p:txBody>
      </p:sp>
      <p:sp>
        <p:nvSpPr>
          <p:cNvPr id="14" name="文本占位符 13"/>
          <p:cNvSpPr>
            <a:spLocks noGrp="1"/>
          </p:cNvSpPr>
          <p:nvPr>
            <p:ph type="body" sz="quarter" idx="16" hasCustomPrompt="1"/>
            <p:custDataLst>
              <p:tags r:id="rId22"/>
            </p:custDataLst>
          </p:nvPr>
        </p:nvSpPr>
        <p:spPr>
          <a:xfrm>
            <a:off x="2666999" y="4250321"/>
            <a:ext cx="1609502"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
        <p:nvSpPr>
          <p:cNvPr id="51" name="文本占位符 13"/>
          <p:cNvSpPr>
            <a:spLocks noGrp="1"/>
          </p:cNvSpPr>
          <p:nvPr>
            <p:ph type="body" sz="quarter" idx="17" hasCustomPrompt="1"/>
            <p:custDataLst>
              <p:tags r:id="rId23"/>
            </p:custDataLst>
          </p:nvPr>
        </p:nvSpPr>
        <p:spPr>
          <a:xfrm>
            <a:off x="4384891" y="4251101"/>
            <a:ext cx="1609503"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7"/>
            <a:ext cx="12192001" cy="6858007"/>
            <a:chOff x="-1" y="-7"/>
            <a:chExt cx="12192001" cy="6858007"/>
          </a:xfrm>
        </p:grpSpPr>
        <p:sp>
          <p:nvSpPr>
            <p:cNvPr id="10" name="矩形 9"/>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userDrawn="1">
              <p:custDataLst>
                <p:tags r:id="rId6"/>
              </p:custDataLst>
            </p:nvPr>
          </p:nvCxnSpPr>
          <p:spPr>
            <a:xfrm flipV="1">
              <a:off x="2451100" y="2730500"/>
              <a:ext cx="0" cy="1397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7" name="平行四边形 16"/>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4" name="标题 13"/>
          <p:cNvSpPr>
            <a:spLocks noGrp="1"/>
          </p:cNvSpPr>
          <p:nvPr>
            <p:ph type="title" hasCustomPrompt="1"/>
            <p:custDataLst>
              <p:tags r:id="rId20"/>
            </p:custDataLst>
          </p:nvPr>
        </p:nvSpPr>
        <p:spPr>
          <a:xfrm>
            <a:off x="2705099" y="2730499"/>
            <a:ext cx="4343401" cy="814469"/>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16" name="文本占位符 15"/>
          <p:cNvSpPr>
            <a:spLocks noGrp="1"/>
          </p:cNvSpPr>
          <p:nvPr>
            <p:ph type="body" sz="quarter" idx="16" hasCustomPrompt="1"/>
            <p:custDataLst>
              <p:tags r:id="rId21"/>
            </p:custDataLst>
          </p:nvPr>
        </p:nvSpPr>
        <p:spPr>
          <a:xfrm>
            <a:off x="2705100" y="3686175"/>
            <a:ext cx="4343400" cy="441325"/>
          </a:xfrm>
        </p:spPr>
        <p:txBody>
          <a:bodyPr/>
          <a:lstStyle>
            <a:lvl1pPr marL="0" indent="0">
              <a:buNone/>
              <a:defRPr/>
            </a:lvl1pPr>
          </a:lstStyle>
          <a:p>
            <a:pPr lvl="0"/>
            <a:r>
              <a:rPr lang="zh-CN" altLang="en-US" dirty="0"/>
              <a:t>单击此处编辑副标题</a:t>
            </a:r>
            <a:endParaRPr lang="zh-CN"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85740" y="130970"/>
            <a:ext cx="11830047" cy="326230"/>
            <a:chOff x="185740" y="130970"/>
            <a:chExt cx="11830047" cy="326230"/>
          </a:xfrm>
        </p:grpSpPr>
        <p:grpSp>
          <p:nvGrpSpPr>
            <p:cNvPr id="9" name="组合 8"/>
            <p:cNvGrpSpPr/>
            <p:nvPr userDrawn="1"/>
          </p:nvGrpSpPr>
          <p:grpSpPr>
            <a:xfrm>
              <a:off x="185740" y="130970"/>
              <a:ext cx="345278" cy="326230"/>
              <a:chOff x="185740" y="130970"/>
              <a:chExt cx="345278" cy="326230"/>
            </a:xfrm>
          </p:grpSpPr>
          <p:sp>
            <p:nvSpPr>
              <p:cNvPr id="14" name="平行四边形 13"/>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645068" y="164305"/>
              <a:ext cx="370719" cy="130397"/>
              <a:chOff x="11645068" y="164305"/>
              <a:chExt cx="370719" cy="130397"/>
            </a:xfrm>
          </p:grpSpPr>
          <p:sp>
            <p:nvSpPr>
              <p:cNvPr id="11" name="平行四边形 10"/>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86665" y="312064"/>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85740" y="130970"/>
            <a:ext cx="11830047" cy="326230"/>
            <a:chOff x="185740" y="130970"/>
            <a:chExt cx="11830047" cy="326230"/>
          </a:xfrm>
        </p:grpSpPr>
        <p:grpSp>
          <p:nvGrpSpPr>
            <p:cNvPr id="12" name="组合 11"/>
            <p:cNvGrpSpPr/>
            <p:nvPr userDrawn="1"/>
          </p:nvGrpSpPr>
          <p:grpSpPr>
            <a:xfrm>
              <a:off x="185740"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1645068" y="164305"/>
              <a:ext cx="370719" cy="130397"/>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1659623"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74086" y="6406357"/>
            <a:ext cx="11826620" cy="326230"/>
            <a:chOff x="174086" y="6406357"/>
            <a:chExt cx="11826620" cy="326230"/>
          </a:xfrm>
        </p:grpSpPr>
        <p:grpSp>
          <p:nvGrpSpPr>
            <p:cNvPr id="16" name="组合 15"/>
            <p:cNvGrpSpPr/>
            <p:nvPr userDrawn="1"/>
          </p:nvGrpSpPr>
          <p:grpSpPr>
            <a:xfrm>
              <a:off x="11655428" y="6406357"/>
              <a:ext cx="345278" cy="326230"/>
              <a:chOff x="185740" y="130970"/>
              <a:chExt cx="345278" cy="326230"/>
            </a:xfrm>
          </p:grpSpPr>
          <p:sp>
            <p:nvSpPr>
              <p:cNvPr id="21" name="平行四边形 20"/>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4086" y="6563934"/>
              <a:ext cx="370719" cy="130397"/>
              <a:chOff x="11645068" y="164305"/>
              <a:chExt cx="370719" cy="130397"/>
            </a:xfrm>
          </p:grpSpPr>
          <p:sp>
            <p:nvSpPr>
              <p:cNvPr id="18" name="平行四边形 17"/>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p:cNvPicPr/>
          <p:nvPr userDrawn="1">
            <p:custDataLst>
              <p:tags r:id="rId11"/>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6274479"/>
            <a:ext cx="720090" cy="583521"/>
          </a:xfrm>
          <a:prstGeom prst="rect">
            <a:avLst/>
          </a:prstGeom>
        </p:spPr>
      </p:pic>
      <p:sp>
        <p:nvSpPr>
          <p:cNvPr id="2" name="标题 1"/>
          <p:cNvSpPr>
            <a:spLocks noGrp="1"/>
          </p:cNvSpPr>
          <p:nvPr>
            <p:ph type="title"/>
            <p:custDataLst>
              <p:tags r:id="rId1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2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389986" y="5829300"/>
            <a:ext cx="11382818" cy="741361"/>
            <a:chOff x="389986" y="5829300"/>
            <a:chExt cx="11382818" cy="741361"/>
          </a:xfrm>
        </p:grpSpPr>
        <p:grpSp>
          <p:nvGrpSpPr>
            <p:cNvPr id="12" name="组合 11"/>
            <p:cNvGrpSpPr/>
            <p:nvPr userDrawn="1"/>
          </p:nvGrpSpPr>
          <p:grpSpPr>
            <a:xfrm>
              <a:off x="10988157" y="5829300"/>
              <a:ext cx="784647" cy="741361"/>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389986" y="6191251"/>
              <a:ext cx="830441" cy="292100"/>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1" y="-7"/>
            <a:ext cx="12192001" cy="6858007"/>
            <a:chOff x="-1" y="-7"/>
            <a:chExt cx="12192001" cy="6858007"/>
          </a:xfrm>
        </p:grpSpPr>
        <p:sp>
          <p:nvSpPr>
            <p:cNvPr id="36" name="矩形 35"/>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形状 37"/>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userDrawn="1">
              <p:custDataLst>
                <p:tags r:id="rId6"/>
              </p:custDataLst>
            </p:nvPr>
          </p:nvCxnSpPr>
          <p:spPr>
            <a:xfrm flipV="1">
              <a:off x="2451100" y="2730500"/>
              <a:ext cx="0" cy="190319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18" name="灯片编号占位符 17"/>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a:spLocks noGrp="1"/>
          </p:cNvSpPr>
          <p:nvPr>
            <p:ph type="title" hasCustomPrompt="1"/>
            <p:custDataLst>
              <p:tags r:id="rId20"/>
            </p:custDataLst>
          </p:nvPr>
        </p:nvSpPr>
        <p:spPr>
          <a:xfrm>
            <a:off x="2666999" y="2730500"/>
            <a:ext cx="4814955" cy="828606"/>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8" name="文本占位符 7"/>
          <p:cNvSpPr>
            <a:spLocks noGrp="1"/>
          </p:cNvSpPr>
          <p:nvPr>
            <p:ph type="body" sz="quarter" idx="15" hasCustomPrompt="1"/>
            <p:custDataLst>
              <p:tags r:id="rId21"/>
            </p:custDataLst>
          </p:nvPr>
        </p:nvSpPr>
        <p:spPr>
          <a:xfrm>
            <a:off x="2666999" y="3685536"/>
            <a:ext cx="4814959" cy="441964"/>
          </a:xfrm>
        </p:spPr>
        <p:txBody>
          <a:bodyPr/>
          <a:lstStyle>
            <a:lvl1pPr marL="0" indent="0">
              <a:buNone/>
              <a:defRPr/>
            </a:lvl1pPr>
          </a:lstStyle>
          <a:p>
            <a:pPr lvl="0"/>
            <a:r>
              <a:rPr lang="zh-CN" altLang="en-US" dirty="0"/>
              <a:t>单击此处编辑副标题</a:t>
            </a:r>
            <a:endParaRPr lang="zh-CN" altLang="en-US" dirty="0"/>
          </a:p>
        </p:txBody>
      </p:sp>
      <p:sp>
        <p:nvSpPr>
          <p:cNvPr id="14" name="文本占位符 13"/>
          <p:cNvSpPr>
            <a:spLocks noGrp="1"/>
          </p:cNvSpPr>
          <p:nvPr>
            <p:ph type="body" sz="quarter" idx="16" hasCustomPrompt="1"/>
            <p:custDataLst>
              <p:tags r:id="rId22"/>
            </p:custDataLst>
          </p:nvPr>
        </p:nvSpPr>
        <p:spPr>
          <a:xfrm>
            <a:off x="2666999" y="4250321"/>
            <a:ext cx="1609502"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
        <p:nvSpPr>
          <p:cNvPr id="51" name="文本占位符 13"/>
          <p:cNvSpPr>
            <a:spLocks noGrp="1"/>
          </p:cNvSpPr>
          <p:nvPr>
            <p:ph type="body" sz="quarter" idx="17" hasCustomPrompt="1"/>
            <p:custDataLst>
              <p:tags r:id="rId23"/>
            </p:custDataLst>
          </p:nvPr>
        </p:nvSpPr>
        <p:spPr>
          <a:xfrm>
            <a:off x="4384891" y="4251101"/>
            <a:ext cx="1609503"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85740" y="130970"/>
            <a:ext cx="11830047" cy="326230"/>
            <a:chOff x="185740" y="130970"/>
            <a:chExt cx="11830047" cy="326230"/>
          </a:xfrm>
        </p:grpSpPr>
        <p:grpSp>
          <p:nvGrpSpPr>
            <p:cNvPr id="15" name="组合 14"/>
            <p:cNvGrpSpPr/>
            <p:nvPr userDrawn="1"/>
          </p:nvGrpSpPr>
          <p:grpSpPr>
            <a:xfrm>
              <a:off x="185740" y="130970"/>
              <a:ext cx="345278" cy="326230"/>
              <a:chOff x="185740" y="130970"/>
              <a:chExt cx="345278" cy="326230"/>
            </a:xfrm>
          </p:grpSpPr>
          <p:sp>
            <p:nvSpPr>
              <p:cNvPr id="9" name="平行四边形 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645068" y="164305"/>
              <a:ext cx="370719" cy="130397"/>
              <a:chOff x="11645068" y="164305"/>
              <a:chExt cx="370719" cy="130397"/>
            </a:xfrm>
          </p:grpSpPr>
          <p:sp>
            <p:nvSpPr>
              <p:cNvPr id="18" name="平行四边形 17"/>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85740" y="130970"/>
            <a:ext cx="11830047" cy="326230"/>
            <a:chOff x="185740" y="130970"/>
            <a:chExt cx="11830047" cy="326230"/>
          </a:xfrm>
        </p:grpSpPr>
        <p:grpSp>
          <p:nvGrpSpPr>
            <p:cNvPr id="15" name="组合 14"/>
            <p:cNvGrpSpPr/>
            <p:nvPr userDrawn="1"/>
          </p:nvGrpSpPr>
          <p:grpSpPr>
            <a:xfrm>
              <a:off x="185740" y="130970"/>
              <a:ext cx="345278" cy="326230"/>
              <a:chOff x="185740" y="130970"/>
              <a:chExt cx="345278" cy="326230"/>
            </a:xfrm>
          </p:grpSpPr>
          <p:sp>
            <p:nvSpPr>
              <p:cNvPr id="9" name="平行四边形 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645068" y="164305"/>
              <a:ext cx="370719" cy="130397"/>
              <a:chOff x="11645068" y="164305"/>
              <a:chExt cx="370719" cy="130397"/>
            </a:xfrm>
          </p:grpSpPr>
          <p:sp>
            <p:nvSpPr>
              <p:cNvPr id="18" name="平行四边形 17"/>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38" name="组合 37"/>
          <p:cNvGrpSpPr/>
          <p:nvPr userDrawn="1">
            <p:custDataLst>
              <p:tags r:id="rId2"/>
            </p:custDataLst>
          </p:nvPr>
        </p:nvGrpSpPr>
        <p:grpSpPr>
          <a:xfrm>
            <a:off x="5245155" y="0"/>
            <a:ext cx="1082387" cy="6858000"/>
            <a:chOff x="5245155" y="0"/>
            <a:chExt cx="1082387" cy="6858000"/>
          </a:xfrm>
        </p:grpSpPr>
        <p:grpSp>
          <p:nvGrpSpPr>
            <p:cNvPr id="34" name="组合 33"/>
            <p:cNvGrpSpPr/>
            <p:nvPr userDrawn="1"/>
          </p:nvGrpSpPr>
          <p:grpSpPr>
            <a:xfrm>
              <a:off x="5246278" y="0"/>
              <a:ext cx="1081264" cy="292705"/>
              <a:chOff x="5246278" y="0"/>
              <a:chExt cx="1081264" cy="292705"/>
            </a:xfrm>
          </p:grpSpPr>
          <p:sp>
            <p:nvSpPr>
              <p:cNvPr id="33" name="任意多边形: 形状 32"/>
              <p:cNvSpPr/>
              <p:nvPr userDrawn="1">
                <p:custDataLst>
                  <p:tags r:id="rId3"/>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4"/>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5" name="组合 34"/>
            <p:cNvGrpSpPr/>
            <p:nvPr userDrawn="1"/>
          </p:nvGrpSpPr>
          <p:grpSpPr>
            <a:xfrm flipV="1">
              <a:off x="5245155" y="6565295"/>
              <a:ext cx="1081264" cy="292705"/>
              <a:chOff x="5246278" y="0"/>
              <a:chExt cx="1081264" cy="292705"/>
            </a:xfrm>
          </p:grpSpPr>
          <p:sp>
            <p:nvSpPr>
              <p:cNvPr id="36" name="任意多边形: 形状 35"/>
              <p:cNvSpPr/>
              <p:nvPr userDrawn="1">
                <p:custDataLst>
                  <p:tags r:id="rId5"/>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userDrawn="1">
                <p:custDataLst>
                  <p:tags r:id="rId6"/>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3"/>
            </p:custDataLst>
          </p:nvPr>
        </p:nvSpPr>
        <p:spPr>
          <a:xfrm>
            <a:off x="4667569" y="3769044"/>
            <a:ext cx="4633595" cy="32194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4"/>
            </p:custDataLst>
          </p:nvPr>
        </p:nvSpPr>
        <p:spPr>
          <a:xfrm>
            <a:off x="4667569" y="2730183"/>
            <a:ext cx="4633595" cy="835660"/>
          </a:xfrm>
        </p:spPr>
        <p:txBody>
          <a:bodyPr vert="horz" wrap="square" lIns="0" tIns="0" rIns="0" bIns="0" rtlCol="0" anchor="b" anchorCtr="0">
            <a:normAutofit/>
          </a:bodyPr>
          <a:lstStyle>
            <a:lvl1pPr>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a:t>编辑标题</a:t>
            </a:r>
            <a:endParaRPr lang="zh-CN" alt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85740" y="130970"/>
            <a:ext cx="11830047" cy="326230"/>
            <a:chOff x="185740" y="130970"/>
            <a:chExt cx="11830047" cy="326230"/>
          </a:xfrm>
        </p:grpSpPr>
        <p:grpSp>
          <p:nvGrpSpPr>
            <p:cNvPr id="11" name="组合 10"/>
            <p:cNvGrpSpPr/>
            <p:nvPr userDrawn="1"/>
          </p:nvGrpSpPr>
          <p:grpSpPr>
            <a:xfrm>
              <a:off x="185740" y="130970"/>
              <a:ext cx="345278" cy="326230"/>
              <a:chOff x="185740" y="130970"/>
              <a:chExt cx="345278" cy="326230"/>
            </a:xfrm>
          </p:grpSpPr>
          <p:sp>
            <p:nvSpPr>
              <p:cNvPr id="16" name="平行四边形 15"/>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645068" y="164305"/>
              <a:ext cx="370719" cy="130397"/>
              <a:chOff x="11645068" y="164305"/>
              <a:chExt cx="370719" cy="130397"/>
            </a:xfrm>
          </p:grpSpPr>
          <p:sp>
            <p:nvSpPr>
              <p:cNvPr id="13" name="平行四边形 12"/>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9" name="灯片编号占位符 8"/>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85740" y="130970"/>
            <a:ext cx="11830047" cy="326230"/>
            <a:chOff x="185740" y="130970"/>
            <a:chExt cx="11830047" cy="326230"/>
          </a:xfrm>
        </p:grpSpPr>
        <p:grpSp>
          <p:nvGrpSpPr>
            <p:cNvPr id="14" name="组合 13"/>
            <p:cNvGrpSpPr/>
            <p:nvPr userDrawn="1"/>
          </p:nvGrpSpPr>
          <p:grpSpPr>
            <a:xfrm>
              <a:off x="185740" y="130970"/>
              <a:ext cx="345278" cy="326230"/>
              <a:chOff x="185740" y="130970"/>
              <a:chExt cx="345278" cy="326230"/>
            </a:xfrm>
          </p:grpSpPr>
          <p:sp>
            <p:nvSpPr>
              <p:cNvPr id="19" name="平行四边形 1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11645068" y="164305"/>
              <a:ext cx="370719" cy="130397"/>
              <a:chOff x="11645068" y="164305"/>
              <a:chExt cx="370719" cy="130397"/>
            </a:xfrm>
          </p:grpSpPr>
          <p:sp>
            <p:nvSpPr>
              <p:cNvPr id="16" name="平行四边形 15"/>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7"/>
            <a:ext cx="12192001" cy="6858007"/>
            <a:chOff x="-1" y="-7"/>
            <a:chExt cx="12192001" cy="6858007"/>
          </a:xfrm>
        </p:grpSpPr>
        <p:sp>
          <p:nvSpPr>
            <p:cNvPr id="10" name="矩形 9"/>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userDrawn="1">
              <p:custDataLst>
                <p:tags r:id="rId6"/>
              </p:custDataLst>
            </p:nvPr>
          </p:nvCxnSpPr>
          <p:spPr>
            <a:xfrm flipV="1">
              <a:off x="2451100" y="2730500"/>
              <a:ext cx="0" cy="1397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7" name="平行四边形 16"/>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4" name="标题 13"/>
          <p:cNvSpPr>
            <a:spLocks noGrp="1"/>
          </p:cNvSpPr>
          <p:nvPr>
            <p:ph type="title" hasCustomPrompt="1"/>
            <p:custDataLst>
              <p:tags r:id="rId20"/>
            </p:custDataLst>
          </p:nvPr>
        </p:nvSpPr>
        <p:spPr>
          <a:xfrm>
            <a:off x="2705099" y="2730499"/>
            <a:ext cx="4343401" cy="814469"/>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16" name="文本占位符 15"/>
          <p:cNvSpPr>
            <a:spLocks noGrp="1"/>
          </p:cNvSpPr>
          <p:nvPr>
            <p:ph type="body" sz="quarter" idx="16" hasCustomPrompt="1"/>
            <p:custDataLst>
              <p:tags r:id="rId21"/>
            </p:custDataLst>
          </p:nvPr>
        </p:nvSpPr>
        <p:spPr>
          <a:xfrm>
            <a:off x="2705100" y="3686175"/>
            <a:ext cx="4343400" cy="441325"/>
          </a:xfrm>
        </p:spPr>
        <p:txBody>
          <a:bodyPr/>
          <a:lstStyle>
            <a:lvl1pPr marL="0" indent="0">
              <a:buNone/>
              <a:defRPr/>
            </a:lvl1pPr>
          </a:lstStyle>
          <a:p>
            <a:pPr lvl="0"/>
            <a:r>
              <a:rPr lang="zh-CN" altLang="en-US" dirty="0"/>
              <a:t>单击此处编辑副标题</a:t>
            </a:r>
            <a:endParaRPr lang="zh-CN" alt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38" name="组合 37"/>
          <p:cNvGrpSpPr/>
          <p:nvPr userDrawn="1">
            <p:custDataLst>
              <p:tags r:id="rId2"/>
            </p:custDataLst>
          </p:nvPr>
        </p:nvGrpSpPr>
        <p:grpSpPr>
          <a:xfrm>
            <a:off x="5245155" y="0"/>
            <a:ext cx="1082387" cy="6858000"/>
            <a:chOff x="5245155" y="0"/>
            <a:chExt cx="1082387" cy="6858000"/>
          </a:xfrm>
        </p:grpSpPr>
        <p:grpSp>
          <p:nvGrpSpPr>
            <p:cNvPr id="34" name="组合 33"/>
            <p:cNvGrpSpPr/>
            <p:nvPr userDrawn="1"/>
          </p:nvGrpSpPr>
          <p:grpSpPr>
            <a:xfrm>
              <a:off x="5246278" y="0"/>
              <a:ext cx="1081264" cy="292705"/>
              <a:chOff x="5246278" y="0"/>
              <a:chExt cx="1081264" cy="292705"/>
            </a:xfrm>
          </p:grpSpPr>
          <p:sp>
            <p:nvSpPr>
              <p:cNvPr id="33" name="任意多边形: 形状 32"/>
              <p:cNvSpPr/>
              <p:nvPr userDrawn="1">
                <p:custDataLst>
                  <p:tags r:id="rId3"/>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4"/>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5" name="组合 34"/>
            <p:cNvGrpSpPr/>
            <p:nvPr userDrawn="1"/>
          </p:nvGrpSpPr>
          <p:grpSpPr>
            <a:xfrm flipV="1">
              <a:off x="5245155" y="6565295"/>
              <a:ext cx="1081264" cy="292705"/>
              <a:chOff x="5246278" y="0"/>
              <a:chExt cx="1081264" cy="292705"/>
            </a:xfrm>
          </p:grpSpPr>
          <p:sp>
            <p:nvSpPr>
              <p:cNvPr id="36" name="任意多边形: 形状 35"/>
              <p:cNvSpPr/>
              <p:nvPr userDrawn="1">
                <p:custDataLst>
                  <p:tags r:id="rId5"/>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userDrawn="1">
                <p:custDataLst>
                  <p:tags r:id="rId6"/>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3"/>
            </p:custDataLst>
          </p:nvPr>
        </p:nvSpPr>
        <p:spPr>
          <a:xfrm>
            <a:off x="4667569" y="3769044"/>
            <a:ext cx="4633595" cy="32194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4"/>
            </p:custDataLst>
          </p:nvPr>
        </p:nvSpPr>
        <p:spPr>
          <a:xfrm>
            <a:off x="4667569" y="2730183"/>
            <a:ext cx="4633595" cy="835660"/>
          </a:xfrm>
        </p:spPr>
        <p:txBody>
          <a:bodyPr vert="horz" wrap="square" lIns="0" tIns="0" rIns="0" bIns="0" rtlCol="0" anchor="b" anchorCtr="0">
            <a:normAutofit/>
          </a:bodyPr>
          <a:lstStyle>
            <a:lvl1pPr>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a:t>编辑标题</a:t>
            </a:r>
            <a:endParaRPr lang="zh-CN" alt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85740" y="130970"/>
            <a:ext cx="11830047" cy="326230"/>
            <a:chOff x="185740" y="130970"/>
            <a:chExt cx="11830047" cy="326230"/>
          </a:xfrm>
        </p:grpSpPr>
        <p:grpSp>
          <p:nvGrpSpPr>
            <p:cNvPr id="9" name="组合 8"/>
            <p:cNvGrpSpPr/>
            <p:nvPr userDrawn="1"/>
          </p:nvGrpSpPr>
          <p:grpSpPr>
            <a:xfrm>
              <a:off x="185740" y="130970"/>
              <a:ext cx="345278" cy="326230"/>
              <a:chOff x="185740" y="130970"/>
              <a:chExt cx="345278" cy="326230"/>
            </a:xfrm>
          </p:grpSpPr>
          <p:sp>
            <p:nvSpPr>
              <p:cNvPr id="14" name="平行四边形 13"/>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645068" y="164305"/>
              <a:ext cx="370719" cy="130397"/>
              <a:chOff x="11645068" y="164305"/>
              <a:chExt cx="370719" cy="130397"/>
            </a:xfrm>
          </p:grpSpPr>
          <p:sp>
            <p:nvSpPr>
              <p:cNvPr id="11" name="平行四边形 10"/>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86665" y="312064"/>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85740" y="130970"/>
            <a:ext cx="11830047" cy="326230"/>
            <a:chOff x="185740" y="130970"/>
            <a:chExt cx="11830047" cy="326230"/>
          </a:xfrm>
        </p:grpSpPr>
        <p:grpSp>
          <p:nvGrpSpPr>
            <p:cNvPr id="12" name="组合 11"/>
            <p:cNvGrpSpPr/>
            <p:nvPr userDrawn="1"/>
          </p:nvGrpSpPr>
          <p:grpSpPr>
            <a:xfrm>
              <a:off x="185740"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1645068" y="164305"/>
              <a:ext cx="370719" cy="130397"/>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1659623"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74086" y="6406357"/>
            <a:ext cx="11826620" cy="326230"/>
            <a:chOff x="174086" y="6406357"/>
            <a:chExt cx="11826620" cy="326230"/>
          </a:xfrm>
        </p:grpSpPr>
        <p:grpSp>
          <p:nvGrpSpPr>
            <p:cNvPr id="16" name="组合 15"/>
            <p:cNvGrpSpPr/>
            <p:nvPr userDrawn="1"/>
          </p:nvGrpSpPr>
          <p:grpSpPr>
            <a:xfrm>
              <a:off x="11655428" y="6406357"/>
              <a:ext cx="345278" cy="326230"/>
              <a:chOff x="185740" y="130970"/>
              <a:chExt cx="345278" cy="326230"/>
            </a:xfrm>
          </p:grpSpPr>
          <p:sp>
            <p:nvSpPr>
              <p:cNvPr id="21" name="平行四边形 20"/>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4086" y="6563934"/>
              <a:ext cx="370719" cy="130397"/>
              <a:chOff x="11645068" y="164305"/>
              <a:chExt cx="370719" cy="130397"/>
            </a:xfrm>
          </p:grpSpPr>
          <p:sp>
            <p:nvSpPr>
              <p:cNvPr id="18" name="平行四边形 17"/>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p:cNvPicPr/>
          <p:nvPr userDrawn="1">
            <p:custDataLst>
              <p:tags r:id="rId11"/>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6274479"/>
            <a:ext cx="720090" cy="583521"/>
          </a:xfrm>
          <a:prstGeom prst="rect">
            <a:avLst/>
          </a:prstGeom>
        </p:spPr>
      </p:pic>
      <p:sp>
        <p:nvSpPr>
          <p:cNvPr id="2" name="标题 1"/>
          <p:cNvSpPr>
            <a:spLocks noGrp="1"/>
          </p:cNvSpPr>
          <p:nvPr>
            <p:ph type="title"/>
            <p:custDataLst>
              <p:tags r:id="rId1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2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389986" y="5829300"/>
            <a:ext cx="11382818" cy="741361"/>
            <a:chOff x="389986" y="5829300"/>
            <a:chExt cx="11382818" cy="741361"/>
          </a:xfrm>
        </p:grpSpPr>
        <p:grpSp>
          <p:nvGrpSpPr>
            <p:cNvPr id="12" name="组合 11"/>
            <p:cNvGrpSpPr/>
            <p:nvPr userDrawn="1"/>
          </p:nvGrpSpPr>
          <p:grpSpPr>
            <a:xfrm>
              <a:off x="10988157" y="5829300"/>
              <a:ext cx="784647" cy="741361"/>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389986" y="6191251"/>
              <a:ext cx="830441" cy="292100"/>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85740" y="130970"/>
            <a:ext cx="11830047" cy="326230"/>
            <a:chOff x="185740" y="130970"/>
            <a:chExt cx="11830047" cy="326230"/>
          </a:xfrm>
        </p:grpSpPr>
        <p:grpSp>
          <p:nvGrpSpPr>
            <p:cNvPr id="11" name="组合 10"/>
            <p:cNvGrpSpPr/>
            <p:nvPr userDrawn="1"/>
          </p:nvGrpSpPr>
          <p:grpSpPr>
            <a:xfrm>
              <a:off x="185740" y="130970"/>
              <a:ext cx="345278" cy="326230"/>
              <a:chOff x="185740" y="130970"/>
              <a:chExt cx="345278" cy="326230"/>
            </a:xfrm>
          </p:grpSpPr>
          <p:sp>
            <p:nvSpPr>
              <p:cNvPr id="16" name="平行四边形 15"/>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645068" y="164305"/>
              <a:ext cx="370719" cy="130397"/>
              <a:chOff x="11645068" y="164305"/>
              <a:chExt cx="370719" cy="130397"/>
            </a:xfrm>
          </p:grpSpPr>
          <p:sp>
            <p:nvSpPr>
              <p:cNvPr id="13" name="平行四边形 12"/>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9" name="灯片编号占位符 8"/>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85740" y="130970"/>
            <a:ext cx="11830047" cy="326230"/>
            <a:chOff x="185740" y="130970"/>
            <a:chExt cx="11830047" cy="326230"/>
          </a:xfrm>
        </p:grpSpPr>
        <p:grpSp>
          <p:nvGrpSpPr>
            <p:cNvPr id="14" name="组合 13"/>
            <p:cNvGrpSpPr/>
            <p:nvPr userDrawn="1"/>
          </p:nvGrpSpPr>
          <p:grpSpPr>
            <a:xfrm>
              <a:off x="185740" y="130970"/>
              <a:ext cx="345278" cy="326230"/>
              <a:chOff x="185740" y="130970"/>
              <a:chExt cx="345278" cy="326230"/>
            </a:xfrm>
          </p:grpSpPr>
          <p:sp>
            <p:nvSpPr>
              <p:cNvPr id="19" name="平行四边形 1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11645068" y="164305"/>
              <a:ext cx="370719" cy="130397"/>
              <a:chOff x="11645068" y="164305"/>
              <a:chExt cx="370719" cy="130397"/>
            </a:xfrm>
          </p:grpSpPr>
          <p:sp>
            <p:nvSpPr>
              <p:cNvPr id="16" name="平行四边形 15"/>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257.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image" Target="../media/image3.jpeg"/><Relationship Id="rId21" Type="http://schemas.openxmlformats.org/officeDocument/2006/relationships/tags" Target="../tags/tag254.xml"/><Relationship Id="rId20" Type="http://schemas.openxmlformats.org/officeDocument/2006/relationships/tags" Target="../tags/tag253.xml"/><Relationship Id="rId2" Type="http://schemas.openxmlformats.org/officeDocument/2006/relationships/slideLayout" Target="../slideLayouts/slideLayout2.xml"/><Relationship Id="rId19" Type="http://schemas.openxmlformats.org/officeDocument/2006/relationships/tags" Target="../tags/tag25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6" Type="http://schemas.openxmlformats.org/officeDocument/2006/relationships/theme" Target="../theme/theme2.xml"/><Relationship Id="rId25" Type="http://schemas.openxmlformats.org/officeDocument/2006/relationships/tags" Target="../tags/tag514.xml"/><Relationship Id="rId24" Type="http://schemas.openxmlformats.org/officeDocument/2006/relationships/tags" Target="../tags/tag513.xml"/><Relationship Id="rId23" Type="http://schemas.openxmlformats.org/officeDocument/2006/relationships/tags" Target="../tags/tag512.xml"/><Relationship Id="rId22" Type="http://schemas.openxmlformats.org/officeDocument/2006/relationships/image" Target="../media/image3.jpeg"/><Relationship Id="rId21" Type="http://schemas.openxmlformats.org/officeDocument/2006/relationships/tags" Target="../tags/tag511.xml"/><Relationship Id="rId20" Type="http://schemas.openxmlformats.org/officeDocument/2006/relationships/tags" Target="../tags/tag510.xml"/><Relationship Id="rId2" Type="http://schemas.openxmlformats.org/officeDocument/2006/relationships/slideLayout" Target="../slideLayouts/slideLayout20.xml"/><Relationship Id="rId19" Type="http://schemas.openxmlformats.org/officeDocument/2006/relationships/tags" Target="../tags/tag50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image" Target="../media/image4.jpeg"/><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pic>
        <p:nvPicPr>
          <p:cNvPr id="9" name="图片 8" descr="凌智logo"/>
          <p:cNvPicPr>
            <a:picLocks noChangeAspect="1"/>
          </p:cNvPicPr>
          <p:nvPr userDrawn="1"/>
        </p:nvPicPr>
        <p:blipFill>
          <a:blip r:embed="rId22" cstate="print"/>
          <a:stretch>
            <a:fillRect/>
          </a:stretch>
        </p:blipFill>
        <p:spPr>
          <a:xfrm>
            <a:off x="277495" y="271145"/>
            <a:ext cx="2628900" cy="785495"/>
          </a:xfrm>
          <a:prstGeom prst="rect">
            <a:avLst/>
          </a:prstGeom>
        </p:spPr>
      </p:pic>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pic>
        <p:nvPicPr>
          <p:cNvPr id="9" name="图片 8" descr="凌智logo"/>
          <p:cNvPicPr>
            <a:picLocks noChangeAspect="1"/>
          </p:cNvPicPr>
          <p:nvPr userDrawn="1"/>
        </p:nvPicPr>
        <p:blipFill>
          <a:blip r:embed="rId22" cstate="print"/>
          <a:stretch>
            <a:fillRect/>
          </a:stretch>
        </p:blipFill>
        <p:spPr>
          <a:xfrm>
            <a:off x="277495" y="271145"/>
            <a:ext cx="2628900" cy="785495"/>
          </a:xfrm>
          <a:prstGeom prst="rect">
            <a:avLst/>
          </a:prstGeom>
        </p:spPr>
      </p:pic>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凌智logo"/>
          <p:cNvPicPr>
            <a:picLocks noChangeAspect="1"/>
          </p:cNvPicPr>
          <p:nvPr userDrawn="1"/>
        </p:nvPicPr>
        <p:blipFill>
          <a:blip r:embed="rId8"/>
          <a:stretch>
            <a:fillRect/>
          </a:stretch>
        </p:blipFill>
        <p:spPr>
          <a:xfrm>
            <a:off x="277495" y="271145"/>
            <a:ext cx="2628900" cy="785495"/>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35.xml"/><Relationship Id="rId1" Type="http://schemas.openxmlformats.org/officeDocument/2006/relationships/tags" Target="../tags/tag53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579.xml"/><Relationship Id="rId3" Type="http://schemas.openxmlformats.org/officeDocument/2006/relationships/tags" Target="../tags/tag578.xml"/><Relationship Id="rId2" Type="http://schemas.openxmlformats.org/officeDocument/2006/relationships/tags" Target="../tags/tag577.xml"/><Relationship Id="rId1" Type="http://schemas.openxmlformats.org/officeDocument/2006/relationships/tags" Target="../tags/tag57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583.xml"/><Relationship Id="rId3" Type="http://schemas.openxmlformats.org/officeDocument/2006/relationships/tags" Target="../tags/tag582.xml"/><Relationship Id="rId2" Type="http://schemas.openxmlformats.org/officeDocument/2006/relationships/tags" Target="../tags/tag581.xml"/><Relationship Id="rId1" Type="http://schemas.openxmlformats.org/officeDocument/2006/relationships/tags" Target="../tags/tag58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587.xml"/><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591.xml"/><Relationship Id="rId3" Type="http://schemas.openxmlformats.org/officeDocument/2006/relationships/tags" Target="../tags/tag590.xml"/><Relationship Id="rId2" Type="http://schemas.openxmlformats.org/officeDocument/2006/relationships/tags" Target="../tags/tag589.xml"/><Relationship Id="rId1" Type="http://schemas.openxmlformats.org/officeDocument/2006/relationships/tags" Target="../tags/tag58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595.xml"/><Relationship Id="rId3" Type="http://schemas.openxmlformats.org/officeDocument/2006/relationships/tags" Target="../tags/tag594.xml"/><Relationship Id="rId2" Type="http://schemas.openxmlformats.org/officeDocument/2006/relationships/tags" Target="../tags/tag593.xml"/><Relationship Id="rId1" Type="http://schemas.openxmlformats.org/officeDocument/2006/relationships/tags" Target="../tags/tag59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1.xml"/><Relationship Id="rId4" Type="http://schemas.openxmlformats.org/officeDocument/2006/relationships/tags" Target="../tags/tag599.xml"/><Relationship Id="rId3" Type="http://schemas.openxmlformats.org/officeDocument/2006/relationships/tags" Target="../tags/tag598.xml"/><Relationship Id="rId2" Type="http://schemas.openxmlformats.org/officeDocument/2006/relationships/tags" Target="../tags/tag597.xml"/><Relationship Id="rId1" Type="http://schemas.openxmlformats.org/officeDocument/2006/relationships/tags" Target="../tags/tag59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1.xml"/><Relationship Id="rId3" Type="http://schemas.openxmlformats.org/officeDocument/2006/relationships/tags" Target="../tags/tag602.xml"/><Relationship Id="rId2" Type="http://schemas.openxmlformats.org/officeDocument/2006/relationships/tags" Target="../tags/tag601.xml"/><Relationship Id="rId1" Type="http://schemas.openxmlformats.org/officeDocument/2006/relationships/tags" Target="../tags/tag600.xml"/></Relationships>
</file>

<file path=ppt/slides/_rels/slide2.xml.rels><?xml version="1.0" encoding="UTF-8" standalone="yes"?>
<Relationships xmlns="http://schemas.openxmlformats.org/package/2006/relationships"><Relationship Id="rId9" Type="http://schemas.openxmlformats.org/officeDocument/2006/relationships/tags" Target="../tags/tag544.xml"/><Relationship Id="rId8" Type="http://schemas.openxmlformats.org/officeDocument/2006/relationships/tags" Target="../tags/tag543.xml"/><Relationship Id="rId7" Type="http://schemas.openxmlformats.org/officeDocument/2006/relationships/tags" Target="../tags/tag542.xml"/><Relationship Id="rId6" Type="http://schemas.openxmlformats.org/officeDocument/2006/relationships/tags" Target="../tags/tag541.xml"/><Relationship Id="rId5" Type="http://schemas.openxmlformats.org/officeDocument/2006/relationships/tags" Target="../tags/tag540.xml"/><Relationship Id="rId4" Type="http://schemas.openxmlformats.org/officeDocument/2006/relationships/tags" Target="../tags/tag539.xml"/><Relationship Id="rId3" Type="http://schemas.openxmlformats.org/officeDocument/2006/relationships/tags" Target="../tags/tag538.xml"/><Relationship Id="rId2" Type="http://schemas.openxmlformats.org/officeDocument/2006/relationships/tags" Target="../tags/tag537.xml"/><Relationship Id="rId17" Type="http://schemas.openxmlformats.org/officeDocument/2006/relationships/notesSlide" Target="../notesSlides/notesSlide2.xml"/><Relationship Id="rId16" Type="http://schemas.openxmlformats.org/officeDocument/2006/relationships/slideLayout" Target="../slideLayouts/slideLayout37.xml"/><Relationship Id="rId15" Type="http://schemas.openxmlformats.org/officeDocument/2006/relationships/tags" Target="../tags/tag550.xml"/><Relationship Id="rId14" Type="http://schemas.openxmlformats.org/officeDocument/2006/relationships/tags" Target="../tags/tag549.xml"/><Relationship Id="rId13" Type="http://schemas.openxmlformats.org/officeDocument/2006/relationships/tags" Target="../tags/tag548.xml"/><Relationship Id="rId12" Type="http://schemas.openxmlformats.org/officeDocument/2006/relationships/tags" Target="../tags/tag547.xml"/><Relationship Id="rId11" Type="http://schemas.openxmlformats.org/officeDocument/2006/relationships/tags" Target="../tags/tag546.xml"/><Relationship Id="rId10" Type="http://schemas.openxmlformats.org/officeDocument/2006/relationships/tags" Target="../tags/tag545.xml"/><Relationship Id="rId1" Type="http://schemas.openxmlformats.org/officeDocument/2006/relationships/tags" Target="../tags/tag53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557.xml"/><Relationship Id="rId3" Type="http://schemas.openxmlformats.org/officeDocument/2006/relationships/image" Target="../media/image5.png"/><Relationship Id="rId2" Type="http://schemas.openxmlformats.org/officeDocument/2006/relationships/tags" Target="../tags/tag556.xml"/><Relationship Id="rId1" Type="http://schemas.openxmlformats.org/officeDocument/2006/relationships/tags" Target="../tags/tag55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560.xml"/><Relationship Id="rId3" Type="http://schemas.openxmlformats.org/officeDocument/2006/relationships/image" Target="../media/image6.png"/><Relationship Id="rId2" Type="http://schemas.openxmlformats.org/officeDocument/2006/relationships/tags" Target="../tags/tag559.xml"/><Relationship Id="rId1" Type="http://schemas.openxmlformats.org/officeDocument/2006/relationships/tags" Target="../tags/tag55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 Type="http://schemas.openxmlformats.org/officeDocument/2006/relationships/tags" Target="../tags/tag56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tags" Target="../tags/tag56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tags" Target="../tags/tag570.xml"/><Relationship Id="rId1" Type="http://schemas.openxmlformats.org/officeDocument/2006/relationships/tags" Target="../tags/tag56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tags" Target="../tags/tag5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79432" y="3385576"/>
            <a:ext cx="7262446" cy="828675"/>
          </a:xfrm>
        </p:spPr>
        <p:txBody>
          <a:bodyPr/>
          <a:lstStyle/>
          <a:p>
            <a:pPr algn="ctr"/>
            <a:r>
              <a:rPr lang="zh-CN" altLang="en-US" sz="4400" dirty="0" smtClean="0"/>
              <a:t>OpenHarmonyOS 华为云</a:t>
            </a:r>
            <a:r>
              <a:rPr lang="en-US" altLang="zh-CN" sz="4400" dirty="0" err="1" smtClean="0"/>
              <a:t>IoT</a:t>
            </a:r>
            <a:r>
              <a:rPr lang="zh-CN" altLang="en-US" sz="4400" dirty="0" smtClean="0"/>
              <a:t>应用开发</a:t>
            </a:r>
            <a:br>
              <a:rPr lang="zh-CN" altLang="en-US" sz="4400" dirty="0" smtClean="0"/>
            </a:br>
            <a:r>
              <a:rPr lang="en-US" altLang="zh-CN" sz="4400" dirty="0" smtClean="0"/>
              <a:t>--</a:t>
            </a:r>
            <a:r>
              <a:rPr lang="zh-CN" altLang="en-US" dirty="0" smtClean="0"/>
              <a:t>MQTT协议开发</a:t>
            </a:r>
            <a:endParaRPr lang="zh-CN" altLang="en-US" dirty="0" smtClean="0"/>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dirty="0"/>
              <a:t>版权所有©2022福州市凌睿智捷电子有限公司</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2418715"/>
            <a:ext cx="9629140" cy="3377565"/>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该函数主要功能是MQTT客户端初始化。</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参数clien：MQTT客户端结构体指针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参数network：网络结构体指针，包含socket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参数command_timeout_ms：MQTT发送命令超时时间</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参数sendbuf：发送缓冲区指针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参数sendbuf_size：发送缓冲区大小</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参数readbuf：读缓冲区指针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参数readbuf_size：读缓冲区大小</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无返回值。</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322955"/>
            <a:ext cx="9629140" cy="2020717"/>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该函数主要功能是断开网络连接。</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无返回值。</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MQTTClient.h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MQTTConnect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MQTTClient</a:t>
            </a:r>
            <a:r>
              <a:rPr dirty="0" smtClean="0">
                <a:latin typeface="宋体" panose="02010600030101010101" pitchFamily="2" charset="-122"/>
                <a:ea typeface="宋体" panose="02010600030101010101" pitchFamily="2" charset="-122"/>
                <a:cs typeface="宋体" panose="02010600030101010101" pitchFamily="2" charset="-122"/>
                <a:sym typeface="+mn-ea"/>
              </a:rPr>
              <a:t>* client,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MQTTPacket_connectData</a:t>
            </a:r>
            <a:r>
              <a:rPr dirty="0" smtClean="0">
                <a:latin typeface="宋体" panose="02010600030101010101" pitchFamily="2" charset="-122"/>
                <a:ea typeface="宋体" panose="02010600030101010101" pitchFamily="2" charset="-122"/>
                <a:cs typeface="宋体" panose="02010600030101010101" pitchFamily="2" charset="-122"/>
                <a:sym typeface="+mn-ea"/>
              </a:rPr>
              <a:t>* options);</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322955"/>
            <a:ext cx="9629140" cy="2020717"/>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该函数主要功能是断开连接到MQTT服务端。</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返回值为0 则成功，-1则失败，-2则缓冲区溢出。</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MQTTClient.h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MQTTDisconnect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MQTTClient</a:t>
            </a:r>
            <a:r>
              <a:rPr dirty="0" smtClean="0">
                <a:latin typeface="宋体" panose="02010600030101010101" pitchFamily="2" charset="-122"/>
                <a:ea typeface="宋体" panose="02010600030101010101" pitchFamily="2" charset="-122"/>
                <a:cs typeface="宋体" panose="02010600030101010101" pitchFamily="2" charset="-122"/>
                <a:sym typeface="+mn-ea"/>
              </a:rPr>
              <a:t>* client,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MQTTPacket_connectData</a:t>
            </a:r>
            <a:r>
              <a:rPr dirty="0" smtClean="0">
                <a:latin typeface="宋体" panose="02010600030101010101" pitchFamily="2" charset="-122"/>
                <a:ea typeface="宋体" panose="02010600030101010101" pitchFamily="2" charset="-122"/>
                <a:cs typeface="宋体" panose="02010600030101010101" pitchFamily="2" charset="-122"/>
                <a:sym typeface="+mn-ea"/>
              </a:rPr>
              <a:t>* options);</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841750"/>
            <a:ext cx="9629140" cy="2289175"/>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该函数主要功能是向MQTT服务端订阅消息。</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参数client：MQTT客户端结构体指针；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参数topicFilter：订阅消息名称；</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参数qos：QOS等级；</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参数messageHandler：订阅消息处理函数指针。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返回值为0 则成功，-1则失败，-2则缓冲区溢出。</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1337945"/>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MQTTClient.h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MQTTSubscribe</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MQTTClient</a:t>
            </a:r>
            <a:r>
              <a:rPr dirty="0" smtClean="0">
                <a:latin typeface="宋体" panose="02010600030101010101" pitchFamily="2" charset="-122"/>
                <a:ea typeface="宋体" panose="02010600030101010101" pitchFamily="2" charset="-122"/>
                <a:cs typeface="宋体" panose="02010600030101010101" pitchFamily="2" charset="-122"/>
                <a:sym typeface="+mn-ea"/>
              </a:rPr>
              <a:t>* c,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const char</a:t>
            </a:r>
            <a:r>
              <a:rPr dirty="0" smtClean="0">
                <a:latin typeface="宋体" panose="02010600030101010101" pitchFamily="2" charset="-122"/>
                <a:ea typeface="宋体" panose="02010600030101010101" pitchFamily="2" charset="-122"/>
                <a:cs typeface="宋体" panose="02010600030101010101" pitchFamily="2" charset="-122"/>
                <a:sym typeface="+mn-ea"/>
              </a:rPr>
              <a:t>* topicFilter,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enum QoS</a:t>
            </a:r>
            <a:r>
              <a:rPr dirty="0" smtClean="0">
                <a:latin typeface="宋体" panose="02010600030101010101" pitchFamily="2" charset="-122"/>
                <a:ea typeface="宋体" panose="02010600030101010101" pitchFamily="2" charset="-122"/>
                <a:cs typeface="宋体" panose="02010600030101010101" pitchFamily="2" charset="-122"/>
                <a:sym typeface="+mn-ea"/>
              </a:rPr>
              <a:t> qos,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messageHandler</a:t>
            </a:r>
            <a:r>
              <a:rPr dirty="0" smtClean="0">
                <a:latin typeface="宋体" panose="02010600030101010101" pitchFamily="2" charset="-122"/>
                <a:ea typeface="宋体" panose="02010600030101010101" pitchFamily="2" charset="-122"/>
                <a:cs typeface="宋体" panose="02010600030101010101" pitchFamily="2" charset="-122"/>
                <a:sym typeface="+mn-ea"/>
              </a:rPr>
              <a:t> messageHandler);</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402965"/>
            <a:ext cx="9629140" cy="2727960"/>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该函数主要功能是向MQTT服务端订阅消息。</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参数client：MQTT客户端结构体指针；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参数topicFilter：订阅消息名称；</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参数message：消息指针，包含消息内容、消息长度、消息ID和QOS等级。</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返回值为0 则成功，-1则失败，-2则缓冲区溢出。</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MQTTClient.h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MQTTPublish(</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MQTTClient</a:t>
            </a:r>
            <a:r>
              <a:rPr dirty="0" smtClean="0">
                <a:latin typeface="宋体" panose="02010600030101010101" pitchFamily="2" charset="-122"/>
                <a:ea typeface="宋体" panose="02010600030101010101" pitchFamily="2" charset="-122"/>
                <a:cs typeface="宋体" panose="02010600030101010101" pitchFamily="2" charset="-122"/>
                <a:sym typeface="+mn-ea"/>
              </a:rPr>
              <a:t>* c, const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char</a:t>
            </a:r>
            <a:r>
              <a:rPr dirty="0" smtClean="0">
                <a:latin typeface="宋体" panose="02010600030101010101" pitchFamily="2" charset="-122"/>
                <a:ea typeface="宋体" panose="02010600030101010101" pitchFamily="2" charset="-122"/>
                <a:cs typeface="宋体" panose="02010600030101010101" pitchFamily="2" charset="-122"/>
                <a:sym typeface="+mn-ea"/>
              </a:rPr>
              <a:t>* topicName,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MQTTMessage</a:t>
            </a:r>
            <a:r>
              <a:rPr dirty="0" smtClean="0">
                <a:latin typeface="宋体" panose="02010600030101010101" pitchFamily="2" charset="-122"/>
                <a:ea typeface="宋体" panose="02010600030101010101" pitchFamily="2" charset="-122"/>
                <a:cs typeface="宋体" panose="02010600030101010101" pitchFamily="2" charset="-122"/>
                <a:sym typeface="+mn-ea"/>
              </a:rPr>
              <a:t>* message);</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10"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11" name="标题 2"/>
          <p:cNvSpPr>
            <a:spLocks noGrp="1"/>
          </p:cNvSpPr>
          <p:nvPr>
            <p:custDataLst>
              <p:tags r:id="rId2"/>
            </p:custDataLst>
          </p:nvPr>
        </p:nvSpPr>
        <p:spPr>
          <a:xfrm>
            <a:off x="2568575" y="1431925"/>
            <a:ext cx="4699635" cy="663575"/>
          </a:xfrm>
          <a:prstGeom prst="rect">
            <a:avLst/>
          </a:prstGeom>
        </p:spPr>
        <p:txBody>
          <a:bodyPr vert="horz" wrap="square" lIns="0" tIns="0" rIns="0" bIns="0" rtlCol="0" anchor="b" anchorCtr="0">
            <a:normAutofit fontScale="87500"/>
          </a:bodyPr>
          <a:lstStyle>
            <a:lvl1pPr algn="l" defTabSz="914400" rtl="0" eaLnBrk="1" fontAlgn="auto" latinLnBrk="0" hangingPunct="1">
              <a:lnSpc>
                <a:spcPct val="100000"/>
              </a:lnSpc>
              <a:spcBef>
                <a:spcPct val="0"/>
              </a:spcBef>
              <a:buNone/>
              <a:defRPr kumimoji="0" lang="zh-CN" altLang="en-US" sz="4000" b="0" i="0" u="none" strike="noStrike" kern="1200" cap="none" spc="400" normalizeH="0" baseline="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a:lnSpc>
                <a:spcPct val="120000"/>
              </a:lnSpc>
            </a:pPr>
            <a:r>
              <a:rPr b="1" spc="200" dirty="0" smtClean="0">
                <a:ea typeface="微软雅黑" panose="020B0503020204020204" charset="-122"/>
                <a:sym typeface="Arial" panose="020B0604020202020204" pitchFamily="34" charset="0"/>
              </a:rPr>
              <a:t>实例分析</a:t>
            </a:r>
            <a:endParaRPr b="1" spc="200" dirty="0" smtClean="0">
              <a:ea typeface="微软雅黑" panose="020B0503020204020204" charset="-122"/>
              <a:sym typeface="Arial" panose="020B0604020202020204" pitchFamily="34" charset="0"/>
            </a:endParaRPr>
          </a:p>
        </p:txBody>
      </p:sp>
      <p:sp>
        <p:nvSpPr>
          <p:cNvPr id="13" name="文本框 3"/>
          <p:cNvSpPr txBox="1"/>
          <p:nvPr>
            <p:custDataLst>
              <p:tags r:id="rId3"/>
            </p:custDataLst>
          </p:nvPr>
        </p:nvSpPr>
        <p:spPr>
          <a:xfrm>
            <a:off x="1223645" y="2325370"/>
            <a:ext cx="9902190" cy="2865755"/>
          </a:xfrm>
          <a:prstGeom prst="rect">
            <a:avLst/>
          </a:prstGeom>
          <a:noFill/>
        </p:spPr>
        <p:txBody>
          <a:bodyPr wrap="square" rtlCol="0" anchor="ctr" anchorCtr="0">
            <a:normAutofit/>
          </a:bodyPr>
          <a:lstStyle/>
          <a:p>
            <a:pPr indent="0" algn="just">
              <a:lnSpc>
                <a:spcPct val="130000"/>
              </a:lnSpc>
              <a:spcAft>
                <a:spcPts val="800"/>
              </a:spcAft>
              <a:buClr>
                <a:schemeClr val="tx1">
                  <a:lumMod val="75000"/>
                  <a:lumOff val="25000"/>
                </a:schemeClr>
              </a:buClr>
              <a:buFont typeface="Wingdings" panose="05000000000000000000" pitchFamily="2" charset="2"/>
              <a:buNone/>
            </a:pP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Iot_Mqtt_Thread函数首先调用NetworkInit函数初始化网络；</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其次调用NetworkConnect函数连接MQTT服务器；</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其次调用MQTTClientInit函数对本地MQTT客户端进行初始化；</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再次调用MQTTConnect函数实现与MQTT服务器连接；</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再次，调用MQTTSubscribe函数完成向MQTT服务器订阅消息；</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rPr>
              <a:t>最后通过MQTTPublish函数将数据发送给MQTT服务器。</a:t>
            </a:r>
            <a:endParaRPr lang="zh-CN" altLang="en-US" sz="1600" spc="200" dirty="0" smtClean="0">
              <a:ln>
                <a:noFill/>
              </a:ln>
              <a:solidFill>
                <a:schemeClr val="tx1">
                  <a:lumMod val="65000"/>
                  <a:lumOff val="3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2705099" y="2730499"/>
            <a:ext cx="4343401" cy="814469"/>
          </a:xfrm>
        </p:spPr>
        <p:txBody>
          <a:bodyPr/>
          <a:lstStyle/>
          <a:p>
            <a:r>
              <a:rPr lang="zh-CN" altLang="en-US" spc="700" dirty="0"/>
              <a:t>谢谢聆听</a:t>
            </a:r>
            <a:endParaRPr lang="zh-CN" altLang="en-US" spc="700" dirty="0"/>
          </a:p>
        </p:txBody>
      </p:sp>
      <p:sp>
        <p:nvSpPr>
          <p:cNvPr id="7" name="文本占位符 6"/>
          <p:cNvSpPr>
            <a:spLocks noGrp="1"/>
          </p:cNvSpPr>
          <p:nvPr>
            <p:ph type="body" idx="16"/>
            <p:custDataLst>
              <p:tags r:id="rId2"/>
            </p:custDataLst>
          </p:nvPr>
        </p:nvSpPr>
        <p:spPr/>
        <p:txBody>
          <a:bodyPr/>
          <a:lstStyle/>
          <a:p>
            <a:r>
              <a:rPr lang="zh-CN" altLang="en-US"/>
              <a:t>单击此处添加副标题内容</a:t>
            </a:r>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版权所有©2022福州市凌睿智捷电子有限公司</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49"/>
          <p:cNvSpPr txBox="1"/>
          <p:nvPr>
            <p:custDataLst>
              <p:tags r:id="rId1"/>
            </p:custDataLst>
          </p:nvPr>
        </p:nvSpPr>
        <p:spPr>
          <a:xfrm>
            <a:off x="5941695" y="928370"/>
            <a:ext cx="3292475" cy="416560"/>
          </a:xfrm>
          <a:prstGeom prst="rect">
            <a:avLst/>
          </a:prstGeom>
          <a:noFill/>
        </p:spPr>
        <p:txBody>
          <a:bodyPr wrap="square" rtlCol="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2000" b="1" spc="600">
                <a:solidFill>
                  <a:schemeClr val="dk1">
                    <a:lumMod val="85000"/>
                    <a:lumOff val="15000"/>
                  </a:schemeClr>
                </a:solidFill>
                <a:uFillTx/>
                <a:latin typeface="Arial" panose="020B0604020202020204" pitchFamily="34" charset="0"/>
                <a:ea typeface="微软雅黑" panose="020B0503020204020204" charset="-122"/>
                <a:sym typeface="+mn-ea"/>
              </a:rPr>
              <a:t>CONTENTS</a:t>
            </a:r>
            <a:endParaRPr lang="en-US" altLang="zh-CN" sz="2000" b="1" spc="600">
              <a:solidFill>
                <a:schemeClr val="dk1">
                  <a:lumMod val="85000"/>
                  <a:lumOff val="15000"/>
                </a:schemeClr>
              </a:solidFill>
              <a:uFillTx/>
              <a:latin typeface="Arial" panose="020B0604020202020204" pitchFamily="34" charset="0"/>
              <a:ea typeface="微软雅黑" panose="020B0503020204020204" charset="-122"/>
              <a:sym typeface="+mn-ea"/>
            </a:endParaRPr>
          </a:p>
        </p:txBody>
      </p:sp>
      <p:sp>
        <p:nvSpPr>
          <p:cNvPr id="32" name="文本框 50"/>
          <p:cNvSpPr txBox="1"/>
          <p:nvPr>
            <p:custDataLst>
              <p:tags r:id="rId2"/>
            </p:custDataLst>
          </p:nvPr>
        </p:nvSpPr>
        <p:spPr>
          <a:xfrm>
            <a:off x="5941695" y="187325"/>
            <a:ext cx="3292475" cy="69977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36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 录</a:t>
            </a:r>
            <a:endParaRPr lang="zh-CN" altLang="en-US" sz="36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solidFill>
                  <a:schemeClr val="tx1">
                    <a:tint val="75000"/>
                  </a:schemeClr>
                </a:solidFill>
              </a:rPr>
              <a:t>版权所有©2022福州市凌睿智捷电子有限公司</a:t>
            </a:r>
            <a:endParaRPr lang="zh-CN" altLang="en-US">
              <a:solidFill>
                <a:schemeClr val="tx1">
                  <a:tint val="75000"/>
                </a:schemeClr>
              </a:solidFill>
            </a:endParaRPr>
          </a:p>
        </p:txBody>
      </p:sp>
      <p:sp>
        <p:nvSpPr>
          <p:cNvPr id="20" name="文本框 19"/>
          <p:cNvSpPr txBox="1"/>
          <p:nvPr>
            <p:custDataLst>
              <p:tags r:id="rId3"/>
            </p:custDataLst>
          </p:nvPr>
        </p:nvSpPr>
        <p:spPr bwMode="auto">
          <a:xfrm>
            <a:off x="7333298" y="2316480"/>
            <a:ext cx="3270250" cy="8166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indent="0" algn="l">
              <a:lnSpc>
                <a:spcPct val="120000"/>
              </a:lnSpc>
              <a:spcBef>
                <a:spcPts val="0"/>
              </a:spcBef>
              <a:spcAft>
                <a:spcPts val="0"/>
              </a:spcAft>
              <a:buSzPct val="100000"/>
            </a:pPr>
            <a:r>
              <a:rPr lang="zh-CN" altLang="en-US" b="1" spc="200" dirty="0">
                <a:solidFill>
                  <a:schemeClr val="tx1">
                    <a:lumMod val="85000"/>
                    <a:lumOff val="15000"/>
                  </a:schemeClr>
                </a:solidFill>
                <a:latin typeface="黑体" panose="02010609060101010101" charset="-122"/>
                <a:ea typeface="黑体" panose="02010609060101010101" charset="-122"/>
                <a:sym typeface="Arial" panose="020B0604020202020204" pitchFamily="34" charset="0"/>
              </a:rPr>
              <a:t>什么是MQTT</a:t>
            </a:r>
            <a:endParaRPr lang="zh-CN" altLang="en-US" b="1" spc="200" dirty="0">
              <a:solidFill>
                <a:schemeClr val="tx1">
                  <a:lumMod val="85000"/>
                  <a:lumOff val="15000"/>
                </a:schemeClr>
              </a:solidFill>
              <a:latin typeface="黑体" panose="02010609060101010101" charset="-122"/>
              <a:ea typeface="黑体" panose="02010609060101010101" charset="-122"/>
              <a:sym typeface="Arial" panose="020B0604020202020204" pitchFamily="34" charset="0"/>
            </a:endParaRPr>
          </a:p>
        </p:txBody>
      </p:sp>
      <p:sp>
        <p:nvSpPr>
          <p:cNvPr id="21" name="任意多边形 4"/>
          <p:cNvSpPr/>
          <p:nvPr>
            <p:custDataLst>
              <p:tags r:id="rId4"/>
            </p:custDataLst>
          </p:nvPr>
        </p:nvSpPr>
        <p:spPr bwMode="auto">
          <a:xfrm>
            <a:off x="5925503" y="2508885"/>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2" name="任意多边形 12"/>
          <p:cNvSpPr/>
          <p:nvPr>
            <p:custDataLst>
              <p:tags r:id="rId5"/>
            </p:custDataLst>
          </p:nvPr>
        </p:nvSpPr>
        <p:spPr bwMode="auto">
          <a:xfrm>
            <a:off x="7048183" y="2508885"/>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3" name="矩形 22"/>
          <p:cNvSpPr/>
          <p:nvPr>
            <p:custDataLst>
              <p:tags r:id="rId6"/>
            </p:custDataLst>
          </p:nvPr>
        </p:nvSpPr>
        <p:spPr>
          <a:xfrm>
            <a:off x="6244908" y="2546985"/>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01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7"/>
            </p:custDataLst>
          </p:nvPr>
        </p:nvSpPr>
        <p:spPr bwMode="auto">
          <a:xfrm>
            <a:off x="7333298" y="3469005"/>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indent="0" algn="l">
              <a:lnSpc>
                <a:spcPct val="120000"/>
              </a:lnSpc>
              <a:spcBef>
                <a:spcPts val="0"/>
              </a:spcBef>
              <a:spcAft>
                <a:spcPts val="0"/>
              </a:spcAft>
              <a:buSzPct val="100000"/>
            </a:pPr>
            <a:r>
              <a:rPr b="1" spc="20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rPr>
              <a:t>MQTT接口分析</a:t>
            </a:r>
            <a:endParaRPr b="1" spc="20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5" name="任意多边形 17"/>
          <p:cNvSpPr/>
          <p:nvPr>
            <p:custDataLst>
              <p:tags r:id="rId8"/>
            </p:custDataLst>
          </p:nvPr>
        </p:nvSpPr>
        <p:spPr bwMode="auto">
          <a:xfrm>
            <a:off x="5925503" y="3661410"/>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6" name="任意多边形 20"/>
          <p:cNvSpPr/>
          <p:nvPr>
            <p:custDataLst>
              <p:tags r:id="rId9"/>
            </p:custDataLst>
          </p:nvPr>
        </p:nvSpPr>
        <p:spPr bwMode="auto">
          <a:xfrm>
            <a:off x="7048183" y="3661410"/>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7" name="矩形 26"/>
          <p:cNvSpPr/>
          <p:nvPr>
            <p:custDataLst>
              <p:tags r:id="rId10"/>
            </p:custDataLst>
          </p:nvPr>
        </p:nvSpPr>
        <p:spPr>
          <a:xfrm>
            <a:off x="6244908" y="3699510"/>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02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8" name="文本框 27"/>
          <p:cNvSpPr txBox="1"/>
          <p:nvPr>
            <p:custDataLst>
              <p:tags r:id="rId11"/>
            </p:custDataLst>
          </p:nvPr>
        </p:nvSpPr>
        <p:spPr bwMode="auto">
          <a:xfrm>
            <a:off x="7333298" y="4621530"/>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indent="0" algn="l">
              <a:lnSpc>
                <a:spcPct val="120000"/>
              </a:lnSpc>
              <a:spcBef>
                <a:spcPts val="0"/>
              </a:spcBef>
              <a:spcAft>
                <a:spcPts val="0"/>
              </a:spcAft>
              <a:buSzPct val="100000"/>
            </a:pPr>
            <a:r>
              <a:rPr lang="zh-CN" altLang="en-US" b="1" spc="20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rPr>
              <a:t>实例分析</a:t>
            </a:r>
            <a:endParaRPr lang="zh-CN" altLang="en-US" b="1" spc="20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9" name="任意多边形 24"/>
          <p:cNvSpPr/>
          <p:nvPr>
            <p:custDataLst>
              <p:tags r:id="rId12"/>
            </p:custDataLst>
          </p:nvPr>
        </p:nvSpPr>
        <p:spPr bwMode="auto">
          <a:xfrm>
            <a:off x="5925503" y="4813935"/>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0" name="任意多边形 25"/>
          <p:cNvSpPr/>
          <p:nvPr>
            <p:custDataLst>
              <p:tags r:id="rId13"/>
            </p:custDataLst>
          </p:nvPr>
        </p:nvSpPr>
        <p:spPr bwMode="auto">
          <a:xfrm>
            <a:off x="7048183" y="4813935"/>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3" name="矩形 32"/>
          <p:cNvSpPr/>
          <p:nvPr>
            <p:custDataLst>
              <p:tags r:id="rId14"/>
            </p:custDataLst>
          </p:nvPr>
        </p:nvSpPr>
        <p:spPr>
          <a:xfrm>
            <a:off x="6244908" y="4852035"/>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03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01</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什么是MQTT</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2294890"/>
            <a:ext cx="9629140" cy="2875280"/>
          </a:xfrm>
        </p:spPr>
        <p:txBody>
          <a:bodyPr vert="horz" wrap="square" lIns="0" tIns="0" rIns="0" bIns="0" rtlCol="0" anchor="t" anchorCtr="0">
            <a:noAutofit/>
          </a:bodyPr>
          <a:lstStyle/>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MQTT(消息队列遥测传输)是一个基于客户端-服务器的消息发布/订阅传输协议，是ISO标准(ISO/IEC PRF 20922)下基于发布/订阅范式的消息协议。MQTT工作在TCP/IP协议栈上，是为硬件性能低下的远程设备以及网络状况不理想的情况下而设计的发布/订阅型消息协议。</a:t>
            </a:r>
            <a:endParaRPr sz="16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MQTT协议是为大量计算能力有限，且工作在低带宽、不可靠的网络的远程传感器和控制设备通讯而设计的协议，它具有以下主要的几项特性：</a:t>
            </a:r>
            <a:endParaRPr sz="16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1、使用发布/订阅消息模式，提供一对多的消息发布，解除应用程序耦合；</a:t>
            </a:r>
            <a:endParaRPr sz="16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2、使用 TCP/IP 提供网络连接；</a:t>
            </a:r>
            <a:endParaRPr sz="16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3、有三种消息发布服务质量；</a:t>
            </a:r>
            <a:endParaRPr sz="16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    </a:t>
            </a:r>
            <a:r>
              <a:rPr sz="1600" dirty="0" smtClean="0">
                <a:latin typeface="宋体" panose="02010600030101010101" pitchFamily="2" charset="-122"/>
                <a:ea typeface="宋体" panose="02010600030101010101" pitchFamily="2" charset="-122"/>
                <a:cs typeface="宋体" panose="02010600030101010101" pitchFamily="2" charset="-122"/>
              </a:rPr>
              <a:t>4、小型传输，开销很小（只有固定长度的头部是 2 字节），协议交换最小化，以降低网络流量；</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01</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什么是MQTT</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pic>
        <p:nvPicPr>
          <p:cNvPr id="-2147482601" name="图片 -2147482602"/>
          <p:cNvPicPr>
            <a:picLocks noChangeAspect="1"/>
          </p:cNvPicPr>
          <p:nvPr/>
        </p:nvPicPr>
        <p:blipFill>
          <a:blip r:embed="rId3"/>
          <a:stretch>
            <a:fillRect/>
          </a:stretch>
        </p:blipFill>
        <p:spPr>
          <a:xfrm>
            <a:off x="859155" y="2400300"/>
            <a:ext cx="10222865" cy="3523615"/>
          </a:xfrm>
          <a:prstGeom prst="rect">
            <a:avLst/>
          </a:prstGeom>
          <a:noFill/>
          <a:ln w="9525">
            <a:noFill/>
          </a:ln>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pic>
        <p:nvPicPr>
          <p:cNvPr id="-2147482600" name="图片 -2147482601" descr="MQTT流程图"/>
          <p:cNvPicPr>
            <a:picLocks noChangeAspect="1"/>
          </p:cNvPicPr>
          <p:nvPr/>
        </p:nvPicPr>
        <p:blipFill>
          <a:blip r:embed="rId3"/>
          <a:stretch>
            <a:fillRect/>
          </a:stretch>
        </p:blipFill>
        <p:spPr>
          <a:xfrm>
            <a:off x="3757930" y="2162175"/>
            <a:ext cx="4676775" cy="4187825"/>
          </a:xfrm>
          <a:prstGeom prst="rect">
            <a:avLst/>
          </a:prstGeom>
          <a:noFill/>
          <a:ln w="9525">
            <a:noFill/>
          </a:ln>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322955"/>
            <a:ext cx="9629140" cy="2020717"/>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该函数主要功能是网络初始化。该接口的头文件在OpenHarmony第三方库中，属于paho_mqtt。</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无返回值。</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//third_party/paho_mqtt/MQTTClient-C/src/liteOS/</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MQTTLiteOS.h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void</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NetworkInit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Network</a:t>
            </a:r>
            <a:r>
              <a:rPr dirty="0" smtClean="0">
                <a:latin typeface="宋体" panose="02010600030101010101" pitchFamily="2" charset="-122"/>
                <a:ea typeface="宋体" panose="02010600030101010101" pitchFamily="2" charset="-122"/>
                <a:cs typeface="宋体" panose="02010600030101010101" pitchFamily="2" charset="-122"/>
                <a:sym typeface="+mn-ea"/>
              </a:rPr>
              <a:t>* n)</a:t>
            </a:r>
            <a:r>
              <a:rPr lang="en-US"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322955"/>
            <a:ext cx="9629140" cy="2020717"/>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该函数主要功能是网络连接。</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sym typeface="+mn-ea"/>
              </a:rPr>
              <a:t>参数</a:t>
            </a:r>
            <a:r>
              <a:rPr sz="1600" dirty="0" smtClean="0">
                <a:latin typeface="宋体" panose="02010600030101010101" pitchFamily="2" charset="-122"/>
                <a:ea typeface="宋体" panose="02010600030101010101" pitchFamily="2" charset="-122"/>
                <a:cs typeface="宋体" panose="02010600030101010101" pitchFamily="2" charset="-122"/>
              </a:rPr>
              <a:t>addr：MQTT服务器IP地址；</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sym typeface="+mn-ea"/>
              </a:rPr>
              <a:t>参数</a:t>
            </a:r>
            <a:r>
              <a:rPr sz="1600" dirty="0" smtClean="0">
                <a:latin typeface="宋体" panose="02010600030101010101" pitchFamily="2" charset="-122"/>
                <a:ea typeface="宋体" panose="02010600030101010101" pitchFamily="2" charset="-122"/>
                <a:cs typeface="宋体" panose="02010600030101010101" pitchFamily="2" charset="-122"/>
              </a:rPr>
              <a:t>port：MQTT服务器端口。</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返回值为0则成功；-1则失败。</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//third_party/paho_mqtt/MQTTClient-C/src/liteOS/</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MQTTLiteOS.h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NetworkConnect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Network</a:t>
            </a:r>
            <a:r>
              <a:rPr dirty="0" smtClean="0">
                <a:latin typeface="宋体" panose="02010600030101010101" pitchFamily="2" charset="-122"/>
                <a:ea typeface="宋体" panose="02010600030101010101" pitchFamily="2" charset="-122"/>
                <a:cs typeface="宋体" panose="02010600030101010101" pitchFamily="2" charset="-122"/>
                <a:sym typeface="+mn-ea"/>
              </a:rPr>
              <a:t>* n,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char</a:t>
            </a:r>
            <a:r>
              <a:rPr dirty="0" smtClean="0">
                <a:latin typeface="宋体" panose="02010600030101010101" pitchFamily="2" charset="-122"/>
                <a:ea typeface="宋体" panose="02010600030101010101" pitchFamily="2" charset="-122"/>
                <a:cs typeface="宋体" panose="02010600030101010101" pitchFamily="2" charset="-122"/>
                <a:sym typeface="+mn-ea"/>
              </a:rPr>
              <a:t>* addr,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port);</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322955"/>
            <a:ext cx="9629140" cy="2020717"/>
          </a:xfrm>
        </p:spPr>
        <p:txBody>
          <a:bodyPr vert="horz" wrap="square" lIns="0" tIns="0" rIns="0" bIns="0" rtlCol="0" anchor="t" anchorCtr="0">
            <a:noAutofit/>
          </a:bodyPr>
          <a:lstStyle/>
          <a:p>
            <a:pPr marL="0" indent="0">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该函数主要功能是断开网络连接。</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Font typeface="Wingdings" panose="05000000000000000000" charset="0"/>
              <a:buChar char="n"/>
            </a:pPr>
            <a:r>
              <a:rPr sz="1600" dirty="0" smtClean="0">
                <a:latin typeface="宋体" panose="02010600030101010101" pitchFamily="2" charset="-122"/>
                <a:ea typeface="宋体" panose="02010600030101010101" pitchFamily="2" charset="-122"/>
                <a:cs typeface="宋体" panose="02010600030101010101" pitchFamily="2" charset="-122"/>
              </a:rPr>
              <a:t>参数n：网络结构体指针，包含socket ID，读操作函数指针和写操作函数指针；</a:t>
            </a:r>
            <a:endParaRPr sz="1600"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sz="1600" dirty="0" smtClean="0">
                <a:latin typeface="宋体" panose="02010600030101010101" pitchFamily="2" charset="-122"/>
                <a:ea typeface="宋体" panose="02010600030101010101" pitchFamily="2" charset="-122"/>
                <a:cs typeface="宋体" panose="02010600030101010101" pitchFamily="2" charset="-122"/>
              </a:rPr>
              <a:t>无返回值。</a:t>
            </a:r>
            <a:endParaRPr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9770745" cy="92202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//third_party/paho_mqtt/MQTTClient-C/src/liteOS/</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MQTTLiteOS.h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int</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NetworkDisconnect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Network</a:t>
            </a:r>
            <a:r>
              <a:rPr dirty="0" smtClean="0">
                <a:latin typeface="宋体" panose="02010600030101010101" pitchFamily="2" charset="-122"/>
                <a:ea typeface="宋体" panose="02010600030101010101" pitchFamily="2" charset="-122"/>
                <a:cs typeface="宋体" panose="02010600030101010101" pitchFamily="2" charset="-122"/>
                <a:sym typeface="+mn-ea"/>
              </a:rPr>
              <a:t>* n);</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smtClean="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dirty="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a:bodyPr>
          <a:lstStyle/>
          <a:p>
            <a:r>
              <a:rPr b="1" spc="200" smtClean="0">
                <a:ea typeface="微软雅黑" panose="020B0503020204020204" charset="-122"/>
                <a:sym typeface="+mn-ea"/>
              </a:rPr>
              <a:t>MQTT接口分析</a:t>
            </a:r>
            <a:endParaRPr b="1" spc="200" smtClean="0">
              <a:ea typeface="微软雅黑" panose="020B0503020204020204" charset="-122"/>
              <a:sym typeface="+mn-ea"/>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版权所有©2022福州市凌睿智捷电子有限公司</a:t>
            </a:r>
            <a:endParaRPr lang="zh-CN" altLang="en-US"/>
          </a:p>
        </p:txBody>
      </p:sp>
      <p:sp>
        <p:nvSpPr>
          <p:cNvPr id="6" name="文本框 5"/>
          <p:cNvSpPr txBox="1"/>
          <p:nvPr/>
        </p:nvSpPr>
        <p:spPr>
          <a:xfrm>
            <a:off x="1223645" y="2400935"/>
            <a:ext cx="9770745" cy="3415030"/>
          </a:xfrm>
          <a:prstGeom prst="rect">
            <a:avLst/>
          </a:prstGeom>
          <a:noFill/>
        </p:spPr>
        <p:txBody>
          <a:bodyPr wrap="square" rtlCol="0" anchor="t">
            <a:spAutoFit/>
          </a:bodyPr>
          <a:lstStyle/>
          <a:p>
            <a:pPr marL="0" indent="0">
              <a:lnSpc>
                <a:spcPct val="150000"/>
              </a:lnSpc>
              <a:spcAft>
                <a:spcPts val="0"/>
              </a:spcAft>
              <a:buNone/>
            </a:pPr>
            <a:r>
              <a:rPr lang="zh-CN" dirty="0" smtClean="0">
                <a:latin typeface="宋体" panose="02010600030101010101" pitchFamily="2" charset="-122"/>
                <a:ea typeface="宋体" panose="02010600030101010101" pitchFamily="2" charset="-122"/>
                <a:cs typeface="宋体" panose="02010600030101010101" pitchFamily="2" charset="-122"/>
                <a:sym typeface="+mn-ea"/>
              </a:rPr>
              <a:t>头文件：</a:t>
            </a:r>
            <a:r>
              <a:rPr dirty="0" smtClean="0">
                <a:latin typeface="宋体" panose="02010600030101010101" pitchFamily="2" charset="-122"/>
                <a:ea typeface="宋体" panose="02010600030101010101" pitchFamily="2" charset="-122"/>
                <a:cs typeface="宋体" panose="02010600030101010101" pitchFamily="2" charset="-122"/>
                <a:sym typeface="+mn-ea"/>
              </a:rPr>
              <a:t>//third_party/paho_mqtt/MQTTClient-C/src/liteOS/</a:t>
            </a:r>
            <a:r>
              <a:rPr b="1"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MQTTLiteOS.h</a:t>
            </a:r>
            <a:endParaRPr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void</a:t>
            </a: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F0"/>
                </a:solidFill>
                <a:latin typeface="宋体" panose="02010600030101010101" pitchFamily="2" charset="-122"/>
                <a:ea typeface="宋体" panose="02010600030101010101" pitchFamily="2" charset="-122"/>
                <a:cs typeface="宋体" panose="02010600030101010101" pitchFamily="2" charset="-122"/>
                <a:sym typeface="+mn-ea"/>
              </a:rPr>
              <a:t>MQTTClientInit</a:t>
            </a:r>
            <a:r>
              <a:rPr dirty="0" smtClean="0">
                <a:latin typeface="宋体" panose="02010600030101010101" pitchFamily="2" charset="-122"/>
                <a:ea typeface="宋体" panose="02010600030101010101" pitchFamily="2" charset="-122"/>
                <a:cs typeface="宋体" panose="02010600030101010101" pitchFamily="2" charset="-122"/>
                <a:sym typeface="+mn-ea"/>
              </a:rPr>
              <a:t>(</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MQTTClient</a:t>
            </a:r>
            <a:r>
              <a:rPr dirty="0" smtClean="0">
                <a:latin typeface="宋体" panose="02010600030101010101" pitchFamily="2" charset="-122"/>
                <a:ea typeface="宋体" panose="02010600030101010101" pitchFamily="2" charset="-122"/>
                <a:cs typeface="宋体" panose="02010600030101010101" pitchFamily="2" charset="-122"/>
                <a:sym typeface="+mn-ea"/>
              </a:rPr>
              <a:t>* client,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Network</a:t>
            </a:r>
            <a:r>
              <a:rPr dirty="0" smtClean="0">
                <a:latin typeface="宋体" panose="02010600030101010101" pitchFamily="2" charset="-122"/>
                <a:ea typeface="宋体" panose="02010600030101010101" pitchFamily="2" charset="-122"/>
                <a:cs typeface="宋体" panose="02010600030101010101" pitchFamily="2" charset="-122"/>
                <a:sym typeface="+mn-ea"/>
              </a:rPr>
              <a:t>* network,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unsigned int</a:t>
            </a:r>
            <a:r>
              <a:rPr dirty="0" smtClean="0">
                <a:latin typeface="宋体" panose="02010600030101010101" pitchFamily="2" charset="-122"/>
                <a:ea typeface="宋体" panose="02010600030101010101" pitchFamily="2" charset="-122"/>
                <a:cs typeface="宋体" panose="02010600030101010101" pitchFamily="2" charset="-122"/>
                <a:sym typeface="+mn-ea"/>
              </a:rPr>
              <a:t> command_timeout_ms,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unsigned char</a:t>
            </a:r>
            <a:r>
              <a:rPr dirty="0" smtClean="0">
                <a:latin typeface="宋体" panose="02010600030101010101" pitchFamily="2" charset="-122"/>
                <a:ea typeface="宋体" panose="02010600030101010101" pitchFamily="2" charset="-122"/>
                <a:cs typeface="宋体" panose="02010600030101010101" pitchFamily="2" charset="-122"/>
                <a:sym typeface="+mn-ea"/>
              </a:rPr>
              <a:t>* sendbuf,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size_t</a:t>
            </a:r>
            <a:r>
              <a:rPr dirty="0" smtClean="0">
                <a:latin typeface="宋体" panose="02010600030101010101" pitchFamily="2" charset="-122"/>
                <a:ea typeface="宋体" panose="02010600030101010101" pitchFamily="2" charset="-122"/>
                <a:cs typeface="宋体" panose="02010600030101010101" pitchFamily="2" charset="-122"/>
                <a:sym typeface="+mn-ea"/>
              </a:rPr>
              <a:t> sendbuf_size,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unsigned char</a:t>
            </a:r>
            <a:r>
              <a:rPr dirty="0" smtClean="0">
                <a:latin typeface="宋体" panose="02010600030101010101" pitchFamily="2" charset="-122"/>
                <a:ea typeface="宋体" panose="02010600030101010101" pitchFamily="2" charset="-122"/>
                <a:cs typeface="宋体" panose="02010600030101010101" pitchFamily="2" charset="-122"/>
                <a:sym typeface="+mn-ea"/>
              </a:rPr>
              <a:t>* readbuf, </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dirty="0" smtClean="0">
                <a:latin typeface="宋体" panose="02010600030101010101" pitchFamily="2" charset="-122"/>
                <a:ea typeface="宋体" panose="02010600030101010101" pitchFamily="2" charset="-122"/>
                <a:cs typeface="宋体" panose="02010600030101010101" pitchFamily="2" charset="-122"/>
                <a:sym typeface="+mn-ea"/>
              </a:rPr>
              <a:t>                </a:t>
            </a:r>
            <a:r>
              <a:rPr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size_t</a:t>
            </a:r>
            <a:r>
              <a:rPr dirty="0" smtClean="0">
                <a:latin typeface="宋体" panose="02010600030101010101" pitchFamily="2" charset="-122"/>
                <a:ea typeface="宋体" panose="02010600030101010101" pitchFamily="2" charset="-122"/>
                <a:cs typeface="宋体" panose="02010600030101010101" pitchFamily="2" charset="-122"/>
                <a:sym typeface="+mn-ea"/>
              </a:rPr>
              <a:t> readbuf_size);</a:t>
            </a:r>
            <a:endParaRPr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7.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42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4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4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4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4.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5"/>
  <p:tag name="REFSHAPE" val="508685704"/>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6"/>
  <p:tag name="REFSHAPE" val="508683272"/>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7"/>
  <p:tag name="REFSHAPE" val="515789296"/>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8"/>
  <p:tag name="REFSHAPE" val="515793136"/>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2"/>
  <p:tag name="REFSHAPE" val="515791088"/>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3"/>
  <p:tag name="REFSHAPE" val="515790192"/>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14"/>
  <p:tag name="REFSHAPE" val="515793008"/>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7"/>
  <p:tag name="REFSHAPE" val="515790704"/>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2"/>
  <p:tag name="REFSHAPE" val="515791216"/>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3"/>
  <p:tag name="REFSHAPE" val="515792240"/>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4"/>
  <p:tag name="REFSHAPE" val="515789168"/>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MH_OLD_SHAPE_ID" val="5"/>
  <p:tag name="REFSHAPE" val="515790960"/>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3.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534.xml><?xml version="1.0" encoding="utf-8"?>
<p:tagLst xmlns:p="http://schemas.openxmlformats.org/presentationml/2006/main">
  <p:tag name="KSO_WM_UNIT_ISCONTENTSTITLE" val="0"/>
  <p:tag name="KSO_WM_UNIT_ISNUMDGMTITLE" val="0"/>
  <p:tag name="KSO_WM_UNIT_PRESET_TEXT" val="简约风工作汇报"/>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410_1*a*1"/>
  <p:tag name="KSO_WM_TEMPLATE_CATEGORY" val="custom"/>
  <p:tag name="KSO_WM_TEMPLATE_INDEX" val="20204410"/>
  <p:tag name="KSO_WM_UNIT_LAYERLEVEL" val="1"/>
  <p:tag name="KSO_WM_TAG_VERSION" val="1.0"/>
  <p:tag name="KSO_WM_BEAUTIFY_FLAG" val="#wm#"/>
</p:tagLst>
</file>

<file path=ppt/tags/tag535.xml><?xml version="1.0" encoding="utf-8"?>
<p:tagLst xmlns:p="http://schemas.openxmlformats.org/presentationml/2006/main">
  <p:tag name="KSO_WM_TEMPLATE_THUMBS_INDEX" val="1、4、7、9、12、13、16、17、19、20、23、30、33"/>
  <p:tag name="KSO_WM_SLIDE_ID" val="custom202044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10"/>
  <p:tag name="KSO_WM_SLIDE_LAYOUT" val="a_b"/>
  <p:tag name="KSO_WM_SLIDE_LAYOUT_CNT" val="1_3"/>
  <p:tag name="KSO_WM_SPECIAL_SOURCE" val="bdnull"/>
</p:tagLst>
</file>

<file path=ppt/tags/tag536.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410_4*b*1"/>
  <p:tag name="KSO_WM_TEMPLATE_CATEGORY" val="custom"/>
  <p:tag name="KSO_WM_TEMPLATE_INDEX" val="20204410"/>
  <p:tag name="KSO_WM_UNIT_LAYERLEVEL" val="1"/>
  <p:tag name="KSO_WM_TAG_VERSION" val="1.0"/>
  <p:tag name="KSO_WM_BEAUTIFY_FLAG" val="#wm#"/>
  <p:tag name="KSO_WM_UNIT_TEXT_FILL_FORE_SCHEMECOLOR_INDEX" val="1"/>
  <p:tag name="KSO_WM_UNIT_TEXT_FILL_TYPE" val="1"/>
  <p:tag name="KSO_WM_UNIT_USESOURCEFORMAT_APPLY" val="1"/>
</p:tagLst>
</file>

<file path=ppt/tags/tag537.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10_4*a*1"/>
  <p:tag name="KSO_WM_TEMPLATE_CATEGORY" val="custom"/>
  <p:tag name="KSO_WM_TEMPLATE_INDEX" val="2020441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538.xml><?xml version="1.0" encoding="utf-8"?>
<p:tagLst xmlns:p="http://schemas.openxmlformats.org/presentationml/2006/main">
  <p:tag name="KSO_WM_UNIT_COLOR_SCHEME_SHAPE_ID" val="36"/>
  <p:tag name="KSO_WM_UNIT_COLOR_SCHEME_PARENT_PAGE" val="0_4"/>
  <p:tag name="KSO_WM_UNIT_ISCONTENTSTITLE" val="0"/>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10_3*l_h_f*1_1_1"/>
  <p:tag name="KSO_WM_TEMPLATE_CATEGORY" val="custom"/>
  <p:tag name="KSO_WM_TEMPLATE_INDEX" val="2020441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539.xml><?xml version="1.0" encoding="utf-8"?>
<p:tagLst xmlns:p="http://schemas.openxmlformats.org/presentationml/2006/main">
  <p:tag name="KSO_WM_UNIT_COLOR_SCHEME_SHAPE_ID" val="4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10_3*l_h_i*1_1_1"/>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0.xml><?xml version="1.0" encoding="utf-8"?>
<p:tagLst xmlns:p="http://schemas.openxmlformats.org/presentationml/2006/main">
  <p:tag name="KSO_WM_UNIT_COLOR_SCHEME_SHAPE_ID" val="5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410_3*l_h_i*1_1_3"/>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1.xml><?xml version="1.0" encoding="utf-8"?>
<p:tagLst xmlns:p="http://schemas.openxmlformats.org/presentationml/2006/main">
  <p:tag name="KSO_WM_UNIT_COLOR_SCHEME_SHAPE_ID" val="5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410_3*l_h_i*1_1_2"/>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42.xml><?xml version="1.0" encoding="utf-8"?>
<p:tagLst xmlns:p="http://schemas.openxmlformats.org/presentationml/2006/main">
  <p:tag name="KSO_WM_UNIT_COLOR_SCHEME_SHAPE_ID" val="45"/>
  <p:tag name="KSO_WM_UNIT_COLOR_SCHEME_PARENT_PAGE" val="0_4"/>
  <p:tag name="KSO_WM_UNIT_ISCONTENTSTITLE" val="0"/>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10_3*l_h_f*1_2_1"/>
  <p:tag name="KSO_WM_TEMPLATE_CATEGORY" val="custom"/>
  <p:tag name="KSO_WM_TEMPLATE_INDEX" val="2020441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543.xml><?xml version="1.0" encoding="utf-8"?>
<p:tagLst xmlns:p="http://schemas.openxmlformats.org/presentationml/2006/main">
  <p:tag name="KSO_WM_UNIT_COLOR_SCHEME_SHAPE_ID" val="3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10_3*l_h_i*1_2_1"/>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4.xml><?xml version="1.0" encoding="utf-8"?>
<p:tagLst xmlns:p="http://schemas.openxmlformats.org/presentationml/2006/main">
  <p:tag name="KSO_WM_UNIT_COLOR_SCHEME_SHAPE_ID" val="4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410_3*l_h_i*1_2_3"/>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5.xml><?xml version="1.0" encoding="utf-8"?>
<p:tagLst xmlns:p="http://schemas.openxmlformats.org/presentationml/2006/main">
  <p:tag name="KSO_WM_UNIT_COLOR_SCHEME_SHAPE_ID" val="4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410_3*l_h_i*1_2_2"/>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46.xml><?xml version="1.0" encoding="utf-8"?>
<p:tagLst xmlns:p="http://schemas.openxmlformats.org/presentationml/2006/main">
  <p:tag name="KSO_WM_UNIT_ISCONTENTSTITLE" val="0"/>
  <p:tag name="KSO_WM_UNIT_COLOR_SCHEME_SHAPE_ID" val="48"/>
  <p:tag name="KSO_WM_UNIT_COLOR_SCHEME_PARENT_PAGE" val="0_4"/>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10_3*l_h_f*1_3_1"/>
  <p:tag name="KSO_WM_TEMPLATE_CATEGORY" val="custom"/>
  <p:tag name="KSO_WM_TEMPLATE_INDEX" val="2020441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547.xml><?xml version="1.0" encoding="utf-8"?>
<p:tagLst xmlns:p="http://schemas.openxmlformats.org/presentationml/2006/main">
  <p:tag name="KSO_WM_UNIT_COLOR_SCHEME_SHAPE_ID" val="2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10_3*l_h_i*1_3_1"/>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8.xml><?xml version="1.0" encoding="utf-8"?>
<p:tagLst xmlns:p="http://schemas.openxmlformats.org/presentationml/2006/main">
  <p:tag name="KSO_WM_UNIT_COLOR_SCHEME_SHAPE_ID" val="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4410_3*l_h_i*1_3_3"/>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9.xml><?xml version="1.0" encoding="utf-8"?>
<p:tagLst xmlns:p="http://schemas.openxmlformats.org/presentationml/2006/main">
  <p:tag name="KSO_WM_UNIT_COLOR_SCHEME_SHAPE_ID" val="3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410_3*l_h_i*1_3_2"/>
  <p:tag name="KSO_WM_TEMPLATE_CATEGORY" val="custom"/>
  <p:tag name="KSO_WM_TEMPLATE_INDEX" val="2020441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p="http://schemas.openxmlformats.org/presentationml/2006/main">
  <p:tag name="KSO_WM_SLIDE_ID" val="custom20204410_4"/>
  <p:tag name="KSO_WM_TEMPLATE_SUBCATEGORY" val="0"/>
  <p:tag name="KSO_WM_TEMPLATE_MASTER_TYPE" val="1"/>
  <p:tag name="KSO_WM_TEMPLATE_COLOR_TYPE" val="1"/>
  <p:tag name="KSO_WM_SLIDE_TYPE" val="contents"/>
  <p:tag name="KSO_WM_SLIDE_SUBTYPE" val="diag"/>
  <p:tag name="KSO_WM_SLIDE_ITEM_CNT" val="3"/>
  <p:tag name="KSO_WM_SLIDE_INDEX" val="4"/>
  <p:tag name="KSO_WM_DIAGRAM_GROUP_CODE" val="l1-1"/>
  <p:tag name="KSO_WM_SLIDE_DIAGTYPE" val="l"/>
  <p:tag name="KSO_WM_TAG_VERSION" val="1.0"/>
  <p:tag name="KSO_WM_BEAUTIFY_FLAG" val="#wm#"/>
  <p:tag name="KSO_WM_TEMPLATE_CATEGORY" val="custom"/>
  <p:tag name="KSO_WM_TEMPLATE_INDEX" val="20204410"/>
  <p:tag name="KSO_WM_SLIDE_LAYOUT" val="a_b_l"/>
  <p:tag name="KSO_WM_SLIDE_LAYOUT_CNT" val="1_1_1"/>
  <p:tag name="KSO_WM_SPECIAL_SOURCE" val="bdnull"/>
</p:tagLst>
</file>

<file path=ppt/tags/tag55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5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53.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54.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55.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5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57.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58.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5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6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6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63.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64.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65.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6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67.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68.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69.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71.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72.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73.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7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75.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7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7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78.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79.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0.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8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82.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83.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84.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8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86.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87.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88.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8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0.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91.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92.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93.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94.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595.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59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59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598.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10_8*f*1"/>
  <p:tag name="KSO_WM_TEMPLATE_CATEGORY" val="custom"/>
  <p:tag name="KSO_WM_TEMPLATE_INDEX" val="20204410"/>
  <p:tag name="KSO_WM_UNIT_LAYERLEVEL" val="1"/>
  <p:tag name="KSO_WM_TAG_VERSION" val="1.0"/>
  <p:tag name="KSO_WM_BEAUTIFY_FLAG" val="#wm#"/>
</p:tagLst>
</file>

<file path=ppt/tags/tag599.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0.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410_33*a*1"/>
  <p:tag name="KSO_WM_TEMPLATE_CATEGORY" val="custom"/>
  <p:tag name="KSO_WM_TEMPLATE_INDEX" val="20204410"/>
  <p:tag name="KSO_WM_UNIT_LAYERLEVEL" val="1"/>
  <p:tag name="KSO_WM_TAG_VERSION" val="1.0"/>
  <p:tag name="KSO_WM_BEAUTIFY_FLAG" val="#wm#"/>
  <p:tag name="KSO_WM_UNIT_PRESET_TEXT" val="谢谢聆听"/>
</p:tagLst>
</file>

<file path=ppt/tags/tag601.xml><?xml version="1.0" encoding="utf-8"?>
<p:tagLst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410_33*b*1"/>
  <p:tag name="KSO_WM_TEMPLATE_CATEGORY" val="custom"/>
  <p:tag name="KSO_WM_TEMPLATE_INDEX" val="20204410"/>
  <p:tag name="KSO_WM_UNIT_LAYERLEVEL" val="1"/>
  <p:tag name="KSO_WM_TAG_VERSION" val="1.0"/>
  <p:tag name="KSO_WM_BEAUTIFY_FLAG" val="#wm#"/>
  <p:tag name="KSO_WM_UNIT_PRESET_TEXT" val="单击此处添加副标题内容"/>
</p:tagLst>
</file>

<file path=ppt/tags/tag602.xml><?xml version="1.0" encoding="utf-8"?>
<p:tagLst xmlns:p="http://schemas.openxmlformats.org/presentationml/2006/main">
  <p:tag name="KSO_WM_SLIDE_ID" val="custom2020441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410"/>
  <p:tag name="KSO_WM_SLIDE_LAYOUT" val="a_b"/>
  <p:tag name="KSO_WM_SLIDE_LAYOUT_CNT" val="1_1"/>
  <p:tag name="KSO_WM_SPECIAL_SOURCE" val="bdnull"/>
</p:tagLst>
</file>

<file path=ppt/tags/tag603.xml><?xml version="1.0" encoding="utf-8"?>
<p:tagLst xmlns:p="http://schemas.openxmlformats.org/presentationml/2006/main">
  <p:tag name="KSO_DOCER_TEMPLATE_OPEN_ONCE_MARK"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3209</Words>
  <Application>WPS 演示</Application>
  <PresentationFormat>自定义</PresentationFormat>
  <Paragraphs>228</Paragraphs>
  <Slides>16</Slides>
  <Notes>11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16</vt:i4>
      </vt:variant>
    </vt:vector>
  </HeadingPairs>
  <TitlesOfParts>
    <vt:vector size="28" baseType="lpstr">
      <vt:lpstr>Arial</vt:lpstr>
      <vt:lpstr>宋体</vt:lpstr>
      <vt:lpstr>Wingdings</vt:lpstr>
      <vt:lpstr>微软雅黑</vt:lpstr>
      <vt:lpstr>汉仪旗黑-85S</vt:lpstr>
      <vt:lpstr>黑体</vt:lpstr>
      <vt:lpstr>Wingdings</vt:lpstr>
      <vt:lpstr>Arial Unicode MS</vt:lpstr>
      <vt:lpstr>Calibri</vt:lpstr>
      <vt:lpstr>2_Office 主题​​</vt:lpstr>
      <vt:lpstr>1_Office 主题​​</vt:lpstr>
      <vt:lpstr>4_Office 主题​​</vt:lpstr>
      <vt:lpstr>OpenHarmonyOS 华为云IoT应用开发-智慧路灯</vt:lpstr>
      <vt:lpstr>PowerPoint 演示文稿</vt:lpstr>
      <vt:lpstr>华为云IoT接口分析</vt:lpstr>
      <vt:lpstr>什么是MQTT</vt:lpstr>
      <vt:lpstr>MQTT接口分析</vt:lpstr>
      <vt:lpstr>华为云IoT接口分析</vt:lpstr>
      <vt:lpstr>MQTT接口分析</vt:lpstr>
      <vt:lpstr>MQTT接口分析</vt:lpstr>
      <vt:lpstr>MQTT接口分析</vt:lpstr>
      <vt:lpstr>MQTT接口分析</vt:lpstr>
      <vt:lpstr>MQTT接口分析</vt:lpstr>
      <vt:lpstr>MQTT接口分析</vt:lpstr>
      <vt:lpstr>MQTT接口分析</vt:lpstr>
      <vt:lpstr>MQTT接口分析</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OpenHarmonyOS Iot云应用开发 人体感应</dc:title>
  <dc:creator/>
  <cp:lastModifiedBy>王小彬</cp:lastModifiedBy>
  <cp:revision>374</cp:revision>
  <dcterms:created xsi:type="dcterms:W3CDTF">2019-06-19T02:08:00Z</dcterms:created>
  <dcterms:modified xsi:type="dcterms:W3CDTF">2022-02-25T07:42:27Z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D60F0C5AD1A441FCA76C1CCDE3D9E6C0</vt:lpwstr>
  </property>
</Properties>
</file>