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notesSlides/notesSlide17.xml" ContentType="application/vnd.openxmlformats-officedocument.presentationml.notesSlide+xml"/>
  <Override PartName="/ppt/tags/tag879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882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18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notesSlides/notesSlide15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notesSlides/notesSlide19.xml" ContentType="application/vnd.openxmlformats-officedocument.presentationml.notes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heme/theme5.xml" ContentType="application/vnd.openxmlformats-officedocument.theme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58" r:id="rId4"/>
    <p:sldId id="273" r:id="rId5"/>
    <p:sldId id="259" r:id="rId6"/>
    <p:sldId id="279" r:id="rId7"/>
    <p:sldId id="299" r:id="rId8"/>
    <p:sldId id="316" r:id="rId9"/>
    <p:sldId id="265" r:id="rId10"/>
    <p:sldId id="308" r:id="rId11"/>
    <p:sldId id="309" r:id="rId12"/>
    <p:sldId id="310" r:id="rId13"/>
    <p:sldId id="317" r:id="rId14"/>
    <p:sldId id="319" r:id="rId15"/>
    <p:sldId id="318" r:id="rId16"/>
    <p:sldId id="294" r:id="rId17"/>
    <p:sldId id="320" r:id="rId18"/>
    <p:sldId id="295" r:id="rId19"/>
    <p:sldId id="290" r:id="rId20"/>
    <p:sldId id="296" r:id="rId21"/>
    <p:sldId id="321" r:id="rId22"/>
    <p:sldId id="26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42.xml"/><Relationship Id="rId7" Type="http://schemas.openxmlformats.org/officeDocument/2006/relationships/image" Target="../media/image10.png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49.xml"/><Relationship Id="rId7" Type="http://schemas.openxmlformats.org/officeDocument/2006/relationships/hyperlink" Target="https://iot-tool.obs-website.cn-north-4.myhuaweicloud.com/" TargetMode="External"/><Relationship Id="rId2" Type="http://schemas.openxmlformats.org/officeDocument/2006/relationships/tags" Target="../tags/tag848.xml"/><Relationship Id="rId1" Type="http://schemas.openxmlformats.org/officeDocument/2006/relationships/tags" Target="../tags/tag84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50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53.xml"/><Relationship Id="rId7" Type="http://schemas.openxmlformats.org/officeDocument/2006/relationships/tags" Target="../tags/tag857.xml"/><Relationship Id="rId12" Type="http://schemas.openxmlformats.org/officeDocument/2006/relationships/tags" Target="../tags/tag862.xml"/><Relationship Id="rId2" Type="http://schemas.openxmlformats.org/officeDocument/2006/relationships/tags" Target="../tags/tag852.xml"/><Relationship Id="rId1" Type="http://schemas.openxmlformats.org/officeDocument/2006/relationships/tags" Target="../tags/tag851.xml"/><Relationship Id="rId6" Type="http://schemas.openxmlformats.org/officeDocument/2006/relationships/tags" Target="../tags/tag856.xml"/><Relationship Id="rId11" Type="http://schemas.openxmlformats.org/officeDocument/2006/relationships/tags" Target="../tags/tag861.xml"/><Relationship Id="rId5" Type="http://schemas.openxmlformats.org/officeDocument/2006/relationships/tags" Target="../tags/tag855.xml"/><Relationship Id="rId10" Type="http://schemas.openxmlformats.org/officeDocument/2006/relationships/tags" Target="../tags/tag860.xml"/><Relationship Id="rId4" Type="http://schemas.openxmlformats.org/officeDocument/2006/relationships/tags" Target="../tags/tag854.xml"/><Relationship Id="rId9" Type="http://schemas.openxmlformats.org/officeDocument/2006/relationships/tags" Target="../tags/tag859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70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865.xml"/><Relationship Id="rId7" Type="http://schemas.openxmlformats.org/officeDocument/2006/relationships/tags" Target="../tags/tag86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6" Type="http://schemas.openxmlformats.org/officeDocument/2006/relationships/tags" Target="../tags/tag868.xml"/><Relationship Id="rId11" Type="http://schemas.openxmlformats.org/officeDocument/2006/relationships/tags" Target="../tags/tag873.xml"/><Relationship Id="rId5" Type="http://schemas.openxmlformats.org/officeDocument/2006/relationships/tags" Target="../tags/tag867.xml"/><Relationship Id="rId10" Type="http://schemas.openxmlformats.org/officeDocument/2006/relationships/tags" Target="../tags/tag872.xml"/><Relationship Id="rId4" Type="http://schemas.openxmlformats.org/officeDocument/2006/relationships/tags" Target="../tags/tag866.xml"/><Relationship Id="rId9" Type="http://schemas.openxmlformats.org/officeDocument/2006/relationships/tags" Target="../tags/tag871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81.xml"/><Relationship Id="rId13" Type="http://schemas.openxmlformats.org/officeDocument/2006/relationships/notesSlide" Target="../notesSlides/notesSlide19.xml"/><Relationship Id="rId3" Type="http://schemas.openxmlformats.org/officeDocument/2006/relationships/tags" Target="../tags/tag876.xml"/><Relationship Id="rId7" Type="http://schemas.openxmlformats.org/officeDocument/2006/relationships/tags" Target="../tags/tag88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9.xml"/><Relationship Id="rId11" Type="http://schemas.openxmlformats.org/officeDocument/2006/relationships/tags" Target="../tags/tag884.xml"/><Relationship Id="rId5" Type="http://schemas.openxmlformats.org/officeDocument/2006/relationships/tags" Target="../tags/tag878.xml"/><Relationship Id="rId10" Type="http://schemas.openxmlformats.org/officeDocument/2006/relationships/tags" Target="../tags/tag883.xml"/><Relationship Id="rId4" Type="http://schemas.openxmlformats.org/officeDocument/2006/relationships/tags" Target="../tags/tag877.xml"/><Relationship Id="rId9" Type="http://schemas.openxmlformats.org/officeDocument/2006/relationships/tags" Target="../tags/tag882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tags" Target="../tags/tag800.xml"/><Relationship Id="rId3" Type="http://schemas.openxmlformats.org/officeDocument/2006/relationships/tags" Target="../tags/tag777.xml"/><Relationship Id="rId21" Type="http://schemas.openxmlformats.org/officeDocument/2006/relationships/tags" Target="../tags/tag795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29" Type="http://schemas.openxmlformats.org/officeDocument/2006/relationships/slideLayout" Target="../slideLayouts/slideLayout42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87.xml"/><Relationship Id="rId2" Type="http://schemas.openxmlformats.org/officeDocument/2006/relationships/tags" Target="../tags/tag886.xml"/><Relationship Id="rId1" Type="http://schemas.openxmlformats.org/officeDocument/2006/relationships/tags" Target="../tags/tag88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7" Type="http://schemas.openxmlformats.org/officeDocument/2006/relationships/hyperlink" Target="https://www.huaweicloud.com/product/iotdm.html" TargetMode="Externa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智慧井盖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4074" y="2149475"/>
            <a:ext cx="7839075" cy="424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1026" y="2472266"/>
          <a:ext cx="3314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52525"/>
                <a:gridCol w="714376"/>
              </a:tblGrid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新增属性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倾斜告警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2162704"/>
            <a:ext cx="7797800" cy="422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2483" y="2046514"/>
            <a:ext cx="7998488" cy="433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修改例程代码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\device\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rockchip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\rk2206\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sdk_liteos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\board\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config_network.c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1359" y="4236060"/>
            <a:ext cx="3981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8499" y="2108730"/>
            <a:ext cx="7923823" cy="429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515" y="5365115"/>
            <a:ext cx="8001000" cy="71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99" y="2242038"/>
            <a:ext cx="10060249" cy="3395562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d2_iot_cloud_smart_covers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"./d2_iot_cloud_smart_covers:iot_cloud_sc_example"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liot_cloud_</a:t>
            </a:r>
            <a:r>
              <a:rPr 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_LIBS = -lhal_iothardware -lhardware </a:t>
            </a:r>
            <a:r>
              <a:rPr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liot_cloud_</a:t>
            </a:r>
            <a:r>
              <a:rPr 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18606" y="1824868"/>
            <a:ext cx="8444594" cy="457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32639" y="1837189"/>
            <a:ext cx="8398332" cy="454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接口分析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8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 bwMode="auto">
          <a:xfrm>
            <a:off x="7333298" y="55521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sp>
        <p:nvSpPr>
          <p:cNvPr id="6" name="任意多边形 30"/>
          <p:cNvSpPr/>
          <p:nvPr>
            <p:custDataLst>
              <p:tags r:id="rId20"/>
            </p:custDataLst>
          </p:nvPr>
        </p:nvSpPr>
        <p:spPr bwMode="auto">
          <a:xfrm>
            <a:off x="5925503" y="57445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32"/>
          <p:cNvSpPr/>
          <p:nvPr>
            <p:custDataLst>
              <p:tags r:id="rId21"/>
            </p:custDataLst>
          </p:nvPr>
        </p:nvSpPr>
        <p:spPr bwMode="auto">
          <a:xfrm>
            <a:off x="7048183" y="57445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2"/>
            </p:custDataLst>
          </p:nvPr>
        </p:nvSpPr>
        <p:spPr>
          <a:xfrm>
            <a:off x="6244908" y="57826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0" name="文本框 19"/>
          <p:cNvSpPr txBox="1"/>
          <p:nvPr>
            <p:custDataLst>
              <p:tags r:id="rId23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21" name="任意多边形 24"/>
          <p:cNvSpPr/>
          <p:nvPr>
            <p:custDataLst>
              <p:tags r:id="rId24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5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9" name="图片 -21474826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105" y="2289810"/>
            <a:ext cx="6193790" cy="3970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0310" y="2455545"/>
            <a:ext cx="97707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iot_cloud_sc_example</a:t>
            </a:r>
            <a:r>
              <a:rPr lang="zh-CN" altLang="en-US" sz="2400" dirty="0"/>
              <a:t>()；</a:t>
            </a:r>
          </a:p>
          <a:p>
            <a:endParaRPr lang="en-US" altLang="zh-CN" sz="2400" dirty="0" smtClean="0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sym typeface="+mn-ea"/>
              </a:rPr>
              <a:t>e53_sc_thread</a:t>
            </a:r>
            <a:r>
              <a:rPr lang="zh-CN" altLang="en-US" sz="2400" dirty="0">
                <a:sym typeface="+mn-ea"/>
              </a:rPr>
              <a:t>()；</a:t>
            </a:r>
            <a:endParaRPr lang="zh-CN" altLang="en-US" sz="2400" dirty="0"/>
          </a:p>
          <a:p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iot_cloud_sc_thread</a:t>
            </a:r>
            <a:r>
              <a:rPr lang="zh-CN" altLang="en-US" sz="2400" dirty="0"/>
              <a:t>()；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13595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1、登录华为云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华为云IotDM地址：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https://www.huaweicloud.com/product/iotdm.html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2、华为云接入协议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585" y="2259965"/>
            <a:ext cx="6640830" cy="3925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699</Words>
  <Application>WPS 演示</Application>
  <PresentationFormat>自定义</PresentationFormat>
  <Paragraphs>150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2_Office 主题​​</vt:lpstr>
      <vt:lpstr>1_Office 主题​​</vt:lpstr>
      <vt:lpstr>3_Office 主题​​</vt:lpstr>
      <vt:lpstr>OpenHarmonyOS 华为云IoT应用开发-智慧井盖</vt:lpstr>
      <vt:lpstr>幻灯片 2</vt:lpstr>
      <vt:lpstr>硬件连接</vt:lpstr>
      <vt:lpstr>华为云IoT接口分析</vt:lpstr>
      <vt:lpstr>华为云IoT接口分析</vt:lpstr>
      <vt:lpstr>设备端源代码分析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PC</cp:lastModifiedBy>
  <cp:revision>380</cp:revision>
  <dcterms:created xsi:type="dcterms:W3CDTF">2019-06-19T02:08:00Z</dcterms:created>
  <dcterms:modified xsi:type="dcterms:W3CDTF">2022-02-26T08:44:00Z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