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140.xml" ContentType="application/vnd.openxmlformats-officedocument.presentationml.tags+xml"/>
  <Override PartName="/ppt/tags/tag238.xml" ContentType="application/vnd.openxmlformats-officedocument.presentationml.tags+xml"/>
  <Override PartName="/ppt/tags/tag285.xml" ContentType="application/vnd.openxmlformats-officedocument.presentationml.tags+xml"/>
  <Override PartName="/ppt/tags/tag569.xml" ContentType="application/vnd.openxmlformats-officedocument.presentationml.tags+xml"/>
  <Override PartName="/ppt/tags/tag632.xml" ContentType="application/vnd.openxmlformats-officedocument.presentationml.tags+xml"/>
  <Override PartName="/ppt/tags/tag424.xml" ContentType="application/vnd.openxmlformats-officedocument.presentationml.tags+xml"/>
  <Override PartName="/ppt/tags/tag471.xml" ContentType="application/vnd.openxmlformats-officedocument.presentationml.tags+xml"/>
  <Override PartName="/ppt/tags/tag610.xml" ContentType="application/vnd.openxmlformats-officedocument.presentationml.tags+xml"/>
  <Override PartName="/ppt/slideLayouts/slideLayout2.xml" ContentType="application/vnd.openxmlformats-officedocument.presentationml.slideLayout+xml"/>
  <Override PartName="/ppt/tags/tag216.xml" ContentType="application/vnd.openxmlformats-officedocument.presentationml.tags+xml"/>
  <Override PartName="/ppt/tags/tag263.xml" ContentType="application/vnd.openxmlformats-officedocument.presentationml.tags+xml"/>
  <Override PartName="/ppt/tags/tag402.xml" ContentType="application/vnd.openxmlformats-officedocument.presentationml.tags+xml"/>
  <Override PartName="/ppt/tags/tag547.xml" ContentType="application/vnd.openxmlformats-officedocument.presentationml.tags+xml"/>
  <Override PartName="/ppt/tags/tag594.xml" ContentType="application/vnd.openxmlformats-officedocument.presentationml.tags+xml"/>
  <Default Extension="xml" ContentType="application/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tags/tag241.xml" ContentType="application/vnd.openxmlformats-officedocument.presentationml.tags+xml"/>
  <Override PartName="/ppt/slideLayouts/slideLayout24.xml" ContentType="application/vnd.openxmlformats-officedocument.presentationml.slideLayout+xml"/>
  <Override PartName="/ppt/tags/tag339.xml" ContentType="application/vnd.openxmlformats-officedocument.presentationml.tags+xml"/>
  <Override PartName="/ppt/tags/tag386.xml" ContentType="application/vnd.openxmlformats-officedocument.presentationml.tags+xml"/>
  <Override PartName="/ppt/tags/tag525.xml" ContentType="application/vnd.openxmlformats-officedocument.presentationml.tags+xml"/>
  <Override PartName="/ppt/tags/tag572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tags/tag63.xml" ContentType="application/vnd.openxmlformats-officedocument.presentationml.tags+xml"/>
  <Override PartName="/ppt/tags/tag178.xml" ContentType="application/vnd.openxmlformats-officedocument.presentationml.tags+xml"/>
  <Override PartName="/ppt/tags/tag317.xml" ContentType="application/vnd.openxmlformats-officedocument.presentationml.tags+xml"/>
  <Override PartName="/ppt/tags/tag364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487.xml" ContentType="application/vnd.openxmlformats-officedocument.presentationml.tags+xml"/>
  <Override PartName="/ppt/tags/tag503.xml" ContentType="application/vnd.openxmlformats-officedocument.presentationml.tags+xml"/>
  <Override PartName="/ppt/tags/tag550.xml" ContentType="application/vnd.openxmlformats-officedocument.presentationml.tags+xml"/>
  <Override PartName="/ppt/tags/tag41.xml" ContentType="application/vnd.openxmlformats-officedocument.presentationml.tags+xml"/>
  <Override PartName="/ppt/tags/tag279.xml" ContentType="application/vnd.openxmlformats-officedocument.presentationml.tags+xml"/>
  <Override PartName="/ppt/tags/tag342.xml" ContentType="application/vnd.openxmlformats-officedocument.presentationml.tags+xml"/>
  <Override PartName="/ppt/notesSlides/notesSlide7.xml" ContentType="application/vnd.openxmlformats-officedocument.presentationml.notesSlide+xml"/>
  <Override PartName="/ppt/tags/tag626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tags/tag320.xml" ContentType="application/vnd.openxmlformats-officedocument.presentationml.tags+xml"/>
  <Override PartName="/ppt/tags/tag418.xml" ContentType="application/vnd.openxmlformats-officedocument.presentationml.tags+xml"/>
  <Override PartName="/ppt/tags/tag465.xml" ContentType="application/vnd.openxmlformats-officedocument.presentationml.tags+xml"/>
  <Override PartName="/ppt/slides/slide19.xml" ContentType="application/vnd.openxmlformats-officedocument.presentationml.slide+xml"/>
  <Override PartName="/ppt/tags/tag112.xml" ContentType="application/vnd.openxmlformats-officedocument.presentationml.tags+xml"/>
  <Override PartName="/ppt/tags/tag257.xml" ContentType="application/vnd.openxmlformats-officedocument.presentationml.tags+xml"/>
  <Default Extension="png" ContentType="image/png"/>
  <Override PartName="/ppt/tags/tag588.xml" ContentType="application/vnd.openxmlformats-officedocument.presentationml.tags+xml"/>
  <Override PartName="/ppt/tags/tag604.xml" ContentType="application/vnd.openxmlformats-officedocument.presentationml.tags+xml"/>
  <Override PartName="/ppt/slideLayouts/slideLayout18.xml" ContentType="application/vnd.openxmlformats-officedocument.presentationml.slideLayout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heme/theme2.xml" ContentType="application/vnd.openxmlformats-officedocument.theme+xml"/>
  <Override PartName="/ppt/tags/tag443.xml" ContentType="application/vnd.openxmlformats-officedocument.presentationml.tags+xml"/>
  <Override PartName="/ppt/tags/tag490.xml" ContentType="application/vnd.openxmlformats-officedocument.presentationml.tags+xml"/>
  <Override PartName="/ppt/tags/tag235.xml" ContentType="application/vnd.openxmlformats-officedocument.presentationml.tags+xml"/>
  <Override PartName="/ppt/tags/tag282.xml" ContentType="application/vnd.openxmlformats-officedocument.presentationml.tags+xml"/>
  <Override PartName="/ppt/tags/tag421.xml" ContentType="application/vnd.openxmlformats-officedocument.presentationml.tags+xml"/>
  <Override PartName="/ppt/tags/tag519.xml" ContentType="application/vnd.openxmlformats-officedocument.presentationml.tags+xml"/>
  <Override PartName="/ppt/tags/tag566.xml" ContentType="application/vnd.openxmlformats-officedocument.presentationml.tags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tags/tag260.xml" ContentType="application/vnd.openxmlformats-officedocument.presentationml.tags+xml"/>
  <Override PartName="/ppt/tags/tag358.xml" ContentType="application/vnd.openxmlformats-officedocument.presentationml.tags+xml"/>
  <Override PartName="/ppt/tags/tag544.xml" ContentType="application/vnd.openxmlformats-officedocument.presentationml.tags+xml"/>
  <Override PartName="/ppt/tags/tag591.xml" ContentType="application/vnd.openxmlformats-officedocument.presentationml.tags+xml"/>
  <Override PartName="/ppt/tags/tag35.xml" ContentType="application/vnd.openxmlformats-officedocument.presentationml.tags+xml"/>
  <Override PartName="/ppt/tags/tag82.xml" ContentType="application/vnd.openxmlformats-officedocument.presentationml.tags+xml"/>
  <Override PartName="/ppt/tags/tag197.xml" ContentType="application/vnd.openxmlformats-officedocument.presentationml.tags+xml"/>
  <Override PartName="/ppt/slideLayouts/slideLayout21.xml" ContentType="application/vnd.openxmlformats-officedocument.presentationml.slideLayout+xml"/>
  <Override PartName="/ppt/tags/tag336.xml" ContentType="application/vnd.openxmlformats-officedocument.presentationml.tags+xml"/>
  <Override PartName="/ppt/tags/tag383.xml" ContentType="application/vnd.openxmlformats-officedocument.presentationml.tags+xml"/>
  <Override PartName="/ppt/notesSlides/notesSlide13.xml" ContentType="application/vnd.openxmlformats-officedocument.presentationml.notesSlide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459.xml" ContentType="application/vnd.openxmlformats-officedocument.presentationml.tags+xml"/>
  <Override PartName="/ppt/tags/tag522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tags/tag361.xml" ContentType="application/vnd.openxmlformats-officedocument.presentationml.tags+xml"/>
  <Override PartName="/ppt/tags/tag500.xml" ContentType="application/vnd.openxmlformats-officedocument.presentationml.tags+xml"/>
  <Override PartName="/ppt/tags/tag106.xml" ContentType="application/vnd.openxmlformats-officedocument.presentationml.tags+xml"/>
  <Override PartName="/ppt/tags/tag153.xml" ContentType="application/vnd.openxmlformats-officedocument.presentationml.tags+xml"/>
  <Override PartName="/ppt/tags/tag437.xml" ContentType="application/vnd.openxmlformats-officedocument.presentationml.tags+xml"/>
  <Override PartName="/ppt/tags/tag484.xml" ContentType="application/vnd.openxmlformats-officedocument.presentationml.tags+xml"/>
  <Override PartName="/ppt/notesSlides/notesSlide4.xml" ContentType="application/vnd.openxmlformats-officedocument.presentationml.notesSlide+xml"/>
  <Override PartName="/ppt/tags/tag623.xml" ContentType="application/vnd.openxmlformats-officedocument.presentationml.tags+xml"/>
  <Override PartName="/ppt/tags/tag131.xml" ContentType="application/vnd.openxmlformats-officedocument.presentationml.tags+xml"/>
  <Override PartName="/ppt/tags/tag229.xml" ContentType="application/vnd.openxmlformats-officedocument.presentationml.tags+xml"/>
  <Override PartName="/ppt/tags/tag276.xml" ContentType="application/vnd.openxmlformats-officedocument.presentationml.tags+xml"/>
  <Override PartName="/ppt/tags/tag415.xml" ContentType="application/vnd.openxmlformats-officedocument.presentationml.tags+xml"/>
  <Override PartName="/ppt/tags/tag462.xml" ContentType="application/vnd.openxmlformats-officedocument.presentationml.tags+xml"/>
  <Override PartName="/ppt/tags/tag98.xml" ContentType="application/vnd.openxmlformats-officedocument.presentationml.tags+xml"/>
  <Override PartName="/ppt/tags/tag207.xml" ContentType="application/vnd.openxmlformats-officedocument.presentationml.tags+xml"/>
  <Override PartName="/ppt/tags/tag254.xml" ContentType="application/vnd.openxmlformats-officedocument.presentationml.tags+xml"/>
  <Override PartName="/ppt/tags/tag399.xml" ContentType="application/vnd.openxmlformats-officedocument.presentationml.tags+xml"/>
  <Override PartName="/ppt/slideLayouts/slideLayout37.xml" ContentType="application/vnd.openxmlformats-officedocument.presentationml.slideLayout+xml"/>
  <Override PartName="/ppt/tags/tag601.xml" ContentType="application/vnd.openxmlformats-officedocument.presentationml.tags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440.xml" ContentType="application/vnd.openxmlformats-officedocument.presentationml.tags+xml"/>
  <Override PartName="/ppt/tags/tag538.xml" ContentType="application/vnd.openxmlformats-officedocument.presentationml.tags+xml"/>
  <Override PartName="/ppt/tags/tag585.xml" ContentType="application/vnd.openxmlformats-officedocument.presentationml.tags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tags/tag377.xml" ContentType="application/vnd.openxmlformats-officedocument.presentationml.tags+xml"/>
  <Override PartName="/ppt/tags/tag516.xml" ContentType="application/vnd.openxmlformats-officedocument.presentationml.tags+xml"/>
  <Override PartName="/ppt/tags/tag563.xml" ContentType="application/vnd.openxmlformats-officedocument.presentationml.tags+xml"/>
  <Override PartName="/ppt/tags/tag54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308.xml" ContentType="application/vnd.openxmlformats-officedocument.presentationml.tags+xml"/>
  <Override PartName="/ppt/tags/tag355.xml" ContentType="application/vnd.openxmlformats-officedocument.presentationml.tags+xml"/>
  <Override PartName="/ppt/tags/tag639.xml" ContentType="application/vnd.openxmlformats-officedocument.presentationml.tags+xml"/>
  <Override PartName="/ppt/tags/tag147.xml" ContentType="application/vnd.openxmlformats-officedocument.presentationml.tags+xml"/>
  <Override PartName="/ppt/tags/tag194.xml" ContentType="application/vnd.openxmlformats-officedocument.presentationml.tags+xml"/>
  <Override PartName="/ppt/tags/tag478.xml" ContentType="application/vnd.openxmlformats-officedocument.presentationml.tags+xml"/>
  <Override PartName="/ppt/tags/tag541.xml" ContentType="application/vnd.openxmlformats-officedocument.presentationml.tags+xml"/>
  <Override PartName="/ppt/tags/tag32.xml" ContentType="application/vnd.openxmlformats-officedocument.presentationml.tags+xml"/>
  <Override PartName="/ppt/tags/tag333.xml" ContentType="application/vnd.openxmlformats-officedocument.presentationml.tags+xml"/>
  <Override PartName="/ppt/tags/tag380.xml" ContentType="application/vnd.openxmlformats-officedocument.presentationml.tags+xml"/>
  <Override PartName="/ppt/notesSlides/notesSlide10.xml" ContentType="application/vnd.openxmlformats-officedocument.presentationml.notesSlide+xml"/>
  <Override PartName="/ppt/tags/tag617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125.xml" ContentType="application/vnd.openxmlformats-officedocument.presentationml.tags+xml"/>
  <Override PartName="/ppt/tags/tag172.xml" ContentType="application/vnd.openxmlformats-officedocument.presentationml.tags+xml"/>
  <Override PartName="/ppt/tags/tag311.xml" ContentType="application/vnd.openxmlformats-officedocument.presentationml.tags+xml"/>
  <Override PartName="/ppt/tags/tag409.xml" ContentType="application/vnd.openxmlformats-officedocument.presentationml.tags+xml"/>
  <Override PartName="/ppt/tags/tag456.xml" ContentType="application/vnd.openxmlformats-officedocument.presentationml.tags+xml"/>
  <Override PartName="/ppt/slideMasters/slideMaster2.xml" ContentType="application/vnd.openxmlformats-officedocument.presentationml.slideMaster+xml"/>
  <Override PartName="/ppt/tags/tag103.xml" ContentType="application/vnd.openxmlformats-officedocument.presentationml.tags+xml"/>
  <Override PartName="/ppt/tags/tag150.xml" ContentType="application/vnd.openxmlformats-officedocument.presentationml.tags+xml"/>
  <Override PartName="/ppt/tags/tag248.xml" ContentType="application/vnd.openxmlformats-officedocument.presentationml.tags+xml"/>
  <Override PartName="/ppt/tags/tag295.xml" ContentType="application/vnd.openxmlformats-officedocument.presentationml.tags+xml"/>
  <Override PartName="/ppt/tags/tag434.xml" ContentType="application/vnd.openxmlformats-officedocument.presentationml.tags+xml"/>
  <Override PartName="/ppt/tags/tag481.xml" ContentType="application/vnd.openxmlformats-officedocument.presentationml.tags+xml"/>
  <Override PartName="/ppt/notesSlides/notesSlide1.xml" ContentType="application/vnd.openxmlformats-officedocument.presentationml.notesSlide+xml"/>
  <Override PartName="/ppt/tags/tag579.xml" ContentType="application/vnd.openxmlformats-officedocument.presentationml.tags+xml"/>
  <Override PartName="/ppt/tags/tag226.xml" ContentType="application/vnd.openxmlformats-officedocument.presentationml.tags+xml"/>
  <Override PartName="/ppt/tags/tag273.xml" ContentType="application/vnd.openxmlformats-officedocument.presentationml.tags+xml"/>
  <Override PartName="/ppt/tags/tag620.xml" ContentType="application/vnd.openxmlformats-officedocument.presentationml.tags+xml"/>
  <Override PartName="/ppt/slideLayouts/slideLayout34.xml" ContentType="application/vnd.openxmlformats-officedocument.presentationml.slideLayout+xml"/>
  <Override PartName="/ppt/tags/tag412.xml" ContentType="application/vnd.openxmlformats-officedocument.presentationml.tags+xml"/>
  <Override PartName="/ppt/tags/tag557.xml" ContentType="application/vnd.openxmlformats-officedocument.presentationml.tags+xml"/>
  <Override PartName="/ppt/slides/slide13.xml" ContentType="application/vnd.openxmlformats-officedocument.presentationml.slide+xml"/>
  <Override PartName="/ppt/tags/tag48.xml" ContentType="application/vnd.openxmlformats-officedocument.presentationml.tags+xml"/>
  <Override PartName="/ppt/tags/tag95.xml" ContentType="application/vnd.openxmlformats-officedocument.presentationml.tags+xml"/>
  <Override PartName="/ppt/tags/tag188.xml" ContentType="application/vnd.openxmlformats-officedocument.presentationml.tags+xml"/>
  <Override PartName="/ppt/tags/tag204.xml" ContentType="application/vnd.openxmlformats-officedocument.presentationml.tags+xml"/>
  <Override PartName="/ppt/tags/tag251.xml" ContentType="application/vnd.openxmlformats-officedocument.presentationml.tags+xml"/>
  <Override PartName="/ppt/tags/tag349.xml" ContentType="application/vnd.openxmlformats-officedocument.presentationml.tags+xml"/>
  <Override PartName="/ppt/tags/tag396.xml" ContentType="application/vnd.openxmlformats-officedocument.presentationml.tags+xml"/>
  <Override PartName="/ppt/tags/tag535.xml" ContentType="application/vnd.openxmlformats-officedocument.presentationml.tags+xml"/>
  <Override PartName="/ppt/tags/tag582.xml" ContentType="application/vnd.openxmlformats-officedocument.presentationml.tags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tags/tag73.xml" ContentType="application/vnd.openxmlformats-officedocument.presentationml.tags+xml"/>
  <Override PartName="/ppt/tags/tag327.xml" ContentType="application/vnd.openxmlformats-officedocument.presentationml.tags+xml"/>
  <Override PartName="/ppt/tags/tag374.xml" ContentType="application/vnd.openxmlformats-officedocument.presentationml.tags+xml"/>
  <Override PartName="/ppt/tags/tag119.xml" ContentType="application/vnd.openxmlformats-officedocument.presentationml.tags+xml"/>
  <Override PartName="/ppt/tags/tag166.xml" ContentType="application/vnd.openxmlformats-officedocument.presentationml.tags+xml"/>
  <Override PartName="/ppt/tags/tag497.xml" ContentType="application/vnd.openxmlformats-officedocument.presentationml.tags+xml"/>
  <Override PartName="/ppt/tags/tag513.xml" ContentType="application/vnd.openxmlformats-officedocument.presentationml.tags+xml"/>
  <Override PartName="/ppt/tags/tag560.xml" ContentType="application/vnd.openxmlformats-officedocument.presentationml.tags+xml"/>
  <Override PartName="/ppt/tags/tag51.xml" ContentType="application/vnd.openxmlformats-officedocument.presentationml.tags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352.xml" ContentType="application/vnd.openxmlformats-officedocument.presentationml.tags+xml"/>
  <Override PartName="/ppt/tags/tag636.xml" ContentType="application/vnd.openxmlformats-officedocument.presentationml.tags+xml"/>
  <Override PartName="/ppt/tags/tag144.xml" ContentType="application/vnd.openxmlformats-officedocument.presentationml.tags+xml"/>
  <Override PartName="/ppt/tags/tag191.xml" ContentType="application/vnd.openxmlformats-officedocument.presentationml.tags+xml"/>
  <Override PartName="/ppt/tags/tag330.xml" ContentType="application/vnd.openxmlformats-officedocument.presentationml.tags+xml"/>
  <Override PartName="/ppt/tags/tag428.xml" ContentType="application/vnd.openxmlformats-officedocument.presentationml.tags+xml"/>
  <Override PartName="/ppt/tags/tag475.xml" ContentType="application/vnd.openxmlformats-officedocument.presentationml.tags+xml"/>
  <Override PartName="/ppt/tags/tag614.xml" ContentType="application/vnd.openxmlformats-officedocument.presentationml.tags+xml"/>
  <Override PartName="/ppt/tags/tag122.xml" ContentType="application/vnd.openxmlformats-officedocument.presentationml.tags+xml"/>
  <Override PartName="/ppt/tags/tag267.xml" ContentType="application/vnd.openxmlformats-officedocument.presentationml.tags+xml"/>
  <Override PartName="/ppt/tags/tag406.xml" ContentType="application/vnd.openxmlformats-officedocument.presentationml.tags+xml"/>
  <Override PartName="/ppt/tags/tag453.xml" ContentType="application/vnd.openxmlformats-officedocument.presentationml.tags+xml"/>
  <Override PartName="/ppt/tags/tag598.xml" ContentType="application/vnd.openxmlformats-officedocument.presentationml.tag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89.xml" ContentType="application/vnd.openxmlformats-officedocument.presentationml.tags+xml"/>
  <Override PartName="/ppt/tags/tag245.xml" ContentType="application/vnd.openxmlformats-officedocument.presentationml.tags+xml"/>
  <Override PartName="/ppt/slideLayouts/slideLayout28.xml" ContentType="application/vnd.openxmlformats-officedocument.presentationml.slideLayout+xml"/>
  <Override PartName="/ppt/tags/tag292.xml" ContentType="application/vnd.openxmlformats-officedocument.presentationml.tags+xml"/>
  <Override PartName="/ppt/tags/tag529.xml" ContentType="application/vnd.openxmlformats-officedocument.presentationml.tags+xml"/>
  <Override PartName="/ppt/tags/tag576.xml" ContentType="application/vnd.openxmlformats-officedocument.presentationml.tags+xml"/>
  <Override PartName="/ppt/tags/tag100.xml" ContentType="application/vnd.openxmlformats-officedocument.presentationml.tags+xml"/>
  <Override PartName="/ppt/tags/tag368.xml" ContentType="application/vnd.openxmlformats-officedocument.presentationml.tags+xml"/>
  <Override PartName="/ppt/tags/tag431.xml" ContentType="application/vnd.openxmlformats-officedocument.presentationml.tags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270.xml" ContentType="application/vnd.openxmlformats-officedocument.presentationml.tags+xml"/>
  <Override PartName="/ppt/tags/tag507.xml" ContentType="application/vnd.openxmlformats-officedocument.presentationml.tags+xml"/>
  <Override PartName="/ppt/tags/tag554.xml" ContentType="application/vnd.openxmlformats-officedocument.presentationml.tags+xml"/>
  <Override PartName="/ppt/slides/slide10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201.xml" ContentType="application/vnd.openxmlformats-officedocument.presentationml.tags+xml"/>
  <Override PartName="/ppt/slideLayouts/slideLayout31.xml" ContentType="application/vnd.openxmlformats-officedocument.presentationml.slideLayout+xml"/>
  <Override PartName="/ppt/tags/tag346.xml" ContentType="application/vnd.openxmlformats-officedocument.presentationml.tags+xml"/>
  <Override PartName="/ppt/tags/tag393.xml" ContentType="application/vnd.openxmlformats-officedocument.presentationml.tags+xml"/>
  <Override PartName="/ppt/tags/tag532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324.xml" ContentType="application/vnd.openxmlformats-officedocument.presentationml.tags+xml"/>
  <Override PartName="/ppt/tags/tag371.xml" ContentType="application/vnd.openxmlformats-officedocument.presentationml.tags+xml"/>
  <Override PartName="/ppt/tags/tag469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63.xml" ContentType="application/vnd.openxmlformats-officedocument.presentationml.tags+xml"/>
  <Override PartName="/ppt/tags/tag510.xml" ContentType="application/vnd.openxmlformats-officedocument.presentationml.tags+xml"/>
  <Override PartName="/ppt/tags/tag608.xml" ContentType="application/vnd.openxmlformats-officedocument.presentationml.tags+xml"/>
  <Override PartName="/ppt/tags/tag9.xml" ContentType="application/vnd.openxmlformats-officedocument.presentationml.tags+xml"/>
  <Override PartName="/ppt/tags/tag302.xml" ContentType="application/vnd.openxmlformats-officedocument.presentationml.tags+xml"/>
  <Override PartName="/ppt/tags/tag447.xml" ContentType="application/vnd.openxmlformats-officedocument.presentationml.tags+xml"/>
  <Override PartName="/ppt/tags/tag494.xml" ContentType="application/vnd.openxmlformats-officedocument.presentationml.tags+xml"/>
  <Override PartName="/ppt/tags/tag633.xml" ContentType="application/vnd.openxmlformats-officedocument.presentationml.tags+xml"/>
  <Override PartName="/ppt/tags/tag141.xml" ContentType="application/vnd.openxmlformats-officedocument.presentationml.tags+xml"/>
  <Override PartName="/ppt/tags/tag239.xml" ContentType="application/vnd.openxmlformats-officedocument.presentationml.tags+xml"/>
  <Override PartName="/ppt/tags/tag286.xml" ContentType="application/vnd.openxmlformats-officedocument.presentationml.tags+xml"/>
  <Override PartName="/ppt/tags/tag425.xml" ContentType="application/vnd.openxmlformats-officedocument.presentationml.tags+xml"/>
  <Override PartName="/ppt/tags/tag472.xml" ContentType="application/vnd.openxmlformats-officedocument.presentationml.tags+xml"/>
  <Override PartName="/ppt/tags/tag217.xml" ContentType="application/vnd.openxmlformats-officedocument.presentationml.tags+xml"/>
  <Override PartName="/ppt/tags/tag264.xml" ContentType="application/vnd.openxmlformats-officedocument.presentationml.tags+xml"/>
  <Override PartName="/ppt/tags/tag548.xml" ContentType="application/vnd.openxmlformats-officedocument.presentationml.tags+xml"/>
  <Override PartName="/ppt/tags/tag595.xml" ContentType="application/vnd.openxmlformats-officedocument.presentationml.tags+xml"/>
  <Override PartName="/ppt/tags/tag611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slideLayouts/slideLayout25.xml" ContentType="application/vnd.openxmlformats-officedocument.presentationml.slideLayout+xml"/>
  <Override PartName="/ppt/tags/tag387.xml" ContentType="application/vnd.openxmlformats-officedocument.presentationml.tags+xml"/>
  <Override PartName="/ppt/tags/tag403.xml" ContentType="application/vnd.openxmlformats-officedocument.presentationml.tags+xml"/>
  <Override PartName="/ppt/tags/tag450.xml" ContentType="application/vnd.openxmlformats-officedocument.presentationml.tags+xml"/>
  <Override PartName="/ppt/notesSlides/notesSlide17.xml" ContentType="application/vnd.openxmlformats-officedocument.presentationml.notesSlide+xml"/>
  <Override PartName="/ppt/tags/tag179.xml" ContentType="application/vnd.openxmlformats-officedocument.presentationml.tags+xml"/>
  <Override PartName="/ppt/tags/tag242.xml" ContentType="application/vnd.openxmlformats-officedocument.presentationml.tags+xml"/>
  <Override PartName="/ppt/tags/tag526.xml" ContentType="application/vnd.openxmlformats-officedocument.presentationml.tags+xml"/>
  <Override PartName="/ppt/tags/tag573.xml" ContentType="application/vnd.openxmlformats-officedocument.presentationml.tags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220.xml" ContentType="application/vnd.openxmlformats-officedocument.presentationml.tags+xml"/>
  <Override PartName="/ppt/tags/tag318.xml" ContentType="application/vnd.openxmlformats-officedocument.presentationml.tags+xml"/>
  <Override PartName="/ppt/tags/tag365.xml" ContentType="application/vnd.openxmlformats-officedocument.presentationml.tags+xml"/>
  <Override PartName="/ppt/tags/tag504.xml" ContentType="application/vnd.openxmlformats-officedocument.presentationml.tags+xml"/>
  <Override PartName="/ppt/tags/tag551.xml" ContentType="application/vnd.openxmlformats-officedocument.presentationml.tags+xml"/>
  <Override PartName="/ppt/tags/tag157.xml" ContentType="application/vnd.openxmlformats-officedocument.presentationml.tags+xml"/>
  <Override PartName="/ppt/tags/tag343.xml" ContentType="application/vnd.openxmlformats-officedocument.presentationml.tags+xml"/>
  <Override PartName="/ppt/tags/tag390.xml" ContentType="application/vnd.openxmlformats-officedocument.presentationml.tags+xml"/>
  <Override PartName="/ppt/tags/tag488.xml" ContentType="application/vnd.openxmlformats-officedocument.presentationml.tags+xml"/>
  <Override PartName="/ppt/notesSlides/notesSlide8.xml" ContentType="application/vnd.openxmlformats-officedocument.presentationml.notesSlide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82.xml" ContentType="application/vnd.openxmlformats-officedocument.presentationml.tags+xml"/>
  <Override PartName="/ppt/tags/tag627.xml" ContentType="application/vnd.openxmlformats-officedocument.presentationml.tags+xml"/>
  <Override PartName="/ppt/tags/tag20.xml" ContentType="application/vnd.openxmlformats-officedocument.presentationml.tags+xml"/>
  <Override PartName="/ppt/tags/tag321.xml" ContentType="application/vnd.openxmlformats-officedocument.presentationml.tags+xml"/>
  <Override PartName="/ppt/tags/tag419.xml" ContentType="application/vnd.openxmlformats-officedocument.presentationml.tags+xml"/>
  <Override PartName="/ppt/tags/tag466.xml" ContentType="application/vnd.openxmlformats-officedocument.presentationml.tags+xml"/>
  <Override PartName="/ppt/tags/tag605.xml" ContentType="application/vnd.openxmlformats-officedocument.presentationml.tags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58.xml" ContentType="application/vnd.openxmlformats-officedocument.presentationml.tags+xml"/>
  <Override PartName="/ppt/slideLayouts/slideLayout19.xml" ContentType="application/vnd.openxmlformats-officedocument.presentationml.slideLayout+xml"/>
  <Override PartName="/ppt/tags/tag444.xml" ContentType="application/vnd.openxmlformats-officedocument.presentationml.tags+xml"/>
  <Override PartName="/ppt/tags/tag491.xml" ContentType="application/vnd.openxmlformats-officedocument.presentationml.tags+xml"/>
  <Override PartName="/ppt/tags/tag589.xml" ContentType="application/vnd.openxmlformats-officedocument.presentationml.tags+xml"/>
  <Override PartName="/ppt/tags/tag236.xml" ContentType="application/vnd.openxmlformats-officedocument.presentationml.tags+xml"/>
  <Override PartName="/ppt/tags/tag283.xml" ContentType="application/vnd.openxmlformats-officedocument.presentationml.tags+xml"/>
  <Override PartName="/ppt/theme/theme3.xml" ContentType="application/vnd.openxmlformats-officedocument.theme+xml"/>
  <Override PartName="/ppt/tags/tag567.xml" ContentType="application/vnd.openxmlformats-officedocument.presentationml.tags+xml"/>
  <Override PartName="/ppt/tags/tag630.xml" ContentType="application/vnd.openxmlformats-officedocument.presentationml.tags+xml"/>
  <Override PartName="/ppt/tags/tag58.xml" ContentType="application/vnd.openxmlformats-officedocument.presentationml.tags+xml"/>
  <Override PartName="/ppt/tags/tag359.xml" ContentType="application/vnd.openxmlformats-officedocument.presentationml.tags+xml"/>
  <Override PartName="/ppt/tags/tag422.xml" ContentType="application/vnd.openxmlformats-officedocument.presentationml.tags+xml"/>
  <Override PartName="/ppt/tags/tag198.xml" ContentType="application/vnd.openxmlformats-officedocument.presentationml.tags+xml"/>
  <Override PartName="/ppt/tags/tag214.xml" ContentType="application/vnd.openxmlformats-officedocument.presentationml.tags+xml"/>
  <Override PartName="/ppt/slideLayouts/slideLayout22.xml" ContentType="application/vnd.openxmlformats-officedocument.presentationml.slideLayout+xml"/>
  <Override PartName="/ppt/tags/tag261.xml" ContentType="application/vnd.openxmlformats-officedocument.presentationml.tags+xml"/>
  <Override PartName="/ppt/tags/tag400.xml" ContentType="application/vnd.openxmlformats-officedocument.presentationml.tags+xml"/>
  <Override PartName="/ppt/tags/tag545.xml" ContentType="application/vnd.openxmlformats-officedocument.presentationml.tags+xml"/>
  <Override PartName="/ppt/tags/tag592.xml" ContentType="application/vnd.openxmlformats-officedocument.presentationml.tags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tags/tag337.xml" ContentType="application/vnd.openxmlformats-officedocument.presentationml.tags+xml"/>
  <Override PartName="/ppt/tags/tag384.xml" ContentType="application/vnd.openxmlformats-officedocument.presentationml.tags+xml"/>
  <Override PartName="/ppt/tags/tag523.xml" ContentType="application/vnd.openxmlformats-officedocument.presentationml.tags+xml"/>
  <Override PartName="/ppt/tags/tag570.xml" ContentType="application/vnd.openxmlformats-officedocument.presentationml.tags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tags/tag61.xml" ContentType="application/vnd.openxmlformats-officedocument.presentationml.tags+xml"/>
  <Override PartName="/ppt/tags/tag129.xml" ContentType="application/vnd.openxmlformats-officedocument.presentationml.tags+xml"/>
  <Override PartName="/ppt/tags/tag176.xml" ContentType="application/vnd.openxmlformats-officedocument.presentationml.tags+xml"/>
  <Override PartName="/ppt/tags/tag315.xml" ContentType="application/vnd.openxmlformats-officedocument.presentationml.tags+xml"/>
  <Override PartName="/ppt/tags/tag362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438.xml" ContentType="application/vnd.openxmlformats-officedocument.presentationml.tags+xml"/>
  <Override PartName="/ppt/tags/tag485.xml" ContentType="application/vnd.openxmlformats-officedocument.presentationml.tags+xml"/>
  <Override PartName="/ppt/tags/tag501.xml" ContentType="application/vnd.openxmlformats-officedocument.presentationml.tags+xml"/>
  <Override PartName="/ppt/tags/tag277.xml" ContentType="application/vnd.openxmlformats-officedocument.presentationml.tags+xml"/>
  <Override PartName="/ppt/tags/tag340.xml" ContentType="application/vnd.openxmlformats-officedocument.presentationml.tags+xml"/>
  <Override PartName="/ppt/notesSlides/notesSlide5.xml" ContentType="application/vnd.openxmlformats-officedocument.presentationml.notesSlide+xml"/>
  <Override PartName="/ppt/tags/tag624.xml" ContentType="application/vnd.openxmlformats-officedocument.presentationml.tags+xml"/>
  <Override PartName="/ppt/tags/tag132.xml" ContentType="application/vnd.openxmlformats-officedocument.presentationml.tags+xml"/>
  <Override PartName="/ppt/tags/tag416.xml" ContentType="application/vnd.openxmlformats-officedocument.presentationml.tags+xml"/>
  <Override PartName="/ppt/tags/tag463.xml" ContentType="application/vnd.openxmlformats-officedocument.presentationml.tags+xml"/>
  <Override PartName="/ppt/slides/slide17.xml" ContentType="application/vnd.openxmlformats-officedocument.presentationml.slide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208.xml" ContentType="application/vnd.openxmlformats-officedocument.presentationml.tags+xml"/>
  <Override PartName="/ppt/tags/tag255.xml" ContentType="application/vnd.openxmlformats-officedocument.presentationml.tags+xml"/>
  <Override PartName="/ppt/tags/tag539.xml" ContentType="application/vnd.openxmlformats-officedocument.presentationml.tags+xml"/>
  <Override PartName="/ppt/tags/tag586.xml" ContentType="application/vnd.openxmlformats-officedocument.presentationml.tags+xml"/>
  <Override PartName="/ppt/tags/tag602.xml" ContentType="application/vnd.openxmlformats-officedocument.presentationml.tags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233.xml" ContentType="application/vnd.openxmlformats-officedocument.presentationml.tags+xml"/>
  <Override PartName="/ppt/tags/tag280.xml" ContentType="application/vnd.openxmlformats-officedocument.presentationml.tags+xml"/>
  <Override PartName="/ppt/tags/tag378.xml" ContentType="application/vnd.openxmlformats-officedocument.presentationml.tags+xml"/>
  <Override PartName="/ppt/tags/tag441.xml" ContentType="application/vnd.openxmlformats-officedocument.presentationml.tags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tags/tag222.xml" ContentType="application/vnd.openxmlformats-officedocument.presentationml.tags+xml"/>
  <Override PartName="/ppt/tags/tag367.xml" ContentType="application/vnd.openxmlformats-officedocument.presentationml.tags+xml"/>
  <Override PartName="/ppt/tags/tag506.xml" ContentType="application/vnd.openxmlformats-officedocument.presentationml.tags+xml"/>
  <Override PartName="/ppt/tags/tag517.xml" ContentType="application/vnd.openxmlformats-officedocument.presentationml.tags+xml"/>
  <Override PartName="/ppt/tags/tag553.xml" ContentType="application/vnd.openxmlformats-officedocument.presentationml.tags+xml"/>
  <Override PartName="/ppt/tags/tag564.xml" ContentType="application/vnd.openxmlformats-officedocument.presentationml.tags+xml"/>
  <Override PartName="/ppt/tags/tag55.xml" ContentType="application/vnd.openxmlformats-officedocument.presentationml.tags+xml"/>
  <Override PartName="/ppt/tags/tag159.xml" ContentType="application/vnd.openxmlformats-officedocument.presentationml.tags+xml"/>
  <Override PartName="/ppt/tags/tag211.xml" ContentType="application/vnd.openxmlformats-officedocument.presentationml.tags+xml"/>
  <Override PartName="/ppt/slideLayouts/slideLayout30.xml" ContentType="application/vnd.openxmlformats-officedocument.presentationml.slideLayout+xml"/>
  <Override PartName="/ppt/tags/tag309.xml" ContentType="application/vnd.openxmlformats-officedocument.presentationml.tags+xml"/>
  <Override PartName="/ppt/tags/tag345.xml" ContentType="application/vnd.openxmlformats-officedocument.presentationml.tags+xml"/>
  <Override PartName="/ppt/tags/tag356.xml" ContentType="application/vnd.openxmlformats-officedocument.presentationml.tags+xml"/>
  <Override PartName="/ppt/tags/tag392.xml" ContentType="application/vnd.openxmlformats-officedocument.presentationml.tags+xml"/>
  <Override PartName="/ppt/tags/tag542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334.xml" ContentType="application/vnd.openxmlformats-officedocument.presentationml.tags+xml"/>
  <Override PartName="/ppt/tags/tag381.xml" ContentType="application/vnd.openxmlformats-officedocument.presentationml.tags+xml"/>
  <Override PartName="/ppt/tags/tag479.xml" ContentType="application/vnd.openxmlformats-officedocument.presentationml.tags+xml"/>
  <Override PartName="/ppt/tags/tag531.xml" ContentType="application/vnd.openxmlformats-officedocument.presentationml.tags+xml"/>
  <Override PartName="/ppt/notesSlides/notesSlide11.xml" ContentType="application/vnd.openxmlformats-officedocument.presentationml.notesSlide+xml"/>
  <Override PartName="/ppt/tags/tag618.xml" ContentType="application/vnd.openxmlformats-officedocument.presentationml.tags+xml"/>
  <Override PartName="/ppt/tags/tag629.xml" ContentType="application/vnd.openxmlformats-officedocument.presentationml.tags+xml"/>
  <Override PartName="/ppt/tags/tag22.xml" ContentType="application/vnd.openxmlformats-officedocument.presentationml.tags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tags/tag323.xml" ContentType="application/vnd.openxmlformats-officedocument.presentationml.tags+xml"/>
  <Override PartName="/ppt/tags/tag370.xml" ContentType="application/vnd.openxmlformats-officedocument.presentationml.tags+xml"/>
  <Override PartName="/ppt/tags/tag457.xml" ContentType="application/vnd.openxmlformats-officedocument.presentationml.tags+xml"/>
  <Override PartName="/ppt/tags/tag468.xml" ContentType="application/vnd.openxmlformats-officedocument.presentationml.tags+xml"/>
  <Override PartName="/ppt/tags/tag520.xml" ContentType="application/vnd.openxmlformats-officedocument.presentationml.tags+xml"/>
  <Override PartName="/ppt/tags/tag607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249.xml" ContentType="application/vnd.openxmlformats-officedocument.presentationml.tags+xml"/>
  <Override PartName="/ppt/tags/tag296.xml" ContentType="application/vnd.openxmlformats-officedocument.presentationml.tags+xml"/>
  <Override PartName="/ppt/tags/tag301.xml" ContentType="application/vnd.openxmlformats-officedocument.presentationml.tags+xml"/>
  <Override PartName="/ppt/tags/tag312.xml" ContentType="application/vnd.openxmlformats-officedocument.presentationml.tags+xml"/>
  <Override PartName="/ppt/tags/tag446.xml" ContentType="application/vnd.openxmlformats-officedocument.presentationml.tags+xml"/>
  <Override PartName="/ppt/tags/tag493.xml" ContentType="application/vnd.openxmlformats-officedocument.presentationml.tags+xml"/>
  <Override PartName="/ppt/slideMasters/slideMaster3.xml" ContentType="application/vnd.openxmlformats-officedocument.presentationml.slideMaster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tags/tag435.xml" ContentType="application/vnd.openxmlformats-officedocument.presentationml.tags+xml"/>
  <Override PartName="/ppt/tags/tag482.xml" ContentType="application/vnd.openxmlformats-officedocument.presentationml.tags+xml"/>
  <Override PartName="/ppt/notesSlides/notesSlide2.xml" ContentType="application/vnd.openxmlformats-officedocument.presentationml.notesSlide+xml"/>
  <Override PartName="/ppt/tags/tag621.xml" ContentType="application/vnd.openxmlformats-officedocument.presentationml.tags+xml"/>
  <Override PartName="/ppt/tags/tag227.xml" ContentType="application/vnd.openxmlformats-officedocument.presentationml.tags+xml"/>
  <Override PartName="/ppt/tags/tag274.xml" ContentType="application/vnd.openxmlformats-officedocument.presentationml.tags+xml"/>
  <Override PartName="/ppt/tags/tag413.xml" ContentType="application/vnd.openxmlformats-officedocument.presentationml.tags+xml"/>
  <Override PartName="/ppt/tags/tag460.xml" ContentType="application/vnd.openxmlformats-officedocument.presentationml.tags+xml"/>
  <Override PartName="/ppt/tags/tag558.xml" ContentType="application/vnd.openxmlformats-officedocument.presentationml.tags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52.xml" ContentType="application/vnd.openxmlformats-officedocument.presentationml.tags+xml"/>
  <Override PartName="/ppt/slideLayouts/slideLayout35.xml" ContentType="application/vnd.openxmlformats-officedocument.presentationml.slideLayout+xml"/>
  <Override PartName="/ppt/tags/tag397.xml" ContentType="application/vnd.openxmlformats-officedocument.presentationml.tags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189.xml" ContentType="application/vnd.openxmlformats-officedocument.presentationml.tags+xml"/>
  <Override PartName="/ppt/tags/tag536.xml" ContentType="application/vnd.openxmlformats-officedocument.presentationml.tags+xml"/>
  <Override PartName="/ppt/tags/tag583.xml" ContentType="application/vnd.openxmlformats-officedocument.presentationml.tag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tags/tag74.xml" ContentType="application/vnd.openxmlformats-officedocument.presentationml.tags+xml"/>
  <Override PartName="/ppt/tags/tag230.xml" ContentType="application/vnd.openxmlformats-officedocument.presentationml.tags+xml"/>
  <Override PartName="/ppt/tags/tag328.xml" ContentType="application/vnd.openxmlformats-officedocument.presentationml.tags+xml"/>
  <Override PartName="/ppt/tags/tag375.xml" ContentType="application/vnd.openxmlformats-officedocument.presentationml.tags+xml"/>
  <Override PartName="/ppt/tags/tag514.xml" ContentType="application/vnd.openxmlformats-officedocument.presentationml.tags+xml"/>
  <Override PartName="/ppt/tags/tag561.xml" ContentType="application/vnd.openxmlformats-officedocument.presentationml.tags+xml"/>
  <Override PartName="/ppt/tags/tag52.xml" ContentType="application/vnd.openxmlformats-officedocument.presentationml.tags+xml"/>
  <Override PartName="/ppt/tags/tag167.xml" ContentType="application/vnd.openxmlformats-officedocument.presentationml.tags+xml"/>
  <Override PartName="/ppt/tags/tag306.xml" ContentType="application/vnd.openxmlformats-officedocument.presentationml.tags+xml"/>
  <Override PartName="/ppt/tags/tag353.xml" ContentType="application/vnd.openxmlformats-officedocument.presentationml.tags+xml"/>
  <Override PartName="/ppt/tags/tag498.xml" ContentType="application/vnd.openxmlformats-officedocument.presentationml.tags+xml"/>
  <Override PartName="/ppt/tags/tag637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429.xml" ContentType="application/vnd.openxmlformats-officedocument.presentationml.tags+xml"/>
  <Override PartName="/ppt/tags/tag476.xml" ContentType="application/vnd.openxmlformats-officedocument.presentationml.tags+xml"/>
  <Override PartName="/ppt/tags/tag30.xml" ContentType="application/vnd.openxmlformats-officedocument.presentationml.tags+xml"/>
  <Override PartName="/ppt/tags/tag268.xml" ContentType="application/vnd.openxmlformats-officedocument.presentationml.tags+xml"/>
  <Override PartName="/ppt/tags/tag331.xml" ContentType="application/vnd.openxmlformats-officedocument.presentationml.tags+xml"/>
  <Override PartName="/ppt/tags/tag599.xml" ContentType="application/vnd.openxmlformats-officedocument.presentationml.tags+xml"/>
  <Override PartName="/ppt/tags/tag615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slideLayouts/slideLayout29.xml" ContentType="application/vnd.openxmlformats-officedocument.presentationml.slideLayout+xml"/>
  <Override PartName="/ppt/tags/tag407.xml" ContentType="application/vnd.openxmlformats-officedocument.presentationml.tags+xml"/>
  <Override PartName="/ppt/tags/tag454.xml" ContentType="application/vnd.openxmlformats-officedocument.presentationml.tags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293.xml" ContentType="application/vnd.openxmlformats-officedocument.presentationml.tags+xml"/>
  <Override PartName="/ppt/tags/tag432.xml" ContentType="application/vnd.openxmlformats-officedocument.presentationml.tags+xml"/>
  <Override PartName="/ppt/tags/tag577.xml" ContentType="application/vnd.openxmlformats-officedocument.presentationml.tags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271.xml" ContentType="application/vnd.openxmlformats-officedocument.presentationml.tags+xml"/>
  <Override PartName="/ppt/tags/tag369.xml" ContentType="application/vnd.openxmlformats-officedocument.presentationml.tags+xml"/>
  <Override PartName="/ppt/tags/tag508.xml" ContentType="application/vnd.openxmlformats-officedocument.presentationml.tags+xml"/>
  <Override PartName="/ppt/tags/tag555.xml" ContentType="application/vnd.openxmlformats-officedocument.presentationml.tags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tags/tag347.xml" ContentType="application/vnd.openxmlformats-officedocument.presentationml.tags+xml"/>
  <Override PartName="/ppt/tags/tag394.xml" ContentType="application/vnd.openxmlformats-officedocument.presentationml.tags+xml"/>
  <Override PartName="/ppt/tags/tag410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46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202.xml" ContentType="application/vnd.openxmlformats-officedocument.presentationml.tags+xml"/>
  <Override PartName="/ppt/tags/tag533.xml" ContentType="application/vnd.openxmlformats-officedocument.presentationml.tags+xml"/>
  <Override PartName="/ppt/tags/tag580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325.xml" ContentType="application/vnd.openxmlformats-officedocument.presentationml.tags+xml"/>
  <Override PartName="/ppt/tags/tag372.xml" ContentType="application/vnd.openxmlformats-officedocument.presentationml.tags+xml"/>
  <Override PartName="/ppt/tags/tag609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tags/tag448.xml" ContentType="application/vnd.openxmlformats-officedocument.presentationml.tags+xml"/>
  <Override PartName="/ppt/tags/tag495.xml" ContentType="application/vnd.openxmlformats-officedocument.presentationml.tags+xml"/>
  <Override PartName="/ppt/tags/tag511.xml" ContentType="application/vnd.openxmlformats-officedocument.presentationml.tags+xml"/>
  <Override PartName="/ppt/tags/tag142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tags/tag350.xml" ContentType="application/vnd.openxmlformats-officedocument.presentationml.tags+xml"/>
  <Override PartName="/ppt/tags/tag634.xml" ContentType="application/vnd.openxmlformats-officedocument.presentationml.tags+xml"/>
  <Override PartName="/ppt/tags/tag426.xml" ContentType="application/vnd.openxmlformats-officedocument.presentationml.tags+xml"/>
  <Override PartName="/ppt/tags/tag473.xml" ContentType="application/vnd.openxmlformats-officedocument.presentationml.tags+xml"/>
  <Override PartName="/ppt/tags/tag612.xml" ContentType="application/vnd.openxmlformats-officedocument.presentationml.tags+xml"/>
  <Override PartName="/ppt/slideLayouts/slideLayout4.xml" ContentType="application/vnd.openxmlformats-officedocument.presentationml.slideLayout+xml"/>
  <Override PartName="/ppt/tags/tag120.xml" ContentType="application/vnd.openxmlformats-officedocument.presentationml.tags+xml"/>
  <Override PartName="/ppt/tags/tag218.xml" ContentType="application/vnd.openxmlformats-officedocument.presentationml.tags+xml"/>
  <Override PartName="/ppt/tags/tag265.xml" ContentType="application/vnd.openxmlformats-officedocument.presentationml.tags+xml"/>
  <Override PartName="/ppt/tags/tag404.xml" ContentType="application/vnd.openxmlformats-officedocument.presentationml.tags+xml"/>
  <Override PartName="/ppt/tags/tag451.xml" ContentType="application/vnd.openxmlformats-officedocument.presentationml.tags+xml"/>
  <Override PartName="/ppt/tags/tag549.xml" ContentType="application/vnd.openxmlformats-officedocument.presentationml.tags+xml"/>
  <Override PartName="/ppt/tags/tag596.xml" ContentType="application/vnd.openxmlformats-officedocument.presentationml.tags+xml"/>
  <Override PartName="/ppt/slides/slide2.xml" ContentType="application/vnd.openxmlformats-officedocument.presentationml.slide+xml"/>
  <Override PartName="/ppt/tags/tag87.xml" ContentType="application/vnd.openxmlformats-officedocument.presentationml.tags+xml"/>
  <Override PartName="/ppt/tags/tag243.xml" ContentType="application/vnd.openxmlformats-officedocument.presentationml.tags+xml"/>
  <Override PartName="/ppt/slideLayouts/slideLayout26.xml" ContentType="application/vnd.openxmlformats-officedocument.presentationml.slideLayout+xml"/>
  <Override PartName="/ppt/tags/tag290.xml" ContentType="application/vnd.openxmlformats-officedocument.presentationml.tags+xml"/>
  <Override PartName="/ppt/tags/tag388.xml" ContentType="application/vnd.openxmlformats-officedocument.presentationml.tags+xml"/>
  <Override PartName="/ppt/tags/tag527.xml" ContentType="application/vnd.openxmlformats-officedocument.presentationml.tags+xml"/>
  <Override PartName="/ppt/tags/tag574.xml" ContentType="application/vnd.openxmlformats-officedocument.presentationml.tags+xml"/>
  <Override PartName="/ppt/notesSlides/notesSlide18.xml" ContentType="application/vnd.openxmlformats-officedocument.presentationml.notesSlide+xml"/>
  <Override PartName="/ppt/tags/tag319.xml" ContentType="application/vnd.openxmlformats-officedocument.presentationml.tags+xml"/>
  <Override PartName="/ppt/tags/tag366.xml" ContentType="application/vnd.openxmlformats-officedocument.presentationml.tags+xml"/>
  <Override PartName="/ppt/tags/tag18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221.xml" ContentType="application/vnd.openxmlformats-officedocument.presentationml.tags+xml"/>
  <Override PartName="/ppt/tags/tag505.xml" ContentType="application/vnd.openxmlformats-officedocument.presentationml.tags+xml"/>
  <Override PartName="/ppt/tags/tag552.xml" ContentType="application/vnd.openxmlformats-officedocument.presentationml.tags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tags/tag344.xml" ContentType="application/vnd.openxmlformats-officedocument.presentationml.tags+xml"/>
  <Override PartName="/ppt/tags/tag391.xml" ContentType="application/vnd.openxmlformats-officedocument.presentationml.tags+xml"/>
  <Override PartName="/ppt/tags/tag489.xml" ContentType="application/vnd.openxmlformats-officedocument.presentationml.tags+xml"/>
  <Override PartName="/ppt/tags/tag530.xml" ContentType="application/vnd.openxmlformats-officedocument.presentationml.tags+xml"/>
  <Override PartName="/ppt/notesSlides/notesSlide9.xml" ContentType="application/vnd.openxmlformats-officedocument.presentationml.notesSlide+xml"/>
  <Override PartName="/ppt/tags/tag628.xml" ContentType="application/vnd.openxmlformats-officedocument.presentationml.tags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tags/tag322.xml" ContentType="application/vnd.openxmlformats-officedocument.presentationml.tags+xml"/>
  <Override PartName="/ppt/tags/tag467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61.xml" ContentType="application/vnd.openxmlformats-officedocument.presentationml.tags+xml"/>
  <Override PartName="/ppt/tags/tag259.xml" ContentType="application/vnd.openxmlformats-officedocument.presentationml.tags+xml"/>
  <Override PartName="/ppt/tags/tag606.xml" ContentType="application/vnd.openxmlformats-officedocument.presentationml.tags+xml"/>
  <Override PartName="/ppt/tags/tag7.xml" ContentType="application/vnd.openxmlformats-officedocument.presentationml.tags+xml"/>
  <Override PartName="/ppt/tags/tag300.xml" ContentType="application/vnd.openxmlformats-officedocument.presentationml.tags+xml"/>
  <Override PartName="/ppt/tags/tag445.xml" ContentType="application/vnd.openxmlformats-officedocument.presentationml.tags+xml"/>
  <Override PartName="/ppt/tags/tag492.xml" ContentType="application/vnd.openxmlformats-officedocument.presentationml.tags+xml"/>
  <Override PartName="/ppt/theme/theme4.xml" ContentType="application/vnd.openxmlformats-officedocument.theme+xml"/>
  <Override PartName="/ppt/tags/tag631.xml" ContentType="application/vnd.openxmlformats-officedocument.presentationml.tags+xml"/>
  <Override PartName="/ppt/tags/tag237.xml" ContentType="application/vnd.openxmlformats-officedocument.presentationml.tags+xml"/>
  <Override PartName="/ppt/tags/tag284.xml" ContentType="application/vnd.openxmlformats-officedocument.presentationml.tags+xml"/>
  <Override PartName="/ppt/tags/tag423.xml" ContentType="application/vnd.openxmlformats-officedocument.presentationml.tags+xml"/>
  <Override PartName="/ppt/tags/tag470.xml" ContentType="application/vnd.openxmlformats-officedocument.presentationml.tags+xml"/>
  <Override PartName="/ppt/tags/tag568.xml" ContentType="application/vnd.openxmlformats-officedocument.presentationml.tags+xml"/>
  <Override PartName="/ppt/tags/tag59.xml" ContentType="application/vnd.openxmlformats-officedocument.presentationml.tags+xml"/>
  <Override PartName="/ppt/tags/tag215.xml" ContentType="application/vnd.openxmlformats-officedocument.presentationml.tags+xml"/>
  <Override PartName="/ppt/tags/tag262.xml" ContentType="application/vnd.openxmlformats-officedocument.presentationml.tags+xml"/>
  <Override PartName="/ppt/tags/tag546.xml" ContentType="application/vnd.openxmlformats-officedocument.presentationml.tags+xml"/>
  <Override PartName="/ppt/tags/tag593.xml" ContentType="application/vnd.openxmlformats-officedocument.presentationml.tags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84.xml" ContentType="application/vnd.openxmlformats-officedocument.presentationml.tags+xml"/>
  <Override PartName="/ppt/tags/tag199.xml" ContentType="application/vnd.openxmlformats-officedocument.presentationml.tags+xml"/>
  <Override PartName="/ppt/slideLayouts/slideLayout23.xml" ContentType="application/vnd.openxmlformats-officedocument.presentationml.slideLayout+xml"/>
  <Override PartName="/ppt/tags/tag338.xml" ContentType="application/vnd.openxmlformats-officedocument.presentationml.tags+xml"/>
  <Override PartName="/ppt/tags/tag385.xml" ContentType="application/vnd.openxmlformats-officedocument.presentationml.tags+xml"/>
  <Override PartName="/ppt/tags/tag401.xml" ContentType="application/vnd.openxmlformats-officedocument.presentationml.tags+xml"/>
  <Override PartName="/ppt/notesSlides/notesSlide15.xml" ContentType="application/vnd.openxmlformats-officedocument.presentationml.notesSlide+xml"/>
  <Override PartName="/ppt/tags/tag177.xml" ContentType="application/vnd.openxmlformats-officedocument.presentationml.tags+xml"/>
  <Override PartName="/ppt/tags/tag240.xml" ContentType="application/vnd.openxmlformats-officedocument.presentationml.tags+xml"/>
  <Override PartName="/ppt/tags/tag524.xml" ContentType="application/vnd.openxmlformats-officedocument.presentationml.tags+xml"/>
  <Override PartName="/ppt/tags/tag571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tags/tag316.xml" ContentType="application/vnd.openxmlformats-officedocument.presentationml.tags+xml"/>
  <Override PartName="/ppt/tags/tag363.xml" ContentType="application/vnd.openxmlformats-officedocument.presentationml.tags+xml"/>
  <Override PartName="/ppt/tags/tag502.xml" ContentType="application/vnd.openxmlformats-officedocument.presentationml.tags+xml"/>
  <Override PartName="/ppt/tags/tag40.xml" ContentType="application/vnd.openxmlformats-officedocument.presentationml.tags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tags/tag341.xml" ContentType="application/vnd.openxmlformats-officedocument.presentationml.tags+xml"/>
  <Override PartName="/ppt/tags/tag439.xml" ContentType="application/vnd.openxmlformats-officedocument.presentationml.tags+xml"/>
  <Override PartName="/ppt/tags/tag486.xml" ContentType="application/vnd.openxmlformats-officedocument.presentationml.tags+xml"/>
  <Override PartName="/ppt/notesSlides/notesSlide6.xml" ContentType="application/vnd.openxmlformats-officedocument.presentationml.notesSlide+xml"/>
  <Override PartName="/ppt/tags/tag133.xml" ContentType="application/vnd.openxmlformats-officedocument.presentationml.tags+xml"/>
  <Override PartName="/ppt/tags/tag180.xml" ContentType="application/vnd.openxmlformats-officedocument.presentationml.tags+xml"/>
  <Override PartName="/ppt/tags/tag278.xml" ContentType="application/vnd.openxmlformats-officedocument.presentationml.tags+xml"/>
  <Override PartName="/ppt/tags/tag417.xml" ContentType="application/vnd.openxmlformats-officedocument.presentationml.tags+xml"/>
  <Override PartName="/ppt/tags/tag625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tags/tag464.xml" ContentType="application/vnd.openxmlformats-officedocument.presentationml.tags+xml"/>
  <Override PartName="/ppt/tags/tag603.xml" ContentType="application/vnd.openxmlformats-officedocument.presentationml.tags+xml"/>
  <Override PartName="/ppt/slides/slide18.xml" ContentType="application/vnd.openxmlformats-officedocument.presentationml.slide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tags/tag111.xml" ContentType="application/vnd.openxmlformats-officedocument.presentationml.tags+xml"/>
  <Override PartName="/ppt/tags/tag442.xml" ContentType="application/vnd.openxmlformats-officedocument.presentationml.tags+xml"/>
  <Override PartName="/ppt/tags/tag587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tags/tag379.xml" ContentType="application/vnd.openxmlformats-officedocument.presentationml.tags+xml"/>
  <Override PartName="/ppt/tags/tag518.xml" ContentType="application/vnd.openxmlformats-officedocument.presentationml.tags+xml"/>
  <Override PartName="/ppt/tags/tag565.xml" ContentType="application/vnd.openxmlformats-officedocument.presentationml.tags+xml"/>
  <Override PartName="/ppt/tags/tag56.xml" ContentType="application/vnd.openxmlformats-officedocument.presentationml.tags+xml"/>
  <Override PartName="/ppt/tags/tag357.xml" ContentType="application/vnd.openxmlformats-officedocument.presentationml.tags+xml"/>
  <Override PartName="/ppt/tags/tag420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12.xml" ContentType="application/vnd.openxmlformats-officedocument.presentationml.tags+xml"/>
  <Override PartName="/ppt/slideLayouts/slideLayout20.xml" ContentType="application/vnd.openxmlformats-officedocument.presentationml.slideLayout+xml"/>
  <Override PartName="/ppt/tags/tag543.xml" ContentType="application/vnd.openxmlformats-officedocument.presentationml.tags+xml"/>
  <Override PartName="/ppt/tags/tag590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335.xml" ContentType="application/vnd.openxmlformats-officedocument.presentationml.tags+xml"/>
  <Override PartName="/ppt/tags/tag382.xml" ContentType="application/vnd.openxmlformats-officedocument.presentationml.tags+xml"/>
  <Override PartName="/ppt/tags/tag521.xml" ContentType="application/vnd.openxmlformats-officedocument.presentationml.tags+xml"/>
  <Override PartName="/ppt/notesSlides/notesSlide12.xml" ContentType="application/vnd.openxmlformats-officedocument.presentationml.notesSlide+xml"/>
  <Override PartName="/ppt/tags/tag619.xml" ContentType="application/vnd.openxmlformats-officedocument.presentationml.tags+xml"/>
  <Override PartName="/ppt/tags/tag12.xml" ContentType="application/vnd.openxmlformats-officedocument.presentationml.tags+xml"/>
  <Override PartName="/ppt/tags/tag127.xml" ContentType="application/vnd.openxmlformats-officedocument.presentationml.tags+xml"/>
  <Override PartName="/ppt/tags/tag174.xml" ContentType="application/vnd.openxmlformats-officedocument.presentationml.tags+xml"/>
  <Override PartName="/ppt/tags/tag313.xml" ContentType="application/vnd.openxmlformats-officedocument.presentationml.tags+xml"/>
  <Override PartName="/ppt/tags/tag360.xml" ContentType="application/vnd.openxmlformats-officedocument.presentationml.tags+xml"/>
  <Override PartName="/ppt/tags/tag458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tags/tag436.xml" ContentType="application/vnd.openxmlformats-officedocument.presentationml.tags+xml"/>
  <Override PartName="/ppt/tags/tag483.xml" ContentType="application/vnd.openxmlformats-officedocument.presentationml.tags+xml"/>
  <Override PartName="/ppt/tags/tag228.xml" ContentType="application/vnd.openxmlformats-officedocument.presentationml.tags+xml"/>
  <Override PartName="/ppt/tags/tag275.xml" ContentType="application/vnd.openxmlformats-officedocument.presentationml.tags+xml"/>
  <Override PartName="/ppt/notesSlides/notesSlide3.xml" ContentType="application/vnd.openxmlformats-officedocument.presentationml.notesSlide+xml"/>
  <Override PartName="/ppt/tags/tag622.xml" ContentType="application/vnd.openxmlformats-officedocument.presentationml.tags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slideLayouts/slideLayout36.xml" ContentType="application/vnd.openxmlformats-officedocument.presentationml.slideLayout+xml"/>
  <Override PartName="/ppt/tags/tag414.xml" ContentType="application/vnd.openxmlformats-officedocument.presentationml.tags+xml"/>
  <Override PartName="/ppt/tags/tag461.xml" ContentType="application/vnd.openxmlformats-officedocument.presentationml.tags+xml"/>
  <Override PartName="/ppt/tags/tag559.xml" ContentType="application/vnd.openxmlformats-officedocument.presentationml.tags+xml"/>
  <Override PartName="/ppt/tags/tag600.xml" ContentType="application/vnd.openxmlformats-officedocument.presentationml.tags+xml"/>
  <Override PartName="/ppt/slides/slide15.xml" ContentType="application/vnd.openxmlformats-officedocument.presentationml.slide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tags/tag398.xml" ContentType="application/vnd.openxmlformats-officedocument.presentationml.tags+xml"/>
  <Override PartName="/ppt/tags/tag537.xml" ContentType="application/vnd.openxmlformats-officedocument.presentationml.tags+xml"/>
  <Override PartName="/ppt/tags/tag584.xml" ContentType="application/vnd.openxmlformats-officedocument.presentationml.tags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231.xml" ContentType="application/vnd.openxmlformats-officedocument.presentationml.tags+xml"/>
  <Override PartName="/ppt/tags/tag329.xml" ContentType="application/vnd.openxmlformats-officedocument.presentationml.tags+xml"/>
  <Override PartName="/ppt/tags/tag376.xml" ContentType="application/vnd.openxmlformats-officedocument.presentationml.tags+xml"/>
  <Override PartName="/ppt/tags/tag168.xml" ContentType="application/vnd.openxmlformats-officedocument.presentationml.tags+xml"/>
  <Override PartName="/ppt/tags/tag499.xml" ContentType="application/vnd.openxmlformats-officedocument.presentationml.tags+xml"/>
  <Override PartName="/ppt/tags/tag515.xml" ContentType="application/vnd.openxmlformats-officedocument.presentationml.tags+xml"/>
  <Override PartName="/ppt/tags/tag562.xml" ContentType="application/vnd.openxmlformats-officedocument.presentationml.tags+xml"/>
  <Override PartName="/ppt/tags/tag53.xml" ContentType="application/vnd.openxmlformats-officedocument.presentationml.tags+xml"/>
  <Override PartName="/ppt/tags/tag307.xml" ContentType="application/vnd.openxmlformats-officedocument.presentationml.tags+xml"/>
  <Override PartName="/ppt/tags/tag354.xml" ContentType="application/vnd.openxmlformats-officedocument.presentationml.tags+xml"/>
  <Override PartName="/ppt/tags/tag540.xml" ContentType="application/vnd.openxmlformats-officedocument.presentationml.tags+xml"/>
  <Override PartName="/ppt/tags/tag638.xml" ContentType="application/vnd.openxmlformats-officedocument.presentationml.tags+xml"/>
  <Override PartName="/ppt/tags/tag31.xml" ContentType="application/vnd.openxmlformats-officedocument.presentationml.tags+xml"/>
  <Override PartName="/ppt/tags/tag146.xml" ContentType="application/vnd.openxmlformats-officedocument.presentationml.tags+xml"/>
  <Override PartName="/ppt/tags/tag193.xml" ContentType="application/vnd.openxmlformats-officedocument.presentationml.tags+xml"/>
  <Override PartName="/ppt/tags/tag332.xml" ContentType="application/vnd.openxmlformats-officedocument.presentationml.tags+xml"/>
  <Override PartName="/ppt/tags/tag477.xml" ContentType="application/vnd.openxmlformats-officedocument.presentationml.tags+xml"/>
  <Override PartName="/ppt/tags/tag616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ppt/tags/tag408.xml" ContentType="application/vnd.openxmlformats-officedocument.presentationml.tags+xml"/>
  <Override PartName="/ppt/tags/tag455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247.xml" ContentType="application/vnd.openxmlformats-officedocument.presentationml.tags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tags/tag578.xml" ContentType="application/vnd.openxmlformats-officedocument.presentationml.tags+xml"/>
  <Override PartName="/ppt/slideMasters/slideMaster1.xml" ContentType="application/vnd.openxmlformats-officedocument.presentationml.slideMaster+xml"/>
  <Override PartName="/ppt/tags/tag102.xml" ContentType="application/vnd.openxmlformats-officedocument.presentationml.tags+xml"/>
  <Override PartName="/ppt/tags/tag433.xml" ContentType="application/vnd.openxmlformats-officedocument.presentationml.tags+xml"/>
  <Override PartName="/ppt/tags/tag480.xml" ContentType="application/vnd.openxmlformats-officedocument.presentationml.tags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tags/tag272.xml" ContentType="application/vnd.openxmlformats-officedocument.presentationml.tags+xml"/>
  <Override PartName="/ppt/tags/tag411.xml" ContentType="application/vnd.openxmlformats-officedocument.presentationml.tags+xml"/>
  <Override PartName="/ppt/tags/tag509.xml" ContentType="application/vnd.openxmlformats-officedocument.presentationml.tags+xml"/>
  <Override PartName="/ppt/tags/tag556.xml" ContentType="application/vnd.openxmlformats-officedocument.presentationml.tags+xml"/>
  <Default Extension="rels" ContentType="application/vnd.openxmlformats-package.relationships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tags/tag203.xml" ContentType="application/vnd.openxmlformats-officedocument.presentationml.tags+xml"/>
  <Override PartName="/ppt/tags/tag250.xml" ContentType="application/vnd.openxmlformats-officedocument.presentationml.tags+xml"/>
  <Override PartName="/ppt/slideLayouts/slideLayout33.xml" ContentType="application/vnd.openxmlformats-officedocument.presentationml.slideLayout+xml"/>
  <Override PartName="/ppt/tags/tag348.xml" ContentType="application/vnd.openxmlformats-officedocument.presentationml.tags+xml"/>
  <Override PartName="/ppt/tags/tag395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7.xml" ContentType="application/vnd.openxmlformats-officedocument.presentationml.tags+xml"/>
  <Override PartName="/ppt/tags/tag534.xml" ContentType="application/vnd.openxmlformats-officedocument.presentationml.tags+xml"/>
  <Override PartName="/ppt/tags/tag581.xml" ContentType="application/vnd.openxmlformats-officedocument.presentationml.tags+xml"/>
  <Override PartName="/ppt/tags/tag25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65.xml" ContentType="application/vnd.openxmlformats-officedocument.presentationml.tags+xml"/>
  <Override PartName="/ppt/tags/tag326.xml" ContentType="application/vnd.openxmlformats-officedocument.presentationml.tags+xml"/>
  <Override PartName="/ppt/tags/tag373.xml" ContentType="application/vnd.openxmlformats-officedocument.presentationml.tags+xml"/>
  <Override PartName="/ppt/tags/tag512.xml" ContentType="application/vnd.openxmlformats-officedocument.presentationml.tags+xml"/>
  <Override PartName="/ppt/tags/tag50.xml" ContentType="application/vnd.openxmlformats-officedocument.presentationml.tags+xml"/>
  <Override PartName="/ppt/tags/tag304.xml" ContentType="application/vnd.openxmlformats-officedocument.presentationml.tags+xml"/>
  <Override PartName="/ppt/tags/tag351.xml" ContentType="application/vnd.openxmlformats-officedocument.presentationml.tags+xml"/>
  <Override PartName="/ppt/tags/tag449.xml" ContentType="application/vnd.openxmlformats-officedocument.presentationml.tags+xml"/>
  <Override PartName="/ppt/tags/tag496.xml" ContentType="application/vnd.openxmlformats-officedocument.presentationml.tags+xml"/>
  <Override PartName="/ppt/tags/tag635.xml" ContentType="application/vnd.openxmlformats-officedocument.presentationml.tags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88.xml" ContentType="application/vnd.openxmlformats-officedocument.presentationml.tags+xml"/>
  <Override PartName="/ppt/tags/tag427.xml" ContentType="application/vnd.openxmlformats-officedocument.presentationml.tags+xml"/>
  <Override PartName="/ppt/tags/tag474.xml" ContentType="application/vnd.openxmlformats-officedocument.presentationml.tags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tags/tag597.xml" ContentType="application/vnd.openxmlformats-officedocument.presentationml.tags+xml"/>
  <Override PartName="/ppt/tags/tag613.xml" ContentType="application/vnd.openxmlformats-officedocument.presentationml.tags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tags/tag121.xml" ContentType="application/vnd.openxmlformats-officedocument.presentationml.tags+xml"/>
  <Override PartName="/ppt/slideLayouts/slideLayout27.xml" ContentType="application/vnd.openxmlformats-officedocument.presentationml.slideLayout+xml"/>
  <Override PartName="/ppt/tags/tag389.xml" ContentType="application/vnd.openxmlformats-officedocument.presentationml.tags+xml"/>
  <Override PartName="/ppt/tags/tag405.xml" ContentType="application/vnd.openxmlformats-officedocument.presentationml.tags+xml"/>
  <Override PartName="/ppt/tags/tag452.xml" ContentType="application/vnd.openxmlformats-officedocument.presentationml.tags+xml"/>
  <Override PartName="/ppt/notesSlides/notesSlide19.xml" ContentType="application/vnd.openxmlformats-officedocument.presentationml.notesSlide+xml"/>
  <Default Extension="jpeg" ContentType="image/jpeg"/>
  <Override PartName="/ppt/tags/tag88.xml" ContentType="application/vnd.openxmlformats-officedocument.presentationml.tags+xml"/>
  <Override PartName="/ppt/tags/tag244.xml" ContentType="application/vnd.openxmlformats-officedocument.presentationml.tags+xml"/>
  <Override PartName="/ppt/tags/tag291.xml" ContentType="application/vnd.openxmlformats-officedocument.presentationml.tags+xml"/>
  <Override PartName="/ppt/tags/tag430.xml" ContentType="application/vnd.openxmlformats-officedocument.presentationml.tags+xml"/>
  <Override PartName="/ppt/tags/tag528.xml" ContentType="application/vnd.openxmlformats-officedocument.presentationml.tags+xml"/>
  <Override PartName="/ppt/tags/tag57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  <p:sldMasterId id="2147483686" r:id="rId3"/>
  </p:sldMasterIdLst>
  <p:notesMasterIdLst>
    <p:notesMasterId r:id="rId23"/>
  </p:notesMasterIdLst>
  <p:sldIdLst>
    <p:sldId id="258" r:id="rId4"/>
    <p:sldId id="317" r:id="rId5"/>
    <p:sldId id="275" r:id="rId6"/>
    <p:sldId id="279" r:id="rId7"/>
    <p:sldId id="299" r:id="rId8"/>
    <p:sldId id="265" r:id="rId9"/>
    <p:sldId id="308" r:id="rId10"/>
    <p:sldId id="309" r:id="rId11"/>
    <p:sldId id="310" r:id="rId12"/>
    <p:sldId id="320" r:id="rId13"/>
    <p:sldId id="321" r:id="rId14"/>
    <p:sldId id="322" r:id="rId15"/>
    <p:sldId id="324" r:id="rId16"/>
    <p:sldId id="325" r:id="rId17"/>
    <p:sldId id="295" r:id="rId18"/>
    <p:sldId id="323" r:id="rId19"/>
    <p:sldId id="290" r:id="rId20"/>
    <p:sldId id="296" r:id="rId21"/>
    <p:sldId id="261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77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283" y="-82"/>
      </p:cViewPr>
      <p:guideLst>
        <p:guide orient="horz" pos="2135"/>
        <p:guide pos="381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56BC-FB63-4C47-B671-44165AF5CE0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21" Type="http://schemas.openxmlformats.org/officeDocument/2006/relationships/tags" Target="../tags/tag28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tags" Target="../tags/tag27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tags" Target="../tags/tag29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12" Type="http://schemas.openxmlformats.org/officeDocument/2006/relationships/tags" Target="../tags/tag138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tags" Target="../tags/tag137.xml"/><Relationship Id="rId5" Type="http://schemas.openxmlformats.org/officeDocument/2006/relationships/tags" Target="../tags/tag131.xml"/><Relationship Id="rId10" Type="http://schemas.openxmlformats.org/officeDocument/2006/relationships/tags" Target="../tags/tag136.xml"/><Relationship Id="rId4" Type="http://schemas.openxmlformats.org/officeDocument/2006/relationships/tags" Target="../tags/tag130.xml"/><Relationship Id="rId9" Type="http://schemas.openxmlformats.org/officeDocument/2006/relationships/tags" Target="../tags/tag135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13" Type="http://schemas.openxmlformats.org/officeDocument/2006/relationships/tags" Target="../tags/tag151.xml"/><Relationship Id="rId18" Type="http://schemas.openxmlformats.org/officeDocument/2006/relationships/tags" Target="../tags/tag156.xml"/><Relationship Id="rId3" Type="http://schemas.openxmlformats.org/officeDocument/2006/relationships/tags" Target="../tags/tag141.xml"/><Relationship Id="rId21" Type="http://schemas.openxmlformats.org/officeDocument/2006/relationships/slideMaster" Target="../slideMasters/slideMaster1.xml"/><Relationship Id="rId7" Type="http://schemas.openxmlformats.org/officeDocument/2006/relationships/tags" Target="../tags/tag145.xml"/><Relationship Id="rId12" Type="http://schemas.openxmlformats.org/officeDocument/2006/relationships/tags" Target="../tags/tag150.xml"/><Relationship Id="rId17" Type="http://schemas.openxmlformats.org/officeDocument/2006/relationships/tags" Target="../tags/tag155.xml"/><Relationship Id="rId2" Type="http://schemas.openxmlformats.org/officeDocument/2006/relationships/tags" Target="../tags/tag140.xml"/><Relationship Id="rId16" Type="http://schemas.openxmlformats.org/officeDocument/2006/relationships/tags" Target="../tags/tag154.xml"/><Relationship Id="rId20" Type="http://schemas.openxmlformats.org/officeDocument/2006/relationships/tags" Target="../tags/tag158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1" Type="http://schemas.openxmlformats.org/officeDocument/2006/relationships/tags" Target="../tags/tag149.xml"/><Relationship Id="rId5" Type="http://schemas.openxmlformats.org/officeDocument/2006/relationships/tags" Target="../tags/tag143.xml"/><Relationship Id="rId15" Type="http://schemas.openxmlformats.org/officeDocument/2006/relationships/tags" Target="../tags/tag153.xml"/><Relationship Id="rId10" Type="http://schemas.openxmlformats.org/officeDocument/2006/relationships/tags" Target="../tags/tag148.xml"/><Relationship Id="rId19" Type="http://schemas.openxmlformats.org/officeDocument/2006/relationships/tags" Target="../tags/tag157.xml"/><Relationship Id="rId4" Type="http://schemas.openxmlformats.org/officeDocument/2006/relationships/tags" Target="../tags/tag142.xml"/><Relationship Id="rId9" Type="http://schemas.openxmlformats.org/officeDocument/2006/relationships/tags" Target="../tags/tag147.xml"/><Relationship Id="rId14" Type="http://schemas.openxmlformats.org/officeDocument/2006/relationships/tags" Target="../tags/tag15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66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61.xml"/><Relationship Id="rId7" Type="http://schemas.openxmlformats.org/officeDocument/2006/relationships/tags" Target="../tags/tag165.xml"/><Relationship Id="rId12" Type="http://schemas.openxmlformats.org/officeDocument/2006/relationships/tags" Target="../tags/tag170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tags" Target="../tags/tag169.xml"/><Relationship Id="rId5" Type="http://schemas.openxmlformats.org/officeDocument/2006/relationships/tags" Target="../tags/tag163.xml"/><Relationship Id="rId10" Type="http://schemas.openxmlformats.org/officeDocument/2006/relationships/tags" Target="../tags/tag168.xml"/><Relationship Id="rId4" Type="http://schemas.openxmlformats.org/officeDocument/2006/relationships/tags" Target="../tags/tag162.xml"/><Relationship Id="rId9" Type="http://schemas.openxmlformats.org/officeDocument/2006/relationships/tags" Target="../tags/tag167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13" Type="http://schemas.openxmlformats.org/officeDocument/2006/relationships/tags" Target="../tags/tag183.xml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12" Type="http://schemas.openxmlformats.org/officeDocument/2006/relationships/tags" Target="../tags/tag182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tags" Target="../tags/tag181.xml"/><Relationship Id="rId5" Type="http://schemas.openxmlformats.org/officeDocument/2006/relationships/tags" Target="../tags/tag175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80.xml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tags" Target="../tags/tag184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92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87.xml"/><Relationship Id="rId7" Type="http://schemas.openxmlformats.org/officeDocument/2006/relationships/tags" Target="../tags/tag191.xml"/><Relationship Id="rId12" Type="http://schemas.openxmlformats.org/officeDocument/2006/relationships/tags" Target="../tags/tag196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tags" Target="../tags/tag190.xml"/><Relationship Id="rId11" Type="http://schemas.openxmlformats.org/officeDocument/2006/relationships/tags" Target="../tags/tag195.xml"/><Relationship Id="rId5" Type="http://schemas.openxmlformats.org/officeDocument/2006/relationships/tags" Target="../tags/tag189.xml"/><Relationship Id="rId10" Type="http://schemas.openxmlformats.org/officeDocument/2006/relationships/tags" Target="../tags/tag194.xml"/><Relationship Id="rId4" Type="http://schemas.openxmlformats.org/officeDocument/2006/relationships/tags" Target="../tags/tag188.xml"/><Relationship Id="rId9" Type="http://schemas.openxmlformats.org/officeDocument/2006/relationships/tags" Target="../tags/tag193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13" Type="http://schemas.openxmlformats.org/officeDocument/2006/relationships/tags" Target="../tags/tag209.xml"/><Relationship Id="rId3" Type="http://schemas.openxmlformats.org/officeDocument/2006/relationships/tags" Target="../tags/tag199.xml"/><Relationship Id="rId7" Type="http://schemas.openxmlformats.org/officeDocument/2006/relationships/tags" Target="../tags/tag203.xml"/><Relationship Id="rId12" Type="http://schemas.openxmlformats.org/officeDocument/2006/relationships/tags" Target="../tags/tag208.xml"/><Relationship Id="rId2" Type="http://schemas.openxmlformats.org/officeDocument/2006/relationships/tags" Target="../tags/tag198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197.xml"/><Relationship Id="rId6" Type="http://schemas.openxmlformats.org/officeDocument/2006/relationships/tags" Target="../tags/tag202.xml"/><Relationship Id="rId11" Type="http://schemas.openxmlformats.org/officeDocument/2006/relationships/tags" Target="../tags/tag207.xml"/><Relationship Id="rId5" Type="http://schemas.openxmlformats.org/officeDocument/2006/relationships/tags" Target="../tags/tag201.xml"/><Relationship Id="rId15" Type="http://schemas.openxmlformats.org/officeDocument/2006/relationships/tags" Target="../tags/tag211.xml"/><Relationship Id="rId10" Type="http://schemas.openxmlformats.org/officeDocument/2006/relationships/tags" Target="../tags/tag206.xml"/><Relationship Id="rId4" Type="http://schemas.openxmlformats.org/officeDocument/2006/relationships/tags" Target="../tags/tag200.xml"/><Relationship Id="rId9" Type="http://schemas.openxmlformats.org/officeDocument/2006/relationships/tags" Target="../tags/tag205.xml"/><Relationship Id="rId14" Type="http://schemas.openxmlformats.org/officeDocument/2006/relationships/tags" Target="../tags/tag210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13" Type="http://schemas.openxmlformats.org/officeDocument/2006/relationships/tags" Target="../tags/tag224.xml"/><Relationship Id="rId3" Type="http://schemas.openxmlformats.org/officeDocument/2006/relationships/tags" Target="../tags/tag214.xml"/><Relationship Id="rId7" Type="http://schemas.openxmlformats.org/officeDocument/2006/relationships/tags" Target="../tags/tag218.xml"/><Relationship Id="rId12" Type="http://schemas.openxmlformats.org/officeDocument/2006/relationships/tags" Target="../tags/tag223.xml"/><Relationship Id="rId2" Type="http://schemas.openxmlformats.org/officeDocument/2006/relationships/tags" Target="../tags/tag213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11" Type="http://schemas.openxmlformats.org/officeDocument/2006/relationships/tags" Target="../tags/tag222.xml"/><Relationship Id="rId5" Type="http://schemas.openxmlformats.org/officeDocument/2006/relationships/tags" Target="../tags/tag216.xml"/><Relationship Id="rId15" Type="http://schemas.openxmlformats.org/officeDocument/2006/relationships/tags" Target="../tags/tag226.xml"/><Relationship Id="rId10" Type="http://schemas.openxmlformats.org/officeDocument/2006/relationships/tags" Target="../tags/tag221.xml"/><Relationship Id="rId4" Type="http://schemas.openxmlformats.org/officeDocument/2006/relationships/tags" Target="../tags/tag215.xml"/><Relationship Id="rId9" Type="http://schemas.openxmlformats.org/officeDocument/2006/relationships/tags" Target="../tags/tag220.xml"/><Relationship Id="rId14" Type="http://schemas.openxmlformats.org/officeDocument/2006/relationships/tags" Target="../tags/tag225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13" Type="http://schemas.openxmlformats.org/officeDocument/2006/relationships/tags" Target="../tags/tag239.xml"/><Relationship Id="rId18" Type="http://schemas.openxmlformats.org/officeDocument/2006/relationships/tags" Target="../tags/tag244.xml"/><Relationship Id="rId3" Type="http://schemas.openxmlformats.org/officeDocument/2006/relationships/tags" Target="../tags/tag229.xml"/><Relationship Id="rId21" Type="http://schemas.openxmlformats.org/officeDocument/2006/relationships/image" Target="file:///C:\Users\1V994W2\PycharmProjects\PPT_Background_Generation/pic_temp/0_pic_quater_right_down.png" TargetMode="External"/><Relationship Id="rId7" Type="http://schemas.openxmlformats.org/officeDocument/2006/relationships/tags" Target="../tags/tag233.xml"/><Relationship Id="rId12" Type="http://schemas.openxmlformats.org/officeDocument/2006/relationships/tags" Target="../tags/tag238.xml"/><Relationship Id="rId17" Type="http://schemas.openxmlformats.org/officeDocument/2006/relationships/tags" Target="../tags/tag243.xml"/><Relationship Id="rId2" Type="http://schemas.openxmlformats.org/officeDocument/2006/relationships/tags" Target="../tags/tag228.xml"/><Relationship Id="rId16" Type="http://schemas.openxmlformats.org/officeDocument/2006/relationships/tags" Target="../tags/tag242.xml"/><Relationship Id="rId20" Type="http://schemas.openxmlformats.org/officeDocument/2006/relationships/image" Target="../media/image3.jpeg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tags" Target="../tags/tag237.xml"/><Relationship Id="rId5" Type="http://schemas.openxmlformats.org/officeDocument/2006/relationships/tags" Target="../tags/tag231.xml"/><Relationship Id="rId15" Type="http://schemas.openxmlformats.org/officeDocument/2006/relationships/tags" Target="../tags/tag241.xml"/><Relationship Id="rId10" Type="http://schemas.openxmlformats.org/officeDocument/2006/relationships/tags" Target="../tags/tag236.xml"/><Relationship Id="rId19" Type="http://schemas.openxmlformats.org/officeDocument/2006/relationships/slideMaster" Target="../slideMasters/slideMaster1.xml"/><Relationship Id="rId4" Type="http://schemas.openxmlformats.org/officeDocument/2006/relationships/tags" Target="../tags/tag230.xml"/><Relationship Id="rId9" Type="http://schemas.openxmlformats.org/officeDocument/2006/relationships/tags" Target="../tags/tag235.xml"/><Relationship Id="rId14" Type="http://schemas.openxmlformats.org/officeDocument/2006/relationships/tags" Target="../tags/tag240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252.xml"/><Relationship Id="rId13" Type="http://schemas.openxmlformats.org/officeDocument/2006/relationships/tags" Target="../tags/tag257.xml"/><Relationship Id="rId3" Type="http://schemas.openxmlformats.org/officeDocument/2006/relationships/tags" Target="../tags/tag247.xml"/><Relationship Id="rId7" Type="http://schemas.openxmlformats.org/officeDocument/2006/relationships/tags" Target="../tags/tag251.xml"/><Relationship Id="rId12" Type="http://schemas.openxmlformats.org/officeDocument/2006/relationships/tags" Target="../tags/tag256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6" Type="http://schemas.openxmlformats.org/officeDocument/2006/relationships/tags" Target="../tags/tag250.xml"/><Relationship Id="rId11" Type="http://schemas.openxmlformats.org/officeDocument/2006/relationships/tags" Target="../tags/tag255.xml"/><Relationship Id="rId5" Type="http://schemas.openxmlformats.org/officeDocument/2006/relationships/tags" Target="../tags/tag249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254.xml"/><Relationship Id="rId4" Type="http://schemas.openxmlformats.org/officeDocument/2006/relationships/tags" Target="../tags/tag248.xml"/><Relationship Id="rId9" Type="http://schemas.openxmlformats.org/officeDocument/2006/relationships/tags" Target="../tags/tag253.xml"/><Relationship Id="rId14" Type="http://schemas.openxmlformats.org/officeDocument/2006/relationships/tags" Target="../tags/tag258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272.xml"/><Relationship Id="rId13" Type="http://schemas.openxmlformats.org/officeDocument/2006/relationships/tags" Target="../tags/tag277.xml"/><Relationship Id="rId18" Type="http://schemas.openxmlformats.org/officeDocument/2006/relationships/tags" Target="../tags/tag282.xml"/><Relationship Id="rId3" Type="http://schemas.openxmlformats.org/officeDocument/2006/relationships/tags" Target="../tags/tag267.xml"/><Relationship Id="rId21" Type="http://schemas.openxmlformats.org/officeDocument/2006/relationships/tags" Target="../tags/tag285.xml"/><Relationship Id="rId7" Type="http://schemas.openxmlformats.org/officeDocument/2006/relationships/tags" Target="../tags/tag271.xml"/><Relationship Id="rId12" Type="http://schemas.openxmlformats.org/officeDocument/2006/relationships/tags" Target="../tags/tag276.xml"/><Relationship Id="rId17" Type="http://schemas.openxmlformats.org/officeDocument/2006/relationships/tags" Target="../tags/tag281.xml"/><Relationship Id="rId2" Type="http://schemas.openxmlformats.org/officeDocument/2006/relationships/tags" Target="../tags/tag266.xml"/><Relationship Id="rId16" Type="http://schemas.openxmlformats.org/officeDocument/2006/relationships/tags" Target="../tags/tag280.xml"/><Relationship Id="rId20" Type="http://schemas.openxmlformats.org/officeDocument/2006/relationships/tags" Target="../tags/tag284.xml"/><Relationship Id="rId1" Type="http://schemas.openxmlformats.org/officeDocument/2006/relationships/tags" Target="../tags/tag265.xml"/><Relationship Id="rId6" Type="http://schemas.openxmlformats.org/officeDocument/2006/relationships/tags" Target="../tags/tag270.xml"/><Relationship Id="rId11" Type="http://schemas.openxmlformats.org/officeDocument/2006/relationships/tags" Target="../tags/tag275.xml"/><Relationship Id="rId5" Type="http://schemas.openxmlformats.org/officeDocument/2006/relationships/tags" Target="../tags/tag269.xml"/><Relationship Id="rId15" Type="http://schemas.openxmlformats.org/officeDocument/2006/relationships/tags" Target="../tags/tag279.xml"/><Relationship Id="rId23" Type="http://schemas.openxmlformats.org/officeDocument/2006/relationships/slideMaster" Target="../slideMasters/slideMaster2.xml"/><Relationship Id="rId10" Type="http://schemas.openxmlformats.org/officeDocument/2006/relationships/tags" Target="../tags/tag274.xml"/><Relationship Id="rId19" Type="http://schemas.openxmlformats.org/officeDocument/2006/relationships/tags" Target="../tags/tag283.xml"/><Relationship Id="rId4" Type="http://schemas.openxmlformats.org/officeDocument/2006/relationships/tags" Target="../tags/tag268.xml"/><Relationship Id="rId9" Type="http://schemas.openxmlformats.org/officeDocument/2006/relationships/tags" Target="../tags/tag273.xml"/><Relationship Id="rId14" Type="http://schemas.openxmlformats.org/officeDocument/2006/relationships/tags" Target="../tags/tag278.xml"/><Relationship Id="rId22" Type="http://schemas.openxmlformats.org/officeDocument/2006/relationships/tags" Target="../tags/tag286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294.xml"/><Relationship Id="rId13" Type="http://schemas.openxmlformats.org/officeDocument/2006/relationships/tags" Target="../tags/tag299.xml"/><Relationship Id="rId3" Type="http://schemas.openxmlformats.org/officeDocument/2006/relationships/tags" Target="../tags/tag289.xml"/><Relationship Id="rId7" Type="http://schemas.openxmlformats.org/officeDocument/2006/relationships/tags" Target="../tags/tag293.xml"/><Relationship Id="rId12" Type="http://schemas.openxmlformats.org/officeDocument/2006/relationships/tags" Target="../tags/tag298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tags" Target="../tags/tag292.xml"/><Relationship Id="rId11" Type="http://schemas.openxmlformats.org/officeDocument/2006/relationships/tags" Target="../tags/tag297.xml"/><Relationship Id="rId5" Type="http://schemas.openxmlformats.org/officeDocument/2006/relationships/tags" Target="../tags/tag291.xml"/><Relationship Id="rId10" Type="http://schemas.openxmlformats.org/officeDocument/2006/relationships/tags" Target="../tags/tag296.xml"/><Relationship Id="rId4" Type="http://schemas.openxmlformats.org/officeDocument/2006/relationships/tags" Target="../tags/tag290.xml"/><Relationship Id="rId9" Type="http://schemas.openxmlformats.org/officeDocument/2006/relationships/tags" Target="../tags/tag295.xml"/><Relationship Id="rId14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307.xml"/><Relationship Id="rId13" Type="http://schemas.openxmlformats.org/officeDocument/2006/relationships/image" Target="../media/image2.jpeg"/><Relationship Id="rId3" Type="http://schemas.openxmlformats.org/officeDocument/2006/relationships/tags" Target="../tags/tag302.xml"/><Relationship Id="rId7" Type="http://schemas.openxmlformats.org/officeDocument/2006/relationships/tags" Target="../tags/tag306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tags" Target="../tags/tag305.xml"/><Relationship Id="rId11" Type="http://schemas.openxmlformats.org/officeDocument/2006/relationships/tags" Target="../tags/tag310.xml"/><Relationship Id="rId5" Type="http://schemas.openxmlformats.org/officeDocument/2006/relationships/tags" Target="../tags/tag304.xml"/><Relationship Id="rId10" Type="http://schemas.openxmlformats.org/officeDocument/2006/relationships/tags" Target="../tags/tag309.xml"/><Relationship Id="rId4" Type="http://schemas.openxmlformats.org/officeDocument/2006/relationships/tags" Target="../tags/tag303.xml"/><Relationship Id="rId9" Type="http://schemas.openxmlformats.org/officeDocument/2006/relationships/tags" Target="../tags/tag308.xml"/><Relationship Id="rId14" Type="http://schemas.openxmlformats.org/officeDocument/2006/relationships/image" Target="file:///C:\Users\1V994W2\PycharmProjects\PPT_Background_Generation/pic_temp/pic_half_down.png" TargetMode="Externa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318.xml"/><Relationship Id="rId13" Type="http://schemas.openxmlformats.org/officeDocument/2006/relationships/tags" Target="../tags/tag323.xml"/><Relationship Id="rId3" Type="http://schemas.openxmlformats.org/officeDocument/2006/relationships/tags" Target="../tags/tag313.xml"/><Relationship Id="rId7" Type="http://schemas.openxmlformats.org/officeDocument/2006/relationships/tags" Target="../tags/tag317.xml"/><Relationship Id="rId12" Type="http://schemas.openxmlformats.org/officeDocument/2006/relationships/tags" Target="../tags/tag322.xml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6" Type="http://schemas.openxmlformats.org/officeDocument/2006/relationships/tags" Target="../tags/tag316.xml"/><Relationship Id="rId11" Type="http://schemas.openxmlformats.org/officeDocument/2006/relationships/tags" Target="../tags/tag321.xml"/><Relationship Id="rId5" Type="http://schemas.openxmlformats.org/officeDocument/2006/relationships/tags" Target="../tags/tag315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320.xml"/><Relationship Id="rId4" Type="http://schemas.openxmlformats.org/officeDocument/2006/relationships/tags" Target="../tags/tag314.xml"/><Relationship Id="rId9" Type="http://schemas.openxmlformats.org/officeDocument/2006/relationships/tags" Target="../tags/tag319.xml"/><Relationship Id="rId14" Type="http://schemas.openxmlformats.org/officeDocument/2006/relationships/tags" Target="../tags/tag324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332.xml"/><Relationship Id="rId13" Type="http://schemas.openxmlformats.org/officeDocument/2006/relationships/tags" Target="../tags/tag337.xml"/><Relationship Id="rId3" Type="http://schemas.openxmlformats.org/officeDocument/2006/relationships/tags" Target="../tags/tag327.xml"/><Relationship Id="rId7" Type="http://schemas.openxmlformats.org/officeDocument/2006/relationships/tags" Target="../tags/tag331.xml"/><Relationship Id="rId12" Type="http://schemas.openxmlformats.org/officeDocument/2006/relationships/tags" Target="../tags/tag336.xml"/><Relationship Id="rId17" Type="http://schemas.openxmlformats.org/officeDocument/2006/relationships/slideMaster" Target="../slideMasters/slideMaster2.xml"/><Relationship Id="rId2" Type="http://schemas.openxmlformats.org/officeDocument/2006/relationships/tags" Target="../tags/tag326.xml"/><Relationship Id="rId16" Type="http://schemas.openxmlformats.org/officeDocument/2006/relationships/tags" Target="../tags/tag340.xml"/><Relationship Id="rId1" Type="http://schemas.openxmlformats.org/officeDocument/2006/relationships/tags" Target="../tags/tag325.xml"/><Relationship Id="rId6" Type="http://schemas.openxmlformats.org/officeDocument/2006/relationships/tags" Target="../tags/tag330.xml"/><Relationship Id="rId11" Type="http://schemas.openxmlformats.org/officeDocument/2006/relationships/tags" Target="../tags/tag335.xml"/><Relationship Id="rId5" Type="http://schemas.openxmlformats.org/officeDocument/2006/relationships/tags" Target="../tags/tag329.xml"/><Relationship Id="rId15" Type="http://schemas.openxmlformats.org/officeDocument/2006/relationships/tags" Target="../tags/tag339.xml"/><Relationship Id="rId10" Type="http://schemas.openxmlformats.org/officeDocument/2006/relationships/tags" Target="../tags/tag334.xml"/><Relationship Id="rId4" Type="http://schemas.openxmlformats.org/officeDocument/2006/relationships/tags" Target="../tags/tag328.xml"/><Relationship Id="rId9" Type="http://schemas.openxmlformats.org/officeDocument/2006/relationships/tags" Target="../tags/tag333.xml"/><Relationship Id="rId14" Type="http://schemas.openxmlformats.org/officeDocument/2006/relationships/tags" Target="../tags/tag338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348.xml"/><Relationship Id="rId13" Type="http://schemas.openxmlformats.org/officeDocument/2006/relationships/tags" Target="../tags/tag353.xml"/><Relationship Id="rId3" Type="http://schemas.openxmlformats.org/officeDocument/2006/relationships/tags" Target="../tags/tag343.xml"/><Relationship Id="rId7" Type="http://schemas.openxmlformats.org/officeDocument/2006/relationships/tags" Target="../tags/tag347.xml"/><Relationship Id="rId12" Type="http://schemas.openxmlformats.org/officeDocument/2006/relationships/tags" Target="../tags/tag352.xml"/><Relationship Id="rId2" Type="http://schemas.openxmlformats.org/officeDocument/2006/relationships/tags" Target="../tags/tag342.xml"/><Relationship Id="rId1" Type="http://schemas.openxmlformats.org/officeDocument/2006/relationships/tags" Target="../tags/tag341.xml"/><Relationship Id="rId6" Type="http://schemas.openxmlformats.org/officeDocument/2006/relationships/tags" Target="../tags/tag346.xml"/><Relationship Id="rId11" Type="http://schemas.openxmlformats.org/officeDocument/2006/relationships/tags" Target="../tags/tag351.xml"/><Relationship Id="rId5" Type="http://schemas.openxmlformats.org/officeDocument/2006/relationships/tags" Target="../tags/tag345.xml"/><Relationship Id="rId10" Type="http://schemas.openxmlformats.org/officeDocument/2006/relationships/tags" Target="../tags/tag350.xml"/><Relationship Id="rId4" Type="http://schemas.openxmlformats.org/officeDocument/2006/relationships/tags" Target="../tags/tag344.xml"/><Relationship Id="rId9" Type="http://schemas.openxmlformats.org/officeDocument/2006/relationships/tags" Target="../tags/tag349.xml"/><Relationship Id="rId14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" Type="http://schemas.openxmlformats.org/officeDocument/2006/relationships/tags" Target="../tags/tag354.xml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364.xml"/><Relationship Id="rId13" Type="http://schemas.openxmlformats.org/officeDocument/2006/relationships/tags" Target="../tags/tag369.xml"/><Relationship Id="rId3" Type="http://schemas.openxmlformats.org/officeDocument/2006/relationships/tags" Target="../tags/tag359.xml"/><Relationship Id="rId7" Type="http://schemas.openxmlformats.org/officeDocument/2006/relationships/tags" Target="../tags/tag363.xml"/><Relationship Id="rId12" Type="http://schemas.openxmlformats.org/officeDocument/2006/relationships/tags" Target="../tags/tag368.xml"/><Relationship Id="rId2" Type="http://schemas.openxmlformats.org/officeDocument/2006/relationships/tags" Target="../tags/tag358.xml"/><Relationship Id="rId1" Type="http://schemas.openxmlformats.org/officeDocument/2006/relationships/tags" Target="../tags/tag357.xml"/><Relationship Id="rId6" Type="http://schemas.openxmlformats.org/officeDocument/2006/relationships/tags" Target="../tags/tag362.xml"/><Relationship Id="rId11" Type="http://schemas.openxmlformats.org/officeDocument/2006/relationships/tags" Target="../tags/tag367.xml"/><Relationship Id="rId5" Type="http://schemas.openxmlformats.org/officeDocument/2006/relationships/tags" Target="../tags/tag36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366.xml"/><Relationship Id="rId4" Type="http://schemas.openxmlformats.org/officeDocument/2006/relationships/tags" Target="../tags/tag360.xml"/><Relationship Id="rId9" Type="http://schemas.openxmlformats.org/officeDocument/2006/relationships/tags" Target="../tags/tag365.xml"/><Relationship Id="rId14" Type="http://schemas.openxmlformats.org/officeDocument/2006/relationships/tags" Target="../tags/tag370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378.xml"/><Relationship Id="rId13" Type="http://schemas.openxmlformats.org/officeDocument/2006/relationships/tags" Target="../tags/tag383.xml"/><Relationship Id="rId3" Type="http://schemas.openxmlformats.org/officeDocument/2006/relationships/tags" Target="../tags/tag373.xml"/><Relationship Id="rId7" Type="http://schemas.openxmlformats.org/officeDocument/2006/relationships/tags" Target="../tags/tag377.xml"/><Relationship Id="rId12" Type="http://schemas.openxmlformats.org/officeDocument/2006/relationships/tags" Target="../tags/tag382.xml"/><Relationship Id="rId2" Type="http://schemas.openxmlformats.org/officeDocument/2006/relationships/tags" Target="../tags/tag372.xml"/><Relationship Id="rId1" Type="http://schemas.openxmlformats.org/officeDocument/2006/relationships/tags" Target="../tags/tag371.xml"/><Relationship Id="rId6" Type="http://schemas.openxmlformats.org/officeDocument/2006/relationships/tags" Target="../tags/tag376.xml"/><Relationship Id="rId11" Type="http://schemas.openxmlformats.org/officeDocument/2006/relationships/tags" Target="../tags/tag381.xml"/><Relationship Id="rId5" Type="http://schemas.openxmlformats.org/officeDocument/2006/relationships/tags" Target="../tags/tag375.xml"/><Relationship Id="rId10" Type="http://schemas.openxmlformats.org/officeDocument/2006/relationships/tags" Target="../tags/tag380.xml"/><Relationship Id="rId4" Type="http://schemas.openxmlformats.org/officeDocument/2006/relationships/tags" Target="../tags/tag374.xml"/><Relationship Id="rId9" Type="http://schemas.openxmlformats.org/officeDocument/2006/relationships/tags" Target="../tags/tag379.xml"/><Relationship Id="rId1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3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386.xml"/><Relationship Id="rId7" Type="http://schemas.openxmlformats.org/officeDocument/2006/relationships/tags" Target="../tags/tag390.xml"/><Relationship Id="rId12" Type="http://schemas.openxmlformats.org/officeDocument/2006/relationships/tags" Target="../tags/tag395.xml"/><Relationship Id="rId2" Type="http://schemas.openxmlformats.org/officeDocument/2006/relationships/tags" Target="../tags/tag385.xml"/><Relationship Id="rId1" Type="http://schemas.openxmlformats.org/officeDocument/2006/relationships/tags" Target="../tags/tag384.xml"/><Relationship Id="rId6" Type="http://schemas.openxmlformats.org/officeDocument/2006/relationships/tags" Target="../tags/tag389.xml"/><Relationship Id="rId11" Type="http://schemas.openxmlformats.org/officeDocument/2006/relationships/tags" Target="../tags/tag394.xml"/><Relationship Id="rId5" Type="http://schemas.openxmlformats.org/officeDocument/2006/relationships/tags" Target="../tags/tag388.xml"/><Relationship Id="rId10" Type="http://schemas.openxmlformats.org/officeDocument/2006/relationships/tags" Target="../tags/tag393.xml"/><Relationship Id="rId4" Type="http://schemas.openxmlformats.org/officeDocument/2006/relationships/tags" Target="../tags/tag387.xml"/><Relationship Id="rId9" Type="http://schemas.openxmlformats.org/officeDocument/2006/relationships/tags" Target="../tags/tag39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403.xml"/><Relationship Id="rId13" Type="http://schemas.openxmlformats.org/officeDocument/2006/relationships/tags" Target="../tags/tag408.xml"/><Relationship Id="rId18" Type="http://schemas.openxmlformats.org/officeDocument/2006/relationships/tags" Target="../tags/tag413.xml"/><Relationship Id="rId3" Type="http://schemas.openxmlformats.org/officeDocument/2006/relationships/tags" Target="../tags/tag398.xml"/><Relationship Id="rId21" Type="http://schemas.openxmlformats.org/officeDocument/2006/relationships/slideMaster" Target="../slideMasters/slideMaster2.xml"/><Relationship Id="rId7" Type="http://schemas.openxmlformats.org/officeDocument/2006/relationships/tags" Target="../tags/tag402.xml"/><Relationship Id="rId12" Type="http://schemas.openxmlformats.org/officeDocument/2006/relationships/tags" Target="../tags/tag407.xml"/><Relationship Id="rId17" Type="http://schemas.openxmlformats.org/officeDocument/2006/relationships/tags" Target="../tags/tag412.xml"/><Relationship Id="rId2" Type="http://schemas.openxmlformats.org/officeDocument/2006/relationships/tags" Target="../tags/tag397.xml"/><Relationship Id="rId16" Type="http://schemas.openxmlformats.org/officeDocument/2006/relationships/tags" Target="../tags/tag411.xml"/><Relationship Id="rId20" Type="http://schemas.openxmlformats.org/officeDocument/2006/relationships/tags" Target="../tags/tag415.xml"/><Relationship Id="rId1" Type="http://schemas.openxmlformats.org/officeDocument/2006/relationships/tags" Target="../tags/tag396.xml"/><Relationship Id="rId6" Type="http://schemas.openxmlformats.org/officeDocument/2006/relationships/tags" Target="../tags/tag401.xml"/><Relationship Id="rId11" Type="http://schemas.openxmlformats.org/officeDocument/2006/relationships/tags" Target="../tags/tag406.xml"/><Relationship Id="rId5" Type="http://schemas.openxmlformats.org/officeDocument/2006/relationships/tags" Target="../tags/tag400.xml"/><Relationship Id="rId15" Type="http://schemas.openxmlformats.org/officeDocument/2006/relationships/tags" Target="../tags/tag410.xml"/><Relationship Id="rId10" Type="http://schemas.openxmlformats.org/officeDocument/2006/relationships/tags" Target="../tags/tag405.xml"/><Relationship Id="rId19" Type="http://schemas.openxmlformats.org/officeDocument/2006/relationships/tags" Target="../tags/tag414.xml"/><Relationship Id="rId4" Type="http://schemas.openxmlformats.org/officeDocument/2006/relationships/tags" Target="../tags/tag399.xml"/><Relationship Id="rId9" Type="http://schemas.openxmlformats.org/officeDocument/2006/relationships/tags" Target="../tags/tag404.xml"/><Relationship Id="rId14" Type="http://schemas.openxmlformats.org/officeDocument/2006/relationships/tags" Target="../tags/tag409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image" Target="../media/image2.jpeg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image" Target="file:///C:\Users\1V994W2\PycharmProjects\PPT_Background_Generation/pic_temp/pic_half_down.png" TargetMode="Externa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42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418.xml"/><Relationship Id="rId7" Type="http://schemas.openxmlformats.org/officeDocument/2006/relationships/tags" Target="../tags/tag422.xml"/><Relationship Id="rId12" Type="http://schemas.openxmlformats.org/officeDocument/2006/relationships/tags" Target="../tags/tag427.xml"/><Relationship Id="rId2" Type="http://schemas.openxmlformats.org/officeDocument/2006/relationships/tags" Target="../tags/tag417.xml"/><Relationship Id="rId1" Type="http://schemas.openxmlformats.org/officeDocument/2006/relationships/tags" Target="../tags/tag416.xml"/><Relationship Id="rId6" Type="http://schemas.openxmlformats.org/officeDocument/2006/relationships/tags" Target="../tags/tag421.xml"/><Relationship Id="rId11" Type="http://schemas.openxmlformats.org/officeDocument/2006/relationships/tags" Target="../tags/tag426.xml"/><Relationship Id="rId5" Type="http://schemas.openxmlformats.org/officeDocument/2006/relationships/tags" Target="../tags/tag420.xml"/><Relationship Id="rId10" Type="http://schemas.openxmlformats.org/officeDocument/2006/relationships/tags" Target="../tags/tag425.xml"/><Relationship Id="rId4" Type="http://schemas.openxmlformats.org/officeDocument/2006/relationships/tags" Target="../tags/tag419.xml"/><Relationship Id="rId9" Type="http://schemas.openxmlformats.org/officeDocument/2006/relationships/tags" Target="../tags/tag424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435.xml"/><Relationship Id="rId13" Type="http://schemas.openxmlformats.org/officeDocument/2006/relationships/tags" Target="../tags/tag440.xml"/><Relationship Id="rId3" Type="http://schemas.openxmlformats.org/officeDocument/2006/relationships/tags" Target="../tags/tag430.xml"/><Relationship Id="rId7" Type="http://schemas.openxmlformats.org/officeDocument/2006/relationships/tags" Target="../tags/tag434.xml"/><Relationship Id="rId12" Type="http://schemas.openxmlformats.org/officeDocument/2006/relationships/tags" Target="../tags/tag439.xml"/><Relationship Id="rId2" Type="http://schemas.openxmlformats.org/officeDocument/2006/relationships/tags" Target="../tags/tag429.xml"/><Relationship Id="rId1" Type="http://schemas.openxmlformats.org/officeDocument/2006/relationships/tags" Target="../tags/tag428.xml"/><Relationship Id="rId6" Type="http://schemas.openxmlformats.org/officeDocument/2006/relationships/tags" Target="../tags/tag433.xml"/><Relationship Id="rId11" Type="http://schemas.openxmlformats.org/officeDocument/2006/relationships/tags" Target="../tags/tag438.xml"/><Relationship Id="rId5" Type="http://schemas.openxmlformats.org/officeDocument/2006/relationships/tags" Target="../tags/tag432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437.xml"/><Relationship Id="rId4" Type="http://schemas.openxmlformats.org/officeDocument/2006/relationships/tags" Target="../tags/tag431.xml"/><Relationship Id="rId9" Type="http://schemas.openxmlformats.org/officeDocument/2006/relationships/tags" Target="../tags/tag436.xml"/><Relationship Id="rId14" Type="http://schemas.openxmlformats.org/officeDocument/2006/relationships/tags" Target="../tags/tag441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44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444.xml"/><Relationship Id="rId7" Type="http://schemas.openxmlformats.org/officeDocument/2006/relationships/tags" Target="../tags/tag448.xml"/><Relationship Id="rId12" Type="http://schemas.openxmlformats.org/officeDocument/2006/relationships/tags" Target="../tags/tag453.xml"/><Relationship Id="rId2" Type="http://schemas.openxmlformats.org/officeDocument/2006/relationships/tags" Target="../tags/tag443.xml"/><Relationship Id="rId1" Type="http://schemas.openxmlformats.org/officeDocument/2006/relationships/tags" Target="../tags/tag442.xml"/><Relationship Id="rId6" Type="http://schemas.openxmlformats.org/officeDocument/2006/relationships/tags" Target="../tags/tag447.xml"/><Relationship Id="rId11" Type="http://schemas.openxmlformats.org/officeDocument/2006/relationships/tags" Target="../tags/tag452.xml"/><Relationship Id="rId5" Type="http://schemas.openxmlformats.org/officeDocument/2006/relationships/tags" Target="../tags/tag446.xml"/><Relationship Id="rId10" Type="http://schemas.openxmlformats.org/officeDocument/2006/relationships/tags" Target="../tags/tag451.xml"/><Relationship Id="rId4" Type="http://schemas.openxmlformats.org/officeDocument/2006/relationships/tags" Target="../tags/tag445.xml"/><Relationship Id="rId9" Type="http://schemas.openxmlformats.org/officeDocument/2006/relationships/tags" Target="../tags/tag450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461.xml"/><Relationship Id="rId13" Type="http://schemas.openxmlformats.org/officeDocument/2006/relationships/tags" Target="../tags/tag466.xml"/><Relationship Id="rId3" Type="http://schemas.openxmlformats.org/officeDocument/2006/relationships/tags" Target="../tags/tag456.xml"/><Relationship Id="rId7" Type="http://schemas.openxmlformats.org/officeDocument/2006/relationships/tags" Target="../tags/tag460.xml"/><Relationship Id="rId12" Type="http://schemas.openxmlformats.org/officeDocument/2006/relationships/tags" Target="../tags/tag465.xml"/><Relationship Id="rId2" Type="http://schemas.openxmlformats.org/officeDocument/2006/relationships/tags" Target="../tags/tag455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454.xml"/><Relationship Id="rId6" Type="http://schemas.openxmlformats.org/officeDocument/2006/relationships/tags" Target="../tags/tag459.xml"/><Relationship Id="rId11" Type="http://schemas.openxmlformats.org/officeDocument/2006/relationships/tags" Target="../tags/tag464.xml"/><Relationship Id="rId5" Type="http://schemas.openxmlformats.org/officeDocument/2006/relationships/tags" Target="../tags/tag458.xml"/><Relationship Id="rId15" Type="http://schemas.openxmlformats.org/officeDocument/2006/relationships/tags" Target="../tags/tag468.xml"/><Relationship Id="rId10" Type="http://schemas.openxmlformats.org/officeDocument/2006/relationships/tags" Target="../tags/tag463.xml"/><Relationship Id="rId4" Type="http://schemas.openxmlformats.org/officeDocument/2006/relationships/tags" Target="../tags/tag457.xml"/><Relationship Id="rId9" Type="http://schemas.openxmlformats.org/officeDocument/2006/relationships/tags" Target="../tags/tag462.xml"/><Relationship Id="rId14" Type="http://schemas.openxmlformats.org/officeDocument/2006/relationships/tags" Target="../tags/tag467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476.xml"/><Relationship Id="rId13" Type="http://schemas.openxmlformats.org/officeDocument/2006/relationships/tags" Target="../tags/tag481.xml"/><Relationship Id="rId3" Type="http://schemas.openxmlformats.org/officeDocument/2006/relationships/tags" Target="../tags/tag471.xml"/><Relationship Id="rId7" Type="http://schemas.openxmlformats.org/officeDocument/2006/relationships/tags" Target="../tags/tag475.xml"/><Relationship Id="rId12" Type="http://schemas.openxmlformats.org/officeDocument/2006/relationships/tags" Target="../tags/tag480.xml"/><Relationship Id="rId2" Type="http://schemas.openxmlformats.org/officeDocument/2006/relationships/tags" Target="../tags/tag470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469.xml"/><Relationship Id="rId6" Type="http://schemas.openxmlformats.org/officeDocument/2006/relationships/tags" Target="../tags/tag474.xml"/><Relationship Id="rId11" Type="http://schemas.openxmlformats.org/officeDocument/2006/relationships/tags" Target="../tags/tag479.xml"/><Relationship Id="rId5" Type="http://schemas.openxmlformats.org/officeDocument/2006/relationships/tags" Target="../tags/tag473.xml"/><Relationship Id="rId15" Type="http://schemas.openxmlformats.org/officeDocument/2006/relationships/tags" Target="../tags/tag483.xml"/><Relationship Id="rId10" Type="http://schemas.openxmlformats.org/officeDocument/2006/relationships/tags" Target="../tags/tag478.xml"/><Relationship Id="rId4" Type="http://schemas.openxmlformats.org/officeDocument/2006/relationships/tags" Target="../tags/tag472.xml"/><Relationship Id="rId9" Type="http://schemas.openxmlformats.org/officeDocument/2006/relationships/tags" Target="../tags/tag477.xml"/><Relationship Id="rId14" Type="http://schemas.openxmlformats.org/officeDocument/2006/relationships/tags" Target="../tags/tag482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491.xml"/><Relationship Id="rId13" Type="http://schemas.openxmlformats.org/officeDocument/2006/relationships/tags" Target="../tags/tag496.xml"/><Relationship Id="rId18" Type="http://schemas.openxmlformats.org/officeDocument/2006/relationships/tags" Target="../tags/tag501.xml"/><Relationship Id="rId3" Type="http://schemas.openxmlformats.org/officeDocument/2006/relationships/tags" Target="../tags/tag486.xml"/><Relationship Id="rId21" Type="http://schemas.openxmlformats.org/officeDocument/2006/relationships/image" Target="file:///C:\Users\1V994W2\PycharmProjects\PPT_Background_Generation/pic_temp/0_pic_quater_right_down.png" TargetMode="External"/><Relationship Id="rId7" Type="http://schemas.openxmlformats.org/officeDocument/2006/relationships/tags" Target="../tags/tag490.xml"/><Relationship Id="rId12" Type="http://schemas.openxmlformats.org/officeDocument/2006/relationships/tags" Target="../tags/tag495.xml"/><Relationship Id="rId17" Type="http://schemas.openxmlformats.org/officeDocument/2006/relationships/tags" Target="../tags/tag500.xml"/><Relationship Id="rId2" Type="http://schemas.openxmlformats.org/officeDocument/2006/relationships/tags" Target="../tags/tag485.xml"/><Relationship Id="rId16" Type="http://schemas.openxmlformats.org/officeDocument/2006/relationships/tags" Target="../tags/tag499.xml"/><Relationship Id="rId20" Type="http://schemas.openxmlformats.org/officeDocument/2006/relationships/image" Target="../media/image3.jpeg"/><Relationship Id="rId1" Type="http://schemas.openxmlformats.org/officeDocument/2006/relationships/tags" Target="../tags/tag484.xml"/><Relationship Id="rId6" Type="http://schemas.openxmlformats.org/officeDocument/2006/relationships/tags" Target="../tags/tag489.xml"/><Relationship Id="rId11" Type="http://schemas.openxmlformats.org/officeDocument/2006/relationships/tags" Target="../tags/tag494.xml"/><Relationship Id="rId5" Type="http://schemas.openxmlformats.org/officeDocument/2006/relationships/tags" Target="../tags/tag488.xml"/><Relationship Id="rId15" Type="http://schemas.openxmlformats.org/officeDocument/2006/relationships/tags" Target="../tags/tag498.xml"/><Relationship Id="rId10" Type="http://schemas.openxmlformats.org/officeDocument/2006/relationships/tags" Target="../tags/tag49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487.xml"/><Relationship Id="rId9" Type="http://schemas.openxmlformats.org/officeDocument/2006/relationships/tags" Target="../tags/tag492.xml"/><Relationship Id="rId14" Type="http://schemas.openxmlformats.org/officeDocument/2006/relationships/tags" Target="../tags/tag497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509.xml"/><Relationship Id="rId13" Type="http://schemas.openxmlformats.org/officeDocument/2006/relationships/tags" Target="../tags/tag514.xml"/><Relationship Id="rId3" Type="http://schemas.openxmlformats.org/officeDocument/2006/relationships/tags" Target="../tags/tag504.xml"/><Relationship Id="rId7" Type="http://schemas.openxmlformats.org/officeDocument/2006/relationships/tags" Target="../tags/tag508.xml"/><Relationship Id="rId12" Type="http://schemas.openxmlformats.org/officeDocument/2006/relationships/tags" Target="../tags/tag513.xml"/><Relationship Id="rId2" Type="http://schemas.openxmlformats.org/officeDocument/2006/relationships/tags" Target="../tags/tag503.xml"/><Relationship Id="rId1" Type="http://schemas.openxmlformats.org/officeDocument/2006/relationships/tags" Target="../tags/tag502.xml"/><Relationship Id="rId6" Type="http://schemas.openxmlformats.org/officeDocument/2006/relationships/tags" Target="../tags/tag507.xml"/><Relationship Id="rId11" Type="http://schemas.openxmlformats.org/officeDocument/2006/relationships/tags" Target="../tags/tag512.xml"/><Relationship Id="rId5" Type="http://schemas.openxmlformats.org/officeDocument/2006/relationships/tags" Target="../tags/tag50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511.xml"/><Relationship Id="rId4" Type="http://schemas.openxmlformats.org/officeDocument/2006/relationships/tags" Target="../tags/tag505.xml"/><Relationship Id="rId9" Type="http://schemas.openxmlformats.org/officeDocument/2006/relationships/tags" Target="../tags/tag510.xml"/><Relationship Id="rId14" Type="http://schemas.openxmlformats.org/officeDocument/2006/relationships/tags" Target="../tags/tag515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529.xml"/><Relationship Id="rId13" Type="http://schemas.openxmlformats.org/officeDocument/2006/relationships/tags" Target="../tags/tag534.xml"/><Relationship Id="rId3" Type="http://schemas.openxmlformats.org/officeDocument/2006/relationships/tags" Target="../tags/tag524.xml"/><Relationship Id="rId7" Type="http://schemas.openxmlformats.org/officeDocument/2006/relationships/tags" Target="../tags/tag528.xml"/><Relationship Id="rId12" Type="http://schemas.openxmlformats.org/officeDocument/2006/relationships/tags" Target="../tags/tag533.xml"/><Relationship Id="rId2" Type="http://schemas.openxmlformats.org/officeDocument/2006/relationships/tags" Target="../tags/tag523.xml"/><Relationship Id="rId1" Type="http://schemas.openxmlformats.org/officeDocument/2006/relationships/tags" Target="../tags/tag522.xml"/><Relationship Id="rId6" Type="http://schemas.openxmlformats.org/officeDocument/2006/relationships/tags" Target="../tags/tag527.xml"/><Relationship Id="rId11" Type="http://schemas.openxmlformats.org/officeDocument/2006/relationships/tags" Target="../tags/tag532.xml"/><Relationship Id="rId5" Type="http://schemas.openxmlformats.org/officeDocument/2006/relationships/tags" Target="../tags/tag526.xml"/><Relationship Id="rId10" Type="http://schemas.openxmlformats.org/officeDocument/2006/relationships/tags" Target="../tags/tag531.xml"/><Relationship Id="rId4" Type="http://schemas.openxmlformats.org/officeDocument/2006/relationships/tags" Target="../tags/tag525.xml"/><Relationship Id="rId9" Type="http://schemas.openxmlformats.org/officeDocument/2006/relationships/tags" Target="../tags/tag530.xml"/><Relationship Id="rId14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tags" Target="../tags/tag66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3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tags" Target="../tags/tag6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tags" Target="../tags/tag80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tags" Target="../tags/tag79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6" Type="http://schemas.openxmlformats.org/officeDocument/2006/relationships/tags" Target="../tags/tag83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5" Type="http://schemas.openxmlformats.org/officeDocument/2006/relationships/tags" Target="../tags/tag72.xml"/><Relationship Id="rId15" Type="http://schemas.openxmlformats.org/officeDocument/2006/relationships/tags" Target="../tags/tag82.xml"/><Relationship Id="rId10" Type="http://schemas.openxmlformats.org/officeDocument/2006/relationships/tags" Target="../tags/tag77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tags" Target="../tags/tag8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5" Type="http://schemas.openxmlformats.org/officeDocument/2006/relationships/tags" Target="../tags/tag88.xml"/><Relationship Id="rId10" Type="http://schemas.openxmlformats.org/officeDocument/2006/relationships/tags" Target="../tags/tag93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5" Type="http://schemas.openxmlformats.org/officeDocument/2006/relationships/tags" Target="../tags/tag10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tags" Target="../tags/tag126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5" Type="http://schemas.openxmlformats.org/officeDocument/2006/relationships/tags" Target="../tags/tag118.xml"/><Relationship Id="rId10" Type="http://schemas.openxmlformats.org/officeDocument/2006/relationships/tags" Target="../tags/tag123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9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10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11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12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13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15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7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8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9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21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22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7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9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11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3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5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7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8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9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20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9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1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6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17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18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20" r:link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9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10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11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12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13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15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7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8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9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21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22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1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10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11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8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9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7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1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pPr/>
              <a:t>2022/2/26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7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9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11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3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5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7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8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9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20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1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10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11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8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9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7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</a:p>
        </p:txBody>
      </p: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9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1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6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17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18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20" r:link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1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1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pPr/>
              <a:t>2022/2/26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21.xml"/><Relationship Id="rId21" Type="http://schemas.openxmlformats.org/officeDocument/2006/relationships/tags" Target="../tags/tag260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tags" Target="../tags/tag264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ags" Target="../tags/tag259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tags" Target="../tags/tag263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tags" Target="../tags/tag262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tags" Target="../tags/tag26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521.xml"/><Relationship Id="rId3" Type="http://schemas.openxmlformats.org/officeDocument/2006/relationships/tags" Target="../tags/tag516.xml"/><Relationship Id="rId7" Type="http://schemas.openxmlformats.org/officeDocument/2006/relationships/tags" Target="../tags/tag520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7.xml"/><Relationship Id="rId6" Type="http://schemas.openxmlformats.org/officeDocument/2006/relationships/tags" Target="../tags/tag519.xml"/><Relationship Id="rId5" Type="http://schemas.openxmlformats.org/officeDocument/2006/relationships/tags" Target="../tags/tag518.xml"/><Relationship Id="rId4" Type="http://schemas.openxmlformats.org/officeDocument/2006/relationships/tags" Target="../tags/tag517.xml"/><Relationship Id="rId9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6" cstate="print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6" cstate="print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36.xml"/><Relationship Id="rId1" Type="http://schemas.openxmlformats.org/officeDocument/2006/relationships/tags" Target="../tags/tag535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93.xml"/><Relationship Id="rId2" Type="http://schemas.openxmlformats.org/officeDocument/2006/relationships/tags" Target="../tags/tag592.xml"/><Relationship Id="rId1" Type="http://schemas.openxmlformats.org/officeDocument/2006/relationships/tags" Target="../tags/tag591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96.xml"/><Relationship Id="rId2" Type="http://schemas.openxmlformats.org/officeDocument/2006/relationships/tags" Target="../tags/tag595.xml"/><Relationship Id="rId1" Type="http://schemas.openxmlformats.org/officeDocument/2006/relationships/tags" Target="../tags/tag594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99.xml"/><Relationship Id="rId2" Type="http://schemas.openxmlformats.org/officeDocument/2006/relationships/tags" Target="../tags/tag598.xml"/><Relationship Id="rId1" Type="http://schemas.openxmlformats.org/officeDocument/2006/relationships/tags" Target="../tags/tag597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02.xml"/><Relationship Id="rId2" Type="http://schemas.openxmlformats.org/officeDocument/2006/relationships/tags" Target="../tags/tag601.xml"/><Relationship Id="rId1" Type="http://schemas.openxmlformats.org/officeDocument/2006/relationships/tags" Target="../tags/tag600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05.xml"/><Relationship Id="rId2" Type="http://schemas.openxmlformats.org/officeDocument/2006/relationships/tags" Target="../tags/tag604.xml"/><Relationship Id="rId1" Type="http://schemas.openxmlformats.org/officeDocument/2006/relationships/tags" Target="../tags/tag603.xml"/><Relationship Id="rId6" Type="http://schemas.openxmlformats.org/officeDocument/2006/relationships/image" Target="../media/image13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608.xml"/><Relationship Id="rId7" Type="http://schemas.openxmlformats.org/officeDocument/2006/relationships/hyperlink" Target="https://iot-tool.obs-website.cn-north-4.myhuaweicloud.com/" TargetMode="External"/><Relationship Id="rId2" Type="http://schemas.openxmlformats.org/officeDocument/2006/relationships/tags" Target="../tags/tag607.xml"/><Relationship Id="rId1" Type="http://schemas.openxmlformats.org/officeDocument/2006/relationships/tags" Target="../tags/tag606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609.xml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12.xml"/><Relationship Id="rId7" Type="http://schemas.openxmlformats.org/officeDocument/2006/relationships/image" Target="../media/image16.png"/><Relationship Id="rId2" Type="http://schemas.openxmlformats.org/officeDocument/2006/relationships/tags" Target="../tags/tag611.xml"/><Relationship Id="rId1" Type="http://schemas.openxmlformats.org/officeDocument/2006/relationships/tags" Target="../tags/tag610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6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621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616.xml"/><Relationship Id="rId7" Type="http://schemas.openxmlformats.org/officeDocument/2006/relationships/tags" Target="../tags/tag620.xml"/><Relationship Id="rId12" Type="http://schemas.openxmlformats.org/officeDocument/2006/relationships/tags" Target="../tags/tag625.xml"/><Relationship Id="rId2" Type="http://schemas.openxmlformats.org/officeDocument/2006/relationships/tags" Target="../tags/tag615.xml"/><Relationship Id="rId1" Type="http://schemas.openxmlformats.org/officeDocument/2006/relationships/tags" Target="../tags/tag614.xml"/><Relationship Id="rId6" Type="http://schemas.openxmlformats.org/officeDocument/2006/relationships/tags" Target="../tags/tag619.xml"/><Relationship Id="rId11" Type="http://schemas.openxmlformats.org/officeDocument/2006/relationships/tags" Target="../tags/tag624.xml"/><Relationship Id="rId5" Type="http://schemas.openxmlformats.org/officeDocument/2006/relationships/tags" Target="../tags/tag618.xml"/><Relationship Id="rId10" Type="http://schemas.openxmlformats.org/officeDocument/2006/relationships/tags" Target="../tags/tag623.xml"/><Relationship Id="rId4" Type="http://schemas.openxmlformats.org/officeDocument/2006/relationships/tags" Target="../tags/tag617.xml"/><Relationship Id="rId9" Type="http://schemas.openxmlformats.org/officeDocument/2006/relationships/tags" Target="../tags/tag622.xml"/><Relationship Id="rId1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633.xml"/><Relationship Id="rId13" Type="http://schemas.openxmlformats.org/officeDocument/2006/relationships/notesSlide" Target="../notesSlides/notesSlide18.xml"/><Relationship Id="rId3" Type="http://schemas.openxmlformats.org/officeDocument/2006/relationships/tags" Target="../tags/tag628.xml"/><Relationship Id="rId7" Type="http://schemas.openxmlformats.org/officeDocument/2006/relationships/tags" Target="../tags/tag632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627.xml"/><Relationship Id="rId1" Type="http://schemas.openxmlformats.org/officeDocument/2006/relationships/tags" Target="../tags/tag626.xml"/><Relationship Id="rId6" Type="http://schemas.openxmlformats.org/officeDocument/2006/relationships/tags" Target="../tags/tag631.xml"/><Relationship Id="rId11" Type="http://schemas.openxmlformats.org/officeDocument/2006/relationships/tags" Target="../tags/tag636.xml"/><Relationship Id="rId5" Type="http://schemas.openxmlformats.org/officeDocument/2006/relationships/tags" Target="../tags/tag630.xml"/><Relationship Id="rId10" Type="http://schemas.openxmlformats.org/officeDocument/2006/relationships/tags" Target="../tags/tag635.xml"/><Relationship Id="rId4" Type="http://schemas.openxmlformats.org/officeDocument/2006/relationships/tags" Target="../tags/tag629.xml"/><Relationship Id="rId9" Type="http://schemas.openxmlformats.org/officeDocument/2006/relationships/tags" Target="../tags/tag634.xml"/><Relationship Id="rId1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39.xml"/><Relationship Id="rId2" Type="http://schemas.openxmlformats.org/officeDocument/2006/relationships/tags" Target="../tags/tag638.xml"/><Relationship Id="rId1" Type="http://schemas.openxmlformats.org/officeDocument/2006/relationships/tags" Target="../tags/tag637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544.xml"/><Relationship Id="rId13" Type="http://schemas.openxmlformats.org/officeDocument/2006/relationships/tags" Target="../tags/tag549.xml"/><Relationship Id="rId18" Type="http://schemas.openxmlformats.org/officeDocument/2006/relationships/tags" Target="../tags/tag554.xml"/><Relationship Id="rId26" Type="http://schemas.openxmlformats.org/officeDocument/2006/relationships/tags" Target="../tags/tag562.xml"/><Relationship Id="rId3" Type="http://schemas.openxmlformats.org/officeDocument/2006/relationships/tags" Target="../tags/tag539.xml"/><Relationship Id="rId21" Type="http://schemas.openxmlformats.org/officeDocument/2006/relationships/tags" Target="../tags/tag557.xml"/><Relationship Id="rId7" Type="http://schemas.openxmlformats.org/officeDocument/2006/relationships/tags" Target="../tags/tag543.xml"/><Relationship Id="rId12" Type="http://schemas.openxmlformats.org/officeDocument/2006/relationships/tags" Target="../tags/tag548.xml"/><Relationship Id="rId17" Type="http://schemas.openxmlformats.org/officeDocument/2006/relationships/tags" Target="../tags/tag553.xml"/><Relationship Id="rId25" Type="http://schemas.openxmlformats.org/officeDocument/2006/relationships/tags" Target="../tags/tag561.xml"/><Relationship Id="rId2" Type="http://schemas.openxmlformats.org/officeDocument/2006/relationships/tags" Target="../tags/tag538.xml"/><Relationship Id="rId16" Type="http://schemas.openxmlformats.org/officeDocument/2006/relationships/tags" Target="../tags/tag552.xml"/><Relationship Id="rId20" Type="http://schemas.openxmlformats.org/officeDocument/2006/relationships/tags" Target="../tags/tag556.xml"/><Relationship Id="rId29" Type="http://schemas.openxmlformats.org/officeDocument/2006/relationships/notesSlide" Target="../notesSlides/notesSlide2.xml"/><Relationship Id="rId1" Type="http://schemas.openxmlformats.org/officeDocument/2006/relationships/tags" Target="../tags/tag537.xml"/><Relationship Id="rId6" Type="http://schemas.openxmlformats.org/officeDocument/2006/relationships/tags" Target="../tags/tag542.xml"/><Relationship Id="rId11" Type="http://schemas.openxmlformats.org/officeDocument/2006/relationships/tags" Target="../tags/tag547.xml"/><Relationship Id="rId24" Type="http://schemas.openxmlformats.org/officeDocument/2006/relationships/tags" Target="../tags/tag560.xml"/><Relationship Id="rId5" Type="http://schemas.openxmlformats.org/officeDocument/2006/relationships/tags" Target="../tags/tag541.xml"/><Relationship Id="rId15" Type="http://schemas.openxmlformats.org/officeDocument/2006/relationships/tags" Target="../tags/tag551.xml"/><Relationship Id="rId23" Type="http://schemas.openxmlformats.org/officeDocument/2006/relationships/tags" Target="../tags/tag559.xml"/><Relationship Id="rId28" Type="http://schemas.openxmlformats.org/officeDocument/2006/relationships/slideLayout" Target="../slideLayouts/slideLayout37.xml"/><Relationship Id="rId10" Type="http://schemas.openxmlformats.org/officeDocument/2006/relationships/tags" Target="../tags/tag546.xml"/><Relationship Id="rId19" Type="http://schemas.openxmlformats.org/officeDocument/2006/relationships/tags" Target="../tags/tag555.xml"/><Relationship Id="rId4" Type="http://schemas.openxmlformats.org/officeDocument/2006/relationships/tags" Target="../tags/tag540.xml"/><Relationship Id="rId9" Type="http://schemas.openxmlformats.org/officeDocument/2006/relationships/tags" Target="../tags/tag545.xml"/><Relationship Id="rId14" Type="http://schemas.openxmlformats.org/officeDocument/2006/relationships/tags" Target="../tags/tag550.xml"/><Relationship Id="rId22" Type="http://schemas.openxmlformats.org/officeDocument/2006/relationships/tags" Target="../tags/tag558.xml"/><Relationship Id="rId27" Type="http://schemas.openxmlformats.org/officeDocument/2006/relationships/tags" Target="../tags/tag5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66.xml"/><Relationship Id="rId2" Type="http://schemas.openxmlformats.org/officeDocument/2006/relationships/tags" Target="../tags/tag565.xml"/><Relationship Id="rId1" Type="http://schemas.openxmlformats.org/officeDocument/2006/relationships/tags" Target="../tags/tag564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69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568.xml"/><Relationship Id="rId1" Type="http://schemas.openxmlformats.org/officeDocument/2006/relationships/tags" Target="../tags/tag567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571.xml"/><Relationship Id="rId4" Type="http://schemas.openxmlformats.org/officeDocument/2006/relationships/tags" Target="../tags/tag57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74.xml"/><Relationship Id="rId2" Type="http://schemas.openxmlformats.org/officeDocument/2006/relationships/tags" Target="../tags/tag573.xml"/><Relationship Id="rId1" Type="http://schemas.openxmlformats.org/officeDocument/2006/relationships/tags" Target="../tags/tag572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7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578.xml"/><Relationship Id="rId7" Type="http://schemas.openxmlformats.org/officeDocument/2006/relationships/image" Target="../media/image6.png"/><Relationship Id="rId2" Type="http://schemas.openxmlformats.org/officeDocument/2006/relationships/tags" Target="../tags/tag577.xml"/><Relationship Id="rId1" Type="http://schemas.openxmlformats.org/officeDocument/2006/relationships/tags" Target="../tags/tag576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57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uaweicloud.com/product/iotdm.html" TargetMode="External"/><Relationship Id="rId3" Type="http://schemas.openxmlformats.org/officeDocument/2006/relationships/tags" Target="../tags/tag582.xml"/><Relationship Id="rId7" Type="http://schemas.openxmlformats.org/officeDocument/2006/relationships/image" Target="../media/image7.png"/><Relationship Id="rId2" Type="http://schemas.openxmlformats.org/officeDocument/2006/relationships/tags" Target="../tags/tag581.xml"/><Relationship Id="rId1" Type="http://schemas.openxmlformats.org/officeDocument/2006/relationships/tags" Target="../tags/tag580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8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586.xml"/><Relationship Id="rId2" Type="http://schemas.openxmlformats.org/officeDocument/2006/relationships/tags" Target="../tags/tag585.xml"/><Relationship Id="rId1" Type="http://schemas.openxmlformats.org/officeDocument/2006/relationships/tags" Target="../tags/tag584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89.xml"/><Relationship Id="rId2" Type="http://schemas.openxmlformats.org/officeDocument/2006/relationships/tags" Target="../tags/tag588.xml"/><Relationship Id="rId1" Type="http://schemas.openxmlformats.org/officeDocument/2006/relationships/tags" Target="../tags/tag587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479432" y="3385576"/>
            <a:ext cx="7262446" cy="828675"/>
          </a:xfrm>
        </p:spPr>
        <p:txBody>
          <a:bodyPr/>
          <a:lstStyle/>
          <a:p>
            <a:pPr algn="ctr"/>
            <a:r>
              <a:rPr lang="zh-CN" altLang="en-US" sz="4400" dirty="0" smtClean="0"/>
              <a:t>OpenHarmonyOS 华为云</a:t>
            </a:r>
            <a:r>
              <a:rPr lang="en-US" altLang="zh-CN" sz="4400" dirty="0" err="1" smtClean="0"/>
              <a:t>IoT</a:t>
            </a:r>
            <a:r>
              <a:rPr lang="zh-CN" altLang="en-US" sz="4400" dirty="0" smtClean="0"/>
              <a:t>应用开发</a:t>
            </a:r>
            <a:r>
              <a:rPr lang="en-US" altLang="zh-CN" sz="4400" dirty="0" smtClean="0"/>
              <a:t>-</a:t>
            </a:r>
            <a:r>
              <a:rPr lang="zh-CN" altLang="en-US" dirty="0" smtClean="0"/>
              <a:t>智慧路灯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版权所有©2022福州市凌睿智捷电子有限公司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5200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平台产品创建</a:t>
            </a:r>
          </a:p>
        </p:txBody>
      </p:sp>
      <p:pic>
        <p:nvPicPr>
          <p:cNvPr id="2" name="图片 -21474826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6675" y="2169795"/>
            <a:ext cx="6978650" cy="410654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5200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平台产品创建</a:t>
            </a:r>
          </a:p>
        </p:txBody>
      </p:sp>
      <p:pic>
        <p:nvPicPr>
          <p:cNvPr id="2" name="图片 -21474826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6705" y="2364740"/>
            <a:ext cx="6499225" cy="38862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5200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平台产品创建</a:t>
            </a:r>
          </a:p>
        </p:txBody>
      </p:sp>
      <p:pic>
        <p:nvPicPr>
          <p:cNvPr id="2" name="图片 -214748260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9865" y="2225040"/>
            <a:ext cx="6732270" cy="399542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5200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平台产品创建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64823" y="2280617"/>
            <a:ext cx="6396446" cy="382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5200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平台产品创建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58291" y="2228819"/>
            <a:ext cx="6559731" cy="391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05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设备对接华为云</a:t>
            </a:r>
            <a:r>
              <a:rPr lang="en-US" altLang="zh-CN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</a:t>
            </a:r>
          </a:p>
        </p:txBody>
      </p:sp>
      <p:sp>
        <p:nvSpPr>
          <p:cNvPr id="13" name="文本框 3"/>
          <p:cNvSpPr txBox="1"/>
          <p:nvPr>
            <p:custDataLst>
              <p:tags r:id="rId4"/>
            </p:custDataLst>
          </p:nvPr>
        </p:nvSpPr>
        <p:spPr>
          <a:xfrm>
            <a:off x="1065599" y="1677601"/>
            <a:ext cx="10060249" cy="197120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连接华为云前需要获取</a:t>
            </a:r>
            <a:r>
              <a:rPr lang="en-US" altLang="zh-CN" sz="16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CLIENT_ID</a:t>
            </a:r>
            <a:r>
              <a:rPr lang="zh-CN" altLang="en-US" sz="16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6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USERNAME</a:t>
            </a:r>
            <a:r>
              <a:rPr lang="zh-CN" altLang="en-US" sz="16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6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PASSWORD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，访问</a:t>
            </a:r>
            <a:endParaRPr lang="en-US" altLang="zh-CN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  <a:hlinkClick r:id="rId7"/>
              </a:rPr>
              <a:t>https://iot-tool.obs-website.cn-north-4.myhuaweicloud.com/</a:t>
            </a:r>
            <a:endParaRPr lang="zh-CN" altLang="en-US" sz="16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19200" y="5474310"/>
            <a:ext cx="8311661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072662" y="3046512"/>
            <a:ext cx="8519746" cy="2492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05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设备对接华为云</a:t>
            </a:r>
            <a:r>
              <a:rPr lang="en-US" altLang="zh-CN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</a:t>
            </a:r>
          </a:p>
        </p:txBody>
      </p:sp>
      <p:sp>
        <p:nvSpPr>
          <p:cNvPr id="9" name="文本框 3"/>
          <p:cNvSpPr txBox="1"/>
          <p:nvPr>
            <p:custDataLst>
              <p:tags r:id="rId4"/>
            </p:custDataLst>
          </p:nvPr>
        </p:nvSpPr>
        <p:spPr>
          <a:xfrm>
            <a:off x="1267822" y="2268416"/>
            <a:ext cx="10060249" cy="190793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WIFI</a:t>
            </a:r>
            <a:r>
              <a:rPr lang="zh-CN" altLang="en-US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连接网络</a:t>
            </a:r>
            <a:endParaRPr lang="en-US" altLang="zh-CN" sz="16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en-US" altLang="zh-CN" sz="16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修改例程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代码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\device\</a:t>
            </a:r>
            <a:r>
              <a:rPr lang="en-US" altLang="zh-CN" sz="16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rockchip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\rk2206\</a:t>
            </a:r>
            <a:r>
              <a:rPr lang="en-US" altLang="zh-CN" sz="16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sdk_liteos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\board\</a:t>
            </a:r>
            <a:r>
              <a:rPr lang="en-US" altLang="zh-CN" sz="16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src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\</a:t>
            </a:r>
            <a:r>
              <a:rPr lang="en-US" altLang="zh-CN" sz="16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config_network.c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中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的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WIFI_SSID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WIFI_PASSWORD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为使用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WIFI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的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SSID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和密匙，用于连接网络，设备通过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WIFI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访问华为云。</a:t>
            </a:r>
            <a:endParaRPr lang="en-US" altLang="zh-CN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51359" y="4236060"/>
            <a:ext cx="39814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6" name="组合 9"/>
            <p:cNvGrpSpPr/>
            <p:nvPr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10"/>
            <p:cNvGrpSpPr/>
            <p:nvPr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065530" y="2242185"/>
            <a:ext cx="10060305" cy="4050665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 lnSpcReduction="10000"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16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修改编译脚本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vendor/lockzhiner/rk2206/sample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BUILD.gn 文件，指定 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d3_iot_cloud_intelligent_street_lamp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参与编译。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"./d3_iot_cloud_intelligent_street_lamp:iot_cloud_isl_example"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endParaRPr lang="zh-CN" altLang="en-US" sz="16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 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device/lockzhiner/rk2206/sdk_liteos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Makefile 文件，添加 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-l</a:t>
            </a:r>
            <a:r>
              <a:rPr lang="en-US" altLang="zh-CN" sz="16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iot_cloud_isl_example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参与编译。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hardware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_LIBS = -lhal_iothardware -lhardware -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</a:t>
            </a:r>
            <a:r>
              <a:rPr lang="en-US" altLang="zh-CN" sz="16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iot_cloud_isl_example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endParaRPr lang="zh-CN" altLang="en-US" sz="16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16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编译固件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</a:t>
            </a:r>
            <a:r>
              <a:rPr lang="en-US" altLang="zh-CN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set -root .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</a:t>
            </a:r>
            <a:r>
              <a:rPr lang="en-US" altLang="zh-CN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set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build 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–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</a:t>
            </a:r>
            <a:endParaRPr lang="en-US" altLang="zh-CN" sz="16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zh-CN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、烧写固件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20" name="稻壳儿春秋广告/盗版必究"/>
          <p:cNvSpPr txBox="1"/>
          <p:nvPr>
            <p:custDataLst>
              <p:tags r:id="rId4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06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1" name="标题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2500" lnSpcReduction="1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sz="3400"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sz="3400"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平台演示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3" name="组合 9"/>
            <p:cNvGrpSpPr/>
            <p:nvPr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>
                <p:custDataLst>
                  <p:tags r:id="rId8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>
                <p:custDataLst>
                  <p:tags r:id="rId9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>
                <p:custDataLst>
                  <p:tags r:id="rId10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>
                <p:custDataLst>
                  <p:tags r:id="rId11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10"/>
            <p:cNvGrpSpPr/>
            <p:nvPr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>
                <p:custDataLst>
                  <p:tags r:id="rId5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>
                <p:custDataLst>
                  <p:tags r:id="rId6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>
                <p:custDataLst>
                  <p:tags r:id="rId7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20" name="稻壳儿春秋广告/盗版必究"/>
          <p:cNvSpPr txBox="1"/>
          <p:nvPr>
            <p:custDataLst>
              <p:tags r:id="rId3"/>
            </p:custDataLst>
          </p:nvPr>
        </p:nvSpPr>
        <p:spPr>
          <a:xfrm>
            <a:off x="1276399" y="1145760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06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1" name="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603744" y="1212117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2500" lnSpcReduction="1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sz="3400"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sz="3400"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平台演示</a:t>
            </a:r>
          </a:p>
        </p:txBody>
      </p:sp>
      <p:pic>
        <p:nvPicPr>
          <p:cNvPr id="4" name="图片 -214748260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85035" y="2011680"/>
            <a:ext cx="7997190" cy="426910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705099" y="2730499"/>
            <a:ext cx="4343401" cy="814469"/>
          </a:xfrm>
        </p:spPr>
        <p:txBody>
          <a:bodyPr/>
          <a:lstStyle/>
          <a:p>
            <a:r>
              <a:rPr lang="zh-CN" altLang="en-US" spc="700" dirty="0"/>
              <a:t>谢谢聆听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6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单击此处添加副标题内容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49"/>
          <p:cNvSpPr txBox="1"/>
          <p:nvPr>
            <p:custDataLst>
              <p:tags r:id="rId2"/>
            </p:custDataLst>
          </p:nvPr>
        </p:nvSpPr>
        <p:spPr>
          <a:xfrm>
            <a:off x="5941695" y="928370"/>
            <a:ext cx="3292475" cy="41656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2000" b="1" spc="60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CONTENTS</a:t>
            </a:r>
          </a:p>
        </p:txBody>
      </p:sp>
      <p:sp>
        <p:nvSpPr>
          <p:cNvPr id="32" name="文本框 50"/>
          <p:cNvSpPr txBox="1"/>
          <p:nvPr>
            <p:custDataLst>
              <p:tags r:id="rId3"/>
            </p:custDataLst>
          </p:nvPr>
        </p:nvSpPr>
        <p:spPr>
          <a:xfrm>
            <a:off x="5941695" y="187325"/>
            <a:ext cx="3292475" cy="69977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3600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 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>
                    <a:tint val="75000"/>
                  </a:schemeClr>
                </a:solidFill>
              </a:rPr>
              <a:t>版权所有©2022福州市凌睿智捷电子有限公司</a:t>
            </a:r>
          </a:p>
        </p:txBody>
      </p:sp>
      <p:sp>
        <p:nvSpPr>
          <p:cNvPr id="3" name="任意多边形 4"/>
          <p:cNvSpPr/>
          <p:nvPr>
            <p:custDataLst>
              <p:tags r:id="rId4"/>
            </p:custDataLst>
          </p:nvPr>
        </p:nvSpPr>
        <p:spPr bwMode="auto">
          <a:xfrm>
            <a:off x="5952808" y="174847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任意多边形 12"/>
          <p:cNvSpPr/>
          <p:nvPr>
            <p:custDataLst>
              <p:tags r:id="rId5"/>
            </p:custDataLst>
          </p:nvPr>
        </p:nvSpPr>
        <p:spPr bwMode="auto">
          <a:xfrm>
            <a:off x="7075488" y="174847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6272213" y="178657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77" name="文本框 76"/>
          <p:cNvSpPr txBox="1"/>
          <p:nvPr>
            <p:custDataLst>
              <p:tags r:id="rId7"/>
            </p:custDataLst>
          </p:nvPr>
        </p:nvSpPr>
        <p:spPr bwMode="auto">
          <a:xfrm>
            <a:off x="7349173" y="1670367"/>
            <a:ext cx="3227070" cy="56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硬件连接</a:t>
            </a:r>
          </a:p>
        </p:txBody>
      </p:sp>
      <p:sp>
        <p:nvSpPr>
          <p:cNvPr id="7" name="任意多边形 17"/>
          <p:cNvSpPr/>
          <p:nvPr>
            <p:custDataLst>
              <p:tags r:id="rId8"/>
            </p:custDataLst>
          </p:nvPr>
        </p:nvSpPr>
        <p:spPr bwMode="auto">
          <a:xfrm>
            <a:off x="5952808" y="252698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任意多边形 20"/>
          <p:cNvSpPr/>
          <p:nvPr>
            <p:custDataLst>
              <p:tags r:id="rId9"/>
            </p:custDataLst>
          </p:nvPr>
        </p:nvSpPr>
        <p:spPr bwMode="auto">
          <a:xfrm>
            <a:off x="7075488" y="252698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>
            <p:custDataLst>
              <p:tags r:id="rId10"/>
            </p:custDataLst>
          </p:nvPr>
        </p:nvSpPr>
        <p:spPr>
          <a:xfrm>
            <a:off x="6272213" y="2565082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81" name="文本框 80"/>
          <p:cNvSpPr txBox="1"/>
          <p:nvPr>
            <p:custDataLst>
              <p:tags r:id="rId11"/>
            </p:custDataLst>
          </p:nvPr>
        </p:nvSpPr>
        <p:spPr bwMode="auto">
          <a:xfrm>
            <a:off x="7349173" y="2439987"/>
            <a:ext cx="3227070" cy="56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华为云</a:t>
            </a:r>
            <a:r>
              <a:rPr lang="en-US" altLang="zh-CN" sz="2000" b="1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IoT</a:t>
            </a:r>
            <a:r>
              <a:rPr lang="zh-CN" altLang="en-US" sz="20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接口分析</a:t>
            </a:r>
          </a:p>
        </p:txBody>
      </p:sp>
      <p:sp>
        <p:nvSpPr>
          <p:cNvPr id="10" name="任意多边形 24"/>
          <p:cNvSpPr/>
          <p:nvPr>
            <p:custDataLst>
              <p:tags r:id="rId12"/>
            </p:custDataLst>
          </p:nvPr>
        </p:nvSpPr>
        <p:spPr bwMode="auto">
          <a:xfrm>
            <a:off x="5952808" y="329469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任意多边形 25"/>
          <p:cNvSpPr/>
          <p:nvPr>
            <p:custDataLst>
              <p:tags r:id="rId13"/>
            </p:custDataLst>
          </p:nvPr>
        </p:nvSpPr>
        <p:spPr bwMode="auto">
          <a:xfrm>
            <a:off x="7075488" y="329469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14"/>
            </p:custDataLst>
          </p:nvPr>
        </p:nvSpPr>
        <p:spPr>
          <a:xfrm>
            <a:off x="6272213" y="3332797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85" name="文本框 84"/>
          <p:cNvSpPr txBox="1"/>
          <p:nvPr>
            <p:custDataLst>
              <p:tags r:id="rId15"/>
            </p:custDataLst>
          </p:nvPr>
        </p:nvSpPr>
        <p:spPr bwMode="auto">
          <a:xfrm>
            <a:off x="7349173" y="3209607"/>
            <a:ext cx="3227070" cy="56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设备端源代码分析</a:t>
            </a:r>
          </a:p>
        </p:txBody>
      </p:sp>
      <p:sp>
        <p:nvSpPr>
          <p:cNvPr id="13" name="任意多边形 30"/>
          <p:cNvSpPr/>
          <p:nvPr>
            <p:custDataLst>
              <p:tags r:id="rId16"/>
            </p:custDataLst>
          </p:nvPr>
        </p:nvSpPr>
        <p:spPr bwMode="auto">
          <a:xfrm>
            <a:off x="5952808" y="404653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2"/>
          <p:cNvSpPr/>
          <p:nvPr>
            <p:custDataLst>
              <p:tags r:id="rId17"/>
            </p:custDataLst>
          </p:nvPr>
        </p:nvSpPr>
        <p:spPr bwMode="auto">
          <a:xfrm>
            <a:off x="7075488" y="404653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>
            <p:custDataLst>
              <p:tags r:id="rId18"/>
            </p:custDataLst>
          </p:nvPr>
        </p:nvSpPr>
        <p:spPr>
          <a:xfrm>
            <a:off x="6272213" y="408463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89" name="文本框 88"/>
          <p:cNvSpPr txBox="1"/>
          <p:nvPr>
            <p:custDataLst>
              <p:tags r:id="rId19"/>
            </p:custDataLst>
          </p:nvPr>
        </p:nvSpPr>
        <p:spPr bwMode="auto">
          <a:xfrm>
            <a:off x="7349173" y="3979227"/>
            <a:ext cx="3227070" cy="56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华为云</a:t>
            </a:r>
            <a:r>
              <a:rPr lang="en-US" altLang="zh-CN" sz="2000" b="1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IoT</a:t>
            </a:r>
            <a:r>
              <a:rPr lang="zh-CN" altLang="en-US" sz="20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平台产品创建</a:t>
            </a:r>
          </a:p>
        </p:txBody>
      </p:sp>
      <p:sp>
        <p:nvSpPr>
          <p:cNvPr id="16" name="任意多边形 36"/>
          <p:cNvSpPr/>
          <p:nvPr>
            <p:custDataLst>
              <p:tags r:id="rId20"/>
            </p:custDataLst>
          </p:nvPr>
        </p:nvSpPr>
        <p:spPr bwMode="auto">
          <a:xfrm>
            <a:off x="5952808" y="481615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任意多边形 37"/>
          <p:cNvSpPr/>
          <p:nvPr>
            <p:custDataLst>
              <p:tags r:id="rId21"/>
            </p:custDataLst>
          </p:nvPr>
        </p:nvSpPr>
        <p:spPr bwMode="auto">
          <a:xfrm>
            <a:off x="7075488" y="481615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22"/>
            </p:custDataLst>
          </p:nvPr>
        </p:nvSpPr>
        <p:spPr>
          <a:xfrm>
            <a:off x="6272213" y="4854257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05</a:t>
            </a:r>
          </a:p>
        </p:txBody>
      </p:sp>
      <p:sp>
        <p:nvSpPr>
          <p:cNvPr id="19" name="文本框 18"/>
          <p:cNvSpPr txBox="1"/>
          <p:nvPr>
            <p:custDataLst>
              <p:tags r:id="rId23"/>
            </p:custDataLst>
          </p:nvPr>
        </p:nvSpPr>
        <p:spPr bwMode="auto">
          <a:xfrm>
            <a:off x="7349173" y="4748847"/>
            <a:ext cx="3227070" cy="56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设备对接华为云</a:t>
            </a:r>
            <a:r>
              <a:rPr lang="en-US" altLang="zh-CN" sz="2000" b="1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IoT</a:t>
            </a:r>
            <a:r>
              <a:rPr lang="zh-CN" altLang="en-US" sz="20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平台</a:t>
            </a:r>
          </a:p>
        </p:txBody>
      </p:sp>
      <p:sp>
        <p:nvSpPr>
          <p:cNvPr id="94" name="任意多边形 43"/>
          <p:cNvSpPr/>
          <p:nvPr>
            <p:custDataLst>
              <p:tags r:id="rId24"/>
            </p:custDataLst>
          </p:nvPr>
        </p:nvSpPr>
        <p:spPr bwMode="auto">
          <a:xfrm>
            <a:off x="5952808" y="558577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5" name="任意多边形 45"/>
          <p:cNvSpPr/>
          <p:nvPr>
            <p:custDataLst>
              <p:tags r:id="rId25"/>
            </p:custDataLst>
          </p:nvPr>
        </p:nvSpPr>
        <p:spPr bwMode="auto">
          <a:xfrm>
            <a:off x="7075488" y="558577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6" name="矩形 95"/>
          <p:cNvSpPr/>
          <p:nvPr>
            <p:custDataLst>
              <p:tags r:id="rId26"/>
            </p:custDataLst>
          </p:nvPr>
        </p:nvSpPr>
        <p:spPr>
          <a:xfrm>
            <a:off x="6272213" y="562387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6</a:t>
            </a:r>
          </a:p>
        </p:txBody>
      </p:sp>
      <p:sp>
        <p:nvSpPr>
          <p:cNvPr id="97" name="文本框 96"/>
          <p:cNvSpPr txBox="1"/>
          <p:nvPr>
            <p:custDataLst>
              <p:tags r:id="rId27"/>
            </p:custDataLst>
          </p:nvPr>
        </p:nvSpPr>
        <p:spPr bwMode="auto">
          <a:xfrm>
            <a:off x="7349173" y="5518467"/>
            <a:ext cx="3227070" cy="56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华为云</a:t>
            </a:r>
            <a:r>
              <a:rPr lang="en-US" altLang="zh-CN" sz="2000" b="1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IoT</a:t>
            </a:r>
            <a:r>
              <a:rPr lang="zh-CN" altLang="en-US" sz="20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rPr>
              <a:t>平台演示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 dirty="0">
                <a:ea typeface="微软雅黑" panose="020B0503020204020204" charset="-122"/>
                <a:sym typeface="+mn-ea"/>
              </a:rPr>
              <a:t>硬件连接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9730" y="2244725"/>
            <a:ext cx="6351905" cy="41052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 dirty="0" smtClean="0">
                <a:ea typeface="微软雅黑" panose="020B0503020204020204" charset="-122"/>
                <a:sym typeface="+mn-ea"/>
              </a:rPr>
              <a:t>华为云</a:t>
            </a:r>
            <a:r>
              <a:rPr lang="en-US" altLang="zh-CN" b="1" spc="200" dirty="0" err="1" smtClean="0">
                <a:ea typeface="微软雅黑" panose="020B0503020204020204" charset="-122"/>
                <a:sym typeface="+mn-ea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+mn-ea"/>
              </a:rPr>
              <a:t>接口分析</a:t>
            </a:r>
            <a:endParaRPr b="1" spc="200" dirty="0">
              <a:ea typeface="微软雅黑" panose="020B0503020204020204" charset="-122"/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4"/>
            </p:custDataLst>
          </p:nvPr>
        </p:nvSpPr>
        <p:spPr>
          <a:xfrm>
            <a:off x="1223645" y="2823845"/>
            <a:ext cx="9629140" cy="2346325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功能是初始化华为云设备信息。</a:t>
            </a:r>
            <a:endParaRPr lang="en-US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client_id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为客户端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lang="en-US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username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为用户名；</a:t>
            </a:r>
            <a:endParaRPr lang="en-US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password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为密码。</a:t>
            </a:r>
          </a:p>
          <a:p>
            <a:pPr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无返回值。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00B0F0"/>
                </a:solidFill>
              </a:rPr>
              <a:t>device_info_init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B050"/>
                </a:solidFill>
              </a:rPr>
              <a:t>char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client_id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B050"/>
                </a:solidFill>
              </a:rPr>
              <a:t>char</a:t>
            </a:r>
            <a:r>
              <a:rPr lang="en-US" altLang="zh-CN" dirty="0" smtClean="0"/>
              <a:t> *username, </a:t>
            </a:r>
            <a:r>
              <a:rPr lang="en-US" altLang="zh-CN" dirty="0" smtClean="0">
                <a:solidFill>
                  <a:srgbClr val="00B050"/>
                </a:solidFill>
              </a:rPr>
              <a:t>char</a:t>
            </a:r>
            <a:r>
              <a:rPr lang="en-US" altLang="zh-CN" dirty="0" smtClean="0"/>
              <a:t> *password);</a:t>
            </a:r>
            <a:endParaRPr lang="zh-CN" altLang="en-US" dirty="0"/>
          </a:p>
        </p:txBody>
      </p:sp>
      <p:sp>
        <p:nvSpPr>
          <p:cNvPr id="5" name="副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223645" y="5377180"/>
            <a:ext cx="9629140" cy="90297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该函数主要功能是初始化MQTT客户端。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返回值为0则成功；-1则获取设备信息失败；-2则初始化失败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223645" y="4954270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00B0F0"/>
                </a:solidFill>
              </a:rPr>
              <a:t>oc_mqtt_init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B050"/>
                </a:solidFill>
              </a:rPr>
              <a:t>void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 dirty="0" smtClean="0">
                <a:ea typeface="微软雅黑" panose="020B0503020204020204" charset="-122"/>
                <a:sym typeface="+mn-ea"/>
              </a:rPr>
              <a:t>华为云</a:t>
            </a:r>
            <a:r>
              <a:rPr lang="en-US" altLang="zh-CN" b="1" spc="200" dirty="0" err="1" smtClean="0">
                <a:ea typeface="微软雅黑" panose="020B0503020204020204" charset="-122"/>
                <a:sym typeface="+mn-ea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+mn-ea"/>
              </a:rPr>
              <a:t>接口分析</a:t>
            </a:r>
            <a:endParaRPr b="1" spc="200" dirty="0">
              <a:ea typeface="微软雅黑" panose="020B0503020204020204" charset="-122"/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4"/>
            </p:custDataLst>
          </p:nvPr>
        </p:nvSpPr>
        <p:spPr>
          <a:xfrm>
            <a:off x="1223645" y="2823845"/>
            <a:ext cx="9629140" cy="2020717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功能是按照华为云上产品模型中定义的格式，将设备的属性数据上报到华为云。</a:t>
            </a:r>
            <a:endParaRPr lang="en-US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参数deviceid：设备ID</a:t>
            </a: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参数payload：需要上传的消息指针。</a:t>
            </a: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为成功，其余为失败。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97707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int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00B0F0"/>
                </a:solidFill>
              </a:rPr>
              <a:t>oc_mqtt_profile_propertyreport</a:t>
            </a:r>
            <a:r>
              <a:rPr lang="en-US" altLang="zh-CN" smtClean="0"/>
              <a:t>(</a:t>
            </a:r>
            <a:r>
              <a:rPr lang="en-US" altLang="zh-CN" smtClean="0">
                <a:solidFill>
                  <a:srgbClr val="00B050"/>
                </a:solidFill>
              </a:rPr>
              <a:t>char</a:t>
            </a:r>
            <a:r>
              <a:rPr lang="en-US" altLang="zh-CN" smtClean="0"/>
              <a:t> *deviceid, </a:t>
            </a:r>
            <a:r>
              <a:rPr lang="en-US" altLang="zh-CN" smtClean="0">
                <a:solidFill>
                  <a:srgbClr val="00B050"/>
                </a:solidFill>
              </a:rPr>
              <a:t>oc_mqtt_profile_service_t</a:t>
            </a:r>
            <a:r>
              <a:rPr lang="en-US" altLang="zh-CN" smtClean="0"/>
              <a:t> *payload)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5000" lnSpcReduction="1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设备端源代码分析</a:t>
            </a:r>
          </a:p>
        </p:txBody>
      </p:sp>
      <p:sp>
        <p:nvSpPr>
          <p:cNvPr id="13" name="文本框 3"/>
          <p:cNvSpPr txBox="1"/>
          <p:nvPr>
            <p:custDataLst>
              <p:tags r:id="rId4"/>
            </p:custDataLst>
          </p:nvPr>
        </p:nvSpPr>
        <p:spPr>
          <a:xfrm>
            <a:off x="1223645" y="2325370"/>
            <a:ext cx="9902190" cy="54102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在iot_cloud_isl_example函数中创建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个消息队列，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个任务。</a:t>
            </a:r>
          </a:p>
        </p:txBody>
      </p:sp>
      <p:pic>
        <p:nvPicPr>
          <p:cNvPr id="2" name="图片 1" descr="华为云智慧路灯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430" y="3196590"/>
            <a:ext cx="10151110" cy="25126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5200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平台产品创建</a:t>
            </a:r>
          </a:p>
        </p:txBody>
      </p:sp>
      <p:pic>
        <p:nvPicPr>
          <p:cNvPr id="2" name="图片 -21474826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9549" y="2588303"/>
            <a:ext cx="6085386" cy="359723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副标题 1"/>
          <p:cNvSpPr>
            <a:spLocks noGrp="1"/>
          </p:cNvSpPr>
          <p:nvPr>
            <p:ph type="subTitle" idx="13"/>
            <p:custDataLst>
              <p:tags r:id="rId4"/>
            </p:custDataLst>
          </p:nvPr>
        </p:nvSpPr>
        <p:spPr>
          <a:xfrm>
            <a:off x="1230177" y="2190297"/>
            <a:ext cx="9629140" cy="474526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sz="16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华为云网址  </a:t>
            </a: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8"/>
              </a:rPr>
              <a:t>https</a:t>
            </a: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8"/>
              </a:rPr>
              <a:t>://www.huaweicloud.com/product/iotdm.html</a:t>
            </a:r>
            <a:endParaRPr sz="16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5200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平台产品创建</a:t>
            </a:r>
          </a:p>
        </p:txBody>
      </p:sp>
      <p:pic>
        <p:nvPicPr>
          <p:cNvPr id="2" name="图片 -21474826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5430" y="2305050"/>
            <a:ext cx="6581140" cy="39325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5200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平台产品创建</a:t>
            </a:r>
          </a:p>
        </p:txBody>
      </p:sp>
      <p:sp>
        <p:nvSpPr>
          <p:cNvPr id="13" name="文本框 3"/>
          <p:cNvSpPr txBox="1"/>
          <p:nvPr>
            <p:custDataLst>
              <p:tags r:id="rId4"/>
            </p:custDataLst>
          </p:nvPr>
        </p:nvSpPr>
        <p:spPr>
          <a:xfrm>
            <a:off x="1223645" y="2325370"/>
            <a:ext cx="9902190" cy="31521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WIN + R键打开PC命令行CMD，执行如下命令获取接入域名的IP地址。</a:t>
            </a: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ping a161b173a6.iot-mqtts.cn-north-4.myhuaweicloud.com</a:t>
            </a: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通过ping命令可以查询到接入域名的IP地址为121.36.42.100</a:t>
            </a: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zh-CN" altLang="en-US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IP地址对应例程代码中的OC_SERVER_IP，端口号1883对于例程代码中的OC_SERVER_PORT。</a:t>
            </a: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#define OC_SERVER_IP                    "121.36.42.100"</a:t>
            </a: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#define OC_SERVER_PORT              1883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MH_OLD_SHAPE_ID" val="7"/>
  <p:tag name="REFSHAPE" val="515790704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MH_OLD_SHAPE_ID" val="2"/>
  <p:tag name="REFSHAPE" val="515791216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MH_OLD_SHAPE_ID" val="3"/>
  <p:tag name="REFSHAPE" val="515792240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MH_OLD_SHAPE_ID" val="4"/>
  <p:tag name="REFSHAPE" val="515789168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MH_OLD_SHAPE_ID" val="5"/>
  <p:tag name="REFSHAPE" val="515790960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MH_OLD_SHAPE_ID" val="12"/>
  <p:tag name="REFSHAPE" val="515791088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MH_OLD_SHAPE_ID" val="13"/>
  <p:tag name="REFSHAPE" val="51579019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MH_OLD_SHAPE_ID" val="14"/>
  <p:tag name="REFSHAPE" val="515793008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MH_OLD_SHAPE_ID" val="15"/>
  <p:tag name="REFSHAPE" val="508685704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MH_OLD_SHAPE_ID" val="16"/>
  <p:tag name="REFSHAPE" val="508683272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MH_OLD_SHAPE_ID" val="17"/>
  <p:tag name="REFSHAPE" val="515789296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MH_OLD_SHAPE_ID" val="18"/>
  <p:tag name="REFSHAPE" val="515793136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6、17、19、20、23、30、33"/>
  <p:tag name="KSO_WM_SLIDE_ID" val="custom2020441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3"/>
  <p:tag name="KSO_WM_SPECIAL_SOURCE" val="bdnull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简约风工作汇报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1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6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10"/>
  <p:tag name="KSO_WM_SLIDE_LAYOUT" val="a_b_l"/>
  <p:tag name="KSO_WM_SLIDE_LAYOUT_CNT" val="1_1_1"/>
  <p:tag name="KSO_WM_SPECIAL_SOURCE" val="bdnull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4410_4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"/>
  <p:tag name="KSO_WM_UNIT_TEXT_FILL_TYPE" val="1"/>
  <p:tag name="KSO_WM_UNIT_USESOURCEFORMAT_APPLY" val="1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PRESET_TEXT" val="目 录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10_4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410_6*l_h_i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4410_6*l_h_i*1_1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04410_6*l_h_i*1_1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36"/>
  <p:tag name="KSO_WM_UNIT_COLOR_SCHEME_PARENT_PAGE" val="0_4"/>
  <p:tag name="KSO_WM_UNIT_SUBTYPE" val="a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10_6*l_h_f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10_6*l_h_i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4410_6*l_h_i*1_2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04410_6*l_h_i*1_2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45"/>
  <p:tag name="KSO_WM_UNIT_COLOR_SCHEME_PARENT_PAGE" val="0_4"/>
  <p:tag name="KSO_WM_UNIT_SUBTYPE" val="a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10_6*l_h_f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410_6*l_h_i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4410_6*l_h_i*1_3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04410_6*l_h_i*1_3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48"/>
  <p:tag name="KSO_WM_UNIT_COLOR_SCHEME_PARENT_PAGE" val="0_4"/>
  <p:tag name="KSO_WM_UNIT_SUBTYPE" val="a"/>
  <p:tag name="KSO_WM_UNIT_PRESET_TEXT" val="单击此处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10_6*l_h_f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4410_6*l_h_i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04410_6*l_h_i*1_4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custom20204410_6*l_h_i*1_4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54"/>
  <p:tag name="KSO_WM_UNIT_COLOR_SCHEME_PARENT_PAGE" val="0_4"/>
  <p:tag name="KSO_WM_UNIT_SUBTYPE" val="a"/>
  <p:tag name="KSO_WM_UNIT_PRESET_TEXT" val="单击此处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410_6*l_h_f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204410_6*l_h_i*1_5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3"/>
  <p:tag name="KSO_WM_UNIT_ID" val="custom20204410_6*l_h_i*1_5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2"/>
  <p:tag name="KSO_WM_UNIT_ID" val="custom20204410_6*l_h_i*1_5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57"/>
  <p:tag name="KSO_WM_UNIT_COLOR_SCHEME_PARENT_PAGE" val="0_4"/>
  <p:tag name="KSO_WM_UNIT_SUBTYPE" val="a"/>
  <p:tag name="KSO_WM_UNIT_PRESET_TEXT" val="单击此处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204410_6*l_h_f*1_5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1"/>
  <p:tag name="KSO_WM_UNIT_ID" val="custom20204410_6*l_h_i*1_6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3"/>
  <p:tag name="KSO_WM_UNIT_ID" val="custom20204410_6*l_h_i*1_6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6_2"/>
  <p:tag name="KSO_WM_UNIT_ID" val="custom20204410_6*l_h_i*1_6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57"/>
  <p:tag name="KSO_WM_UNIT_COLOR_SCHEME_PARENT_PAGE" val="0_4"/>
  <p:tag name="KSO_WM_UNIT_SUBTYPE" val="a"/>
  <p:tag name="KSO_WM_UNIT_PRESET_TEXT" val="单击此处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custom20204410_6*l_h_f*1_6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33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3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1"/>
  <p:tag name="KSO_WM_SPECIAL_SOURCE" val="bdnull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33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谢谢聆听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33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单击此处添加副标题内容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自定义 167">
      <a:dk1>
        <a:sysClr val="windowText" lastClr="000000"/>
      </a:dk1>
      <a:lt1>
        <a:sysClr val="window" lastClr="C7EDCC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67">
      <a:dk1>
        <a:sysClr val="windowText" lastClr="000000"/>
      </a:dk1>
      <a:lt1>
        <a:sysClr val="window" lastClr="C7EDCC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自定义 167">
      <a:dk1>
        <a:sysClr val="windowText" lastClr="000000"/>
      </a:dk1>
      <a:lt1>
        <a:sysClr val="window" lastClr="C7EDCC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669</Words>
  <Application>WPS 演示</Application>
  <PresentationFormat>自定义</PresentationFormat>
  <Paragraphs>130</Paragraphs>
  <Slides>19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2_Office 主题​​</vt:lpstr>
      <vt:lpstr>1_Office 主题​​</vt:lpstr>
      <vt:lpstr>3_Office 主题​​</vt:lpstr>
      <vt:lpstr>OpenHarmonyOS 华为云IoT应用开发-智慧路灯</vt:lpstr>
      <vt:lpstr>幻灯片 2</vt:lpstr>
      <vt:lpstr>硬件连接</vt:lpstr>
      <vt:lpstr>华为云IoT接口分析</vt:lpstr>
      <vt:lpstr>华为云IoT接口分析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谢谢聆听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OpenHarmonyOS Iot云应用开发 人体感应</dc:title>
  <dc:creator/>
  <cp:lastModifiedBy>PC</cp:lastModifiedBy>
  <cp:revision>363</cp:revision>
  <dcterms:created xsi:type="dcterms:W3CDTF">2019-06-19T02:08:00Z</dcterms:created>
  <dcterms:modified xsi:type="dcterms:W3CDTF">2022-02-26T03:17:15Z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D60F0C5AD1A441FCA76C1CCDE3D9E6C0</vt:lpwstr>
  </property>
</Properties>
</file>