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notesSlides/notesSlide13.xml" ContentType="application/vnd.openxmlformats-officedocument.presentationml.notesSlide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notesSlides/notesSlide17.xml" ContentType="application/vnd.openxmlformats-officedocument.presentationml.notes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notesSlides/notesSlide18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notesSlides/notesSlide15.xml" ContentType="application/vnd.openxmlformats-officedocument.presentationml.notesSlide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notesSlides/notesSlide12.xml" ContentType="application/vnd.openxmlformats-officedocument.presentationml.notesSlide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notesSlides/notesSlide19.xml" ContentType="application/vnd.openxmlformats-officedocument.presentationml.notesSlide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heme/theme5.xml" ContentType="application/vnd.openxmlformats-officedocument.theme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24"/>
  </p:notesMasterIdLst>
  <p:handoutMasterIdLst>
    <p:handoutMasterId r:id="rId25"/>
  </p:handoutMasterIdLst>
  <p:sldIdLst>
    <p:sldId id="258" r:id="rId4"/>
    <p:sldId id="273" r:id="rId5"/>
    <p:sldId id="259" r:id="rId6"/>
    <p:sldId id="279" r:id="rId7"/>
    <p:sldId id="299" r:id="rId8"/>
    <p:sldId id="316" r:id="rId9"/>
    <p:sldId id="265" r:id="rId10"/>
    <p:sldId id="308" r:id="rId11"/>
    <p:sldId id="309" r:id="rId12"/>
    <p:sldId id="310" r:id="rId13"/>
    <p:sldId id="318" r:id="rId14"/>
    <p:sldId id="319" r:id="rId15"/>
    <p:sldId id="320" r:id="rId16"/>
    <p:sldId id="321" r:id="rId17"/>
    <p:sldId id="317" r:id="rId18"/>
    <p:sldId id="295" r:id="rId19"/>
    <p:sldId id="322" r:id="rId20"/>
    <p:sldId id="290" r:id="rId21"/>
    <p:sldId id="296" r:id="rId22"/>
    <p:sldId id="26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45.xml"/><Relationship Id="rId2" Type="http://schemas.openxmlformats.org/officeDocument/2006/relationships/tags" Target="../tags/tag844.xml"/><Relationship Id="rId1" Type="http://schemas.openxmlformats.org/officeDocument/2006/relationships/tags" Target="../tags/tag843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48.xml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51.xml"/><Relationship Id="rId7" Type="http://schemas.openxmlformats.org/officeDocument/2006/relationships/hyperlink" Target="https://iot-tool.obs-website.cn-north-4.myhuaweicloud.com/" TargetMode="External"/><Relationship Id="rId2" Type="http://schemas.openxmlformats.org/officeDocument/2006/relationships/tags" Target="../tags/tag850.xml"/><Relationship Id="rId1" Type="http://schemas.openxmlformats.org/officeDocument/2006/relationships/tags" Target="../tags/tag84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52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6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55.xml"/><Relationship Id="rId7" Type="http://schemas.openxmlformats.org/officeDocument/2006/relationships/tags" Target="../tags/tag859.xml"/><Relationship Id="rId12" Type="http://schemas.openxmlformats.org/officeDocument/2006/relationships/tags" Target="../tags/tag864.xml"/><Relationship Id="rId2" Type="http://schemas.openxmlformats.org/officeDocument/2006/relationships/tags" Target="../tags/tag854.xml"/><Relationship Id="rId1" Type="http://schemas.openxmlformats.org/officeDocument/2006/relationships/tags" Target="../tags/tag853.xml"/><Relationship Id="rId6" Type="http://schemas.openxmlformats.org/officeDocument/2006/relationships/tags" Target="../tags/tag858.xml"/><Relationship Id="rId11" Type="http://schemas.openxmlformats.org/officeDocument/2006/relationships/tags" Target="../tags/tag863.xml"/><Relationship Id="rId5" Type="http://schemas.openxmlformats.org/officeDocument/2006/relationships/tags" Target="../tags/tag857.xml"/><Relationship Id="rId10" Type="http://schemas.openxmlformats.org/officeDocument/2006/relationships/tags" Target="../tags/tag862.xml"/><Relationship Id="rId4" Type="http://schemas.openxmlformats.org/officeDocument/2006/relationships/tags" Target="../tags/tag856.xml"/><Relationship Id="rId9" Type="http://schemas.openxmlformats.org/officeDocument/2006/relationships/tags" Target="../tags/tag861.xml"/><Relationship Id="rId1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72.xml"/><Relationship Id="rId13" Type="http://schemas.openxmlformats.org/officeDocument/2006/relationships/notesSlide" Target="../notesSlides/notesSlide18.xml"/><Relationship Id="rId3" Type="http://schemas.openxmlformats.org/officeDocument/2006/relationships/tags" Target="../tags/tag867.xml"/><Relationship Id="rId7" Type="http://schemas.openxmlformats.org/officeDocument/2006/relationships/tags" Target="../tags/tag87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66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11" Type="http://schemas.openxmlformats.org/officeDocument/2006/relationships/tags" Target="../tags/tag875.xml"/><Relationship Id="rId5" Type="http://schemas.openxmlformats.org/officeDocument/2006/relationships/tags" Target="../tags/tag869.xml"/><Relationship Id="rId10" Type="http://schemas.openxmlformats.org/officeDocument/2006/relationships/tags" Target="../tags/tag874.xml"/><Relationship Id="rId4" Type="http://schemas.openxmlformats.org/officeDocument/2006/relationships/tags" Target="../tags/tag868.xml"/><Relationship Id="rId9" Type="http://schemas.openxmlformats.org/officeDocument/2006/relationships/tags" Target="../tags/tag873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tags" Target="../tags/tag800.xml"/><Relationship Id="rId3" Type="http://schemas.openxmlformats.org/officeDocument/2006/relationships/tags" Target="../tags/tag777.xml"/><Relationship Id="rId21" Type="http://schemas.openxmlformats.org/officeDocument/2006/relationships/tags" Target="../tags/tag795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29" Type="http://schemas.openxmlformats.org/officeDocument/2006/relationships/slideLayout" Target="../slideLayouts/slideLayout42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77.xml"/><Relationship Id="rId1" Type="http://schemas.openxmlformats.org/officeDocument/2006/relationships/tags" Target="../tags/tag876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5.xml"/><Relationship Id="rId2" Type="http://schemas.openxmlformats.org/officeDocument/2006/relationships/tags" Target="../tags/tag804.xml"/><Relationship Id="rId1" Type="http://schemas.openxmlformats.org/officeDocument/2006/relationships/tags" Target="../tags/tag80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7" Type="http://schemas.openxmlformats.org/officeDocument/2006/relationships/hyperlink" Target="https://www.huaweicloud.com/product/iotdm.html" TargetMode="Externa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23.xml"/><Relationship Id="rId2" Type="http://schemas.openxmlformats.org/officeDocument/2006/relationships/tags" Target="../tags/tag822.xml"/><Relationship Id="rId1" Type="http://schemas.openxmlformats.org/officeDocument/2006/relationships/tags" Target="../tags/tag8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432" y="3385576"/>
            <a:ext cx="7262446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华为云</a:t>
            </a:r>
            <a:r>
              <a:rPr lang="en-US" altLang="zh-CN" sz="4400" dirty="0" err="1" smtClean="0"/>
              <a:t>IoT</a:t>
            </a:r>
            <a:r>
              <a:rPr lang="zh-CN" altLang="en-US" sz="4400" dirty="0" smtClean="0"/>
              <a:t>应用开发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智慧车载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31521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WIN + R键打开PC命令行CMD，执行如下命令获取接入域名的IP地址。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ping a161b173a6.iot-mqtts.cn-north-4.myhuaweicloud.com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通过ping命令可以查询到接入域名的IP地址为121.36.42.100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IP地址对应例程代码中的OC_SERVER_IP，端口号1883对于例程代码中的OC_SERVER_PORT。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OC_SERVER_IP                    "121.36.42.100"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#define OC_SERVER_PORT              1883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09824" y="2175946"/>
            <a:ext cx="6962775" cy="414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399" y="2277546"/>
            <a:ext cx="6943726" cy="413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7092" y="2228850"/>
            <a:ext cx="6981183" cy="41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1175" y="2169715"/>
            <a:ext cx="7134225" cy="425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版权所有©2022福州市凌睿智捷电子有限公司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" name="灯片编号占位符 6"/>
          <p:cNvSpPr txBox="1">
            <a:spLocks/>
          </p:cNvSpPr>
          <p:nvPr/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页脚占位符 7"/>
          <p:cNvSpPr txBox="1">
            <a:spLocks/>
          </p:cNvSpPr>
          <p:nvPr/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版权所有©2022福州市凌睿智捷电子有限公司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6" name="文本框 3"/>
          <p:cNvSpPr txBox="1"/>
          <p:nvPr>
            <p:custDataLst>
              <p:tags r:id="rId3"/>
            </p:custDataLst>
          </p:nvPr>
        </p:nvSpPr>
        <p:spPr>
          <a:xfrm>
            <a:off x="1267822" y="2268416"/>
            <a:ext cx="10060249" cy="19079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连接网络</a:t>
            </a: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修改例程代码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\device\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rockchip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\rk2206\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sdk_liteos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\board\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\</a:t>
            </a:r>
            <a:r>
              <a:rPr lang="en-US" altLang="zh-CN" sz="16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config_network.c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WIFI_PASSWORD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为使用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SSID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和密匙，用于连接网络，设备通过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WIFI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访问华为云。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1359" y="4236060"/>
            <a:ext cx="3981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0715" y="2189527"/>
            <a:ext cx="7084228" cy="42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1"/>
            <a:ext cx="10060249" cy="197120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连接华为云前需要获取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CLIENT_ID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USERNAME</a:t>
            </a:r>
            <a:r>
              <a:rPr lang="zh-CN" altLang="en-US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PASSWORD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，访问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https://iot-tool.obs-website.cn-north-4.myhuaweicloud.com/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2662" y="3046512"/>
            <a:ext cx="8519746" cy="2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995" y="5539105"/>
            <a:ext cx="8048625" cy="619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6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65599" y="2242038"/>
            <a:ext cx="10060249" cy="3395562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d4_iot_cloud_intelligent_vehicle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"./d4_iot_cloud_intelligent_vehicle:iot_cloud_iv_example"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sz="1600" spc="10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-liot_cloud_iv_example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_LIBS = -lhal_iothardware -lhardware </a:t>
            </a:r>
            <a:r>
              <a:rPr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-liot_cloud_iv_example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6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–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</a:t>
            </a:r>
            <a:endParaRPr lang="en-US" altLang="zh-CN" sz="16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4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3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8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76399" y="1145760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03744" y="1212117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sz="3400"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pic>
        <p:nvPicPr>
          <p:cNvPr id="4" name="图片 3" descr="iot_iv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4570" y="2111375"/>
            <a:ext cx="7787640" cy="4177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接口分析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8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 bwMode="auto">
          <a:xfrm>
            <a:off x="7333298" y="55521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平台演示</a:t>
            </a:r>
          </a:p>
        </p:txBody>
      </p:sp>
      <p:sp>
        <p:nvSpPr>
          <p:cNvPr id="6" name="任意多边形 30"/>
          <p:cNvSpPr/>
          <p:nvPr>
            <p:custDataLst>
              <p:tags r:id="rId20"/>
            </p:custDataLst>
          </p:nvPr>
        </p:nvSpPr>
        <p:spPr bwMode="auto">
          <a:xfrm>
            <a:off x="5925503" y="57445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32"/>
          <p:cNvSpPr/>
          <p:nvPr>
            <p:custDataLst>
              <p:tags r:id="rId21"/>
            </p:custDataLst>
          </p:nvPr>
        </p:nvSpPr>
        <p:spPr bwMode="auto">
          <a:xfrm>
            <a:off x="7048183" y="57445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2"/>
            </p:custDataLst>
          </p:nvPr>
        </p:nvSpPr>
        <p:spPr>
          <a:xfrm>
            <a:off x="6244908" y="57826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0" name="文本框 19"/>
          <p:cNvSpPr txBox="1"/>
          <p:nvPr>
            <p:custDataLst>
              <p:tags r:id="rId23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设备对接华为云</a:t>
            </a:r>
            <a:r>
              <a:rPr lang="en-US" altLang="zh-CN" sz="2000" b="1" spc="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21" name="任意多边形 24"/>
          <p:cNvSpPr/>
          <p:nvPr>
            <p:custDataLst>
              <p:tags r:id="rId24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5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5" name="图片 4" descr="e53_iv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040" y="2296160"/>
            <a:ext cx="5996305" cy="3876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34632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功能是初始化华为云设备信息。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client_id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为客户端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username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为用户名；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password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为密码。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无返回值。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device_info_init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client_id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*username, </a:t>
            </a:r>
            <a:r>
              <a:rPr lang="en-US" altLang="zh-CN" dirty="0" smtClean="0">
                <a:solidFill>
                  <a:srgbClr val="00B050"/>
                </a:solidFill>
              </a:rPr>
              <a:t>char</a:t>
            </a:r>
            <a:r>
              <a:rPr lang="en-US" altLang="zh-CN" dirty="0" smtClean="0"/>
              <a:t> *password);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+mn-ea"/>
              </a:rPr>
              <a:t>华为云</a:t>
            </a:r>
            <a:r>
              <a:rPr lang="en-US" altLang="zh-CN" b="1" spc="200" dirty="0" err="1" smtClean="0">
                <a:ea typeface="微软雅黑" panose="020B0503020204020204" charset="-122"/>
                <a:sym typeface="+mn-ea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+mn-ea"/>
              </a:rPr>
              <a:t>接口分析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202071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功能是按照华为云上产品模型中定义的格式，将设备的属性数据上报到华为云。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参数deviceid：设备ID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sz="160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参数payload：需要上传的消息指针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9770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int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F0"/>
                </a:solidFill>
              </a:rPr>
              <a:t>oc_mqtt_profile_propertyreport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00B050"/>
                </a:solidFill>
              </a:rPr>
              <a:t>char</a:t>
            </a:r>
            <a:r>
              <a:rPr lang="en-US" altLang="zh-CN" smtClean="0"/>
              <a:t> *deviceid, </a:t>
            </a:r>
            <a:r>
              <a:rPr lang="en-US" altLang="zh-CN" smtClean="0">
                <a:solidFill>
                  <a:srgbClr val="00B050"/>
                </a:solidFill>
              </a:rPr>
              <a:t>oc_mqtt_profile_service_t</a:t>
            </a:r>
            <a:r>
              <a:rPr lang="en-US" altLang="zh-CN" smtClean="0"/>
              <a:t> *payload)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设备端源代码分析</a:t>
            </a:r>
            <a:endParaRPr b="1" spc="200" dirty="0">
              <a:ea typeface="微软雅黑" panose="020B0503020204020204" charset="-122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0310" y="2455545"/>
            <a:ext cx="97707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iot_cloud_iv_example</a:t>
            </a:r>
            <a:r>
              <a:rPr lang="zh-CN" altLang="en-US" sz="2400" dirty="0"/>
              <a:t>()；</a:t>
            </a:r>
          </a:p>
          <a:p>
            <a:endParaRPr lang="en-US" altLang="zh-CN" sz="2400" smtClean="0">
              <a:solidFill>
                <a:srgbClr val="00B050"/>
              </a:solidFill>
              <a:sym typeface="+mn-ea"/>
            </a:endParaRPr>
          </a:p>
          <a:p>
            <a:r>
              <a:rPr lang="en-US" altLang="zh-CN" sz="2400" smtClean="0">
                <a:solidFill>
                  <a:srgbClr val="00B050"/>
                </a:solidFill>
                <a:sym typeface="+mn-ea"/>
              </a:rPr>
              <a:t>void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smtClean="0">
                <a:solidFill>
                  <a:srgbClr val="00B0F0"/>
                </a:solidFill>
                <a:sym typeface="+mn-ea"/>
              </a:rPr>
              <a:t>e53_iv_thread</a:t>
            </a:r>
            <a:r>
              <a:rPr lang="zh-CN" altLang="en-US" sz="2400" dirty="0">
                <a:sym typeface="+mn-ea"/>
              </a:rPr>
              <a:t>()；</a:t>
            </a:r>
            <a:endParaRPr lang="zh-CN" altLang="en-US" sz="2400" dirty="0"/>
          </a:p>
          <a:p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en-US" altLang="zh-CN" sz="2400" smtClean="0">
                <a:solidFill>
                  <a:srgbClr val="00B05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smtClean="0">
                <a:solidFill>
                  <a:srgbClr val="00B0F0"/>
                </a:solidFill>
              </a:rPr>
              <a:t>iot_cloud_iv_thread</a:t>
            </a:r>
            <a:r>
              <a:rPr lang="zh-CN" altLang="en-US" sz="2400" dirty="0"/>
              <a:t>()；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sp>
        <p:nvSpPr>
          <p:cNvPr id="13" name="文本框 3"/>
          <p:cNvSpPr txBox="1"/>
          <p:nvPr>
            <p:custDataLst>
              <p:tags r:id="rId4"/>
            </p:custDataLst>
          </p:nvPr>
        </p:nvSpPr>
        <p:spPr>
          <a:xfrm>
            <a:off x="1223645" y="2325370"/>
            <a:ext cx="9902190" cy="13595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1、登录华为云</a:t>
            </a: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华为云地址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  <a:hlinkClick r:id="rId7"/>
              </a:rPr>
              <a:t>https://www.huaweicloud.com/product/iotdm.html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2、华为云接入协议</a:t>
            </a: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16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585" y="2259965"/>
            <a:ext cx="6640830" cy="39255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华为云</a:t>
            </a:r>
            <a:r>
              <a:rPr lang="en-US" altLang="zh-CN" sz="5200" b="1" spc="200" dirty="0" err="1" smtClean="0">
                <a:ea typeface="微软雅黑" panose="020B0503020204020204" charset="-122"/>
                <a:sym typeface="Arial" panose="020B0604020202020204" pitchFamily="34" charset="0"/>
              </a:rPr>
              <a:t>IoT</a:t>
            </a:r>
            <a:r>
              <a:rPr b="1" spc="200" dirty="0" smtClean="0">
                <a:ea typeface="微软雅黑" panose="020B0503020204020204" charset="-122"/>
                <a:sym typeface="Arial" panose="020B0604020202020204" pitchFamily="34" charset="0"/>
              </a:rPr>
              <a:t>平台产品创建</a:t>
            </a:r>
          </a:p>
        </p:txBody>
      </p:sp>
      <p:pic>
        <p:nvPicPr>
          <p:cNvPr id="2" name="图片 -21474826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0" y="2305050"/>
            <a:ext cx="6581140" cy="3932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679</Words>
  <Application>WPS 演示</Application>
  <PresentationFormat>自定义</PresentationFormat>
  <Paragraphs>138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2_Office 主题​​</vt:lpstr>
      <vt:lpstr>1_Office 主题​​</vt:lpstr>
      <vt:lpstr>3_Office 主题​​</vt:lpstr>
      <vt:lpstr>OpenHarmonyOS 华为云IoT应用开发-智慧车载</vt:lpstr>
      <vt:lpstr>幻灯片 2</vt:lpstr>
      <vt:lpstr>硬件连接</vt:lpstr>
      <vt:lpstr>华为云IoT接口分析</vt:lpstr>
      <vt:lpstr>华为云IoT接口分析</vt:lpstr>
      <vt:lpstr>设备端源代码分析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Iot云应用开发 人体感应</dc:title>
  <dc:creator/>
  <cp:lastModifiedBy>PC</cp:lastModifiedBy>
  <cp:revision>362</cp:revision>
  <dcterms:created xsi:type="dcterms:W3CDTF">2019-06-19T02:08:00Z</dcterms:created>
  <dcterms:modified xsi:type="dcterms:W3CDTF">2022-02-26T05:43:16Z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