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9" r:id="rId9"/>
    <p:sldId id="299" r:id="rId10"/>
    <p:sldId id="316" r:id="rId11"/>
    <p:sldId id="265" r:id="rId12"/>
    <p:sldId id="308" r:id="rId13"/>
    <p:sldId id="309" r:id="rId14"/>
    <p:sldId id="310" r:id="rId15"/>
    <p:sldId id="294" r:id="rId16"/>
    <p:sldId id="295" r:id="rId17"/>
    <p:sldId id="290" r:id="rId18"/>
    <p:sldId id="296" r:id="rId19"/>
    <p:sldId id="26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42" y="-82"/>
      </p:cViewPr>
      <p:guideLst>
        <p:guide orient="horz" pos="2135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864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9.xml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833.xml"/><Relationship Id="rId4" Type="http://schemas.openxmlformats.org/officeDocument/2006/relationships/image" Target="../media/image7.png"/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1.xml"/><Relationship Id="rId6" Type="http://schemas.openxmlformats.org/officeDocument/2006/relationships/tags" Target="../tags/tag8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46.xml"/><Relationship Id="rId8" Type="http://schemas.openxmlformats.org/officeDocument/2006/relationships/tags" Target="../tags/tag845.xml"/><Relationship Id="rId7" Type="http://schemas.openxmlformats.org/officeDocument/2006/relationships/tags" Target="../tags/tag844.xml"/><Relationship Id="rId6" Type="http://schemas.openxmlformats.org/officeDocument/2006/relationships/tags" Target="../tags/tag843.xml"/><Relationship Id="rId5" Type="http://schemas.openxmlformats.org/officeDocument/2006/relationships/tags" Target="../tags/tag842.xml"/><Relationship Id="rId4" Type="http://schemas.openxmlformats.org/officeDocument/2006/relationships/tags" Target="../tags/tag841.xml"/><Relationship Id="rId3" Type="http://schemas.openxmlformats.org/officeDocument/2006/relationships/tags" Target="../tags/tag840.xml"/><Relationship Id="rId2" Type="http://schemas.openxmlformats.org/officeDocument/2006/relationships/tags" Target="../tags/tag839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49.xml"/><Relationship Id="rId11" Type="http://schemas.openxmlformats.org/officeDocument/2006/relationships/tags" Target="../tags/tag848.xml"/><Relationship Id="rId10" Type="http://schemas.openxmlformats.org/officeDocument/2006/relationships/tags" Target="../tags/tag847.xml"/><Relationship Id="rId1" Type="http://schemas.openxmlformats.org/officeDocument/2006/relationships/tags" Target="../tags/tag83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58.xml"/><Relationship Id="rId8" Type="http://schemas.openxmlformats.org/officeDocument/2006/relationships/tags" Target="../tags/tag857.xml"/><Relationship Id="rId7" Type="http://schemas.openxmlformats.org/officeDocument/2006/relationships/tags" Target="../tags/tag856.xml"/><Relationship Id="rId6" Type="http://schemas.openxmlformats.org/officeDocument/2006/relationships/tags" Target="../tags/tag855.xml"/><Relationship Id="rId5" Type="http://schemas.openxmlformats.org/officeDocument/2006/relationships/tags" Target="../tags/tag854.xml"/><Relationship Id="rId4" Type="http://schemas.openxmlformats.org/officeDocument/2006/relationships/tags" Target="../tags/tag853.xml"/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60.xml"/><Relationship Id="rId11" Type="http://schemas.openxmlformats.org/officeDocument/2006/relationships/image" Target="../media/image10.png"/><Relationship Id="rId10" Type="http://schemas.openxmlformats.org/officeDocument/2006/relationships/tags" Target="../tags/tag859.xml"/><Relationship Id="rId1" Type="http://schemas.openxmlformats.org/officeDocument/2006/relationships/tags" Target="../tags/tag85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3.xml"/><Relationship Id="rId2" Type="http://schemas.openxmlformats.org/officeDocument/2006/relationships/tags" Target="../tags/tag862.xml"/><Relationship Id="rId1" Type="http://schemas.openxmlformats.org/officeDocument/2006/relationships/tags" Target="../tags/tag8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0" Type="http://schemas.openxmlformats.org/officeDocument/2006/relationships/notesSlide" Target="../notesSlides/notesSlide2.xml"/><Relationship Id="rId3" Type="http://schemas.openxmlformats.org/officeDocument/2006/relationships/tags" Target="../tags/tag776.xml"/><Relationship Id="rId29" Type="http://schemas.openxmlformats.org/officeDocument/2006/relationships/slideLayout" Target="../slideLayouts/slideLayout42.xml"/><Relationship Id="rId28" Type="http://schemas.openxmlformats.org/officeDocument/2006/relationships/tags" Target="../tags/tag801.xml"/><Relationship Id="rId27" Type="http://schemas.openxmlformats.org/officeDocument/2006/relationships/tags" Target="../tags/tag800.xml"/><Relationship Id="rId26" Type="http://schemas.openxmlformats.org/officeDocument/2006/relationships/tags" Target="../tags/tag799.xml"/><Relationship Id="rId25" Type="http://schemas.openxmlformats.org/officeDocument/2006/relationships/tags" Target="../tags/tag798.xml"/><Relationship Id="rId24" Type="http://schemas.openxmlformats.org/officeDocument/2006/relationships/tags" Target="../tags/tag797.xml"/><Relationship Id="rId23" Type="http://schemas.openxmlformats.org/officeDocument/2006/relationships/tags" Target="../tags/tag796.xml"/><Relationship Id="rId22" Type="http://schemas.openxmlformats.org/officeDocument/2006/relationships/tags" Target="../tags/tag795.xml"/><Relationship Id="rId21" Type="http://schemas.openxmlformats.org/officeDocument/2006/relationships/tags" Target="../tags/tag794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4.xml"/><Relationship Id="rId3" Type="http://schemas.openxmlformats.org/officeDocument/2006/relationships/image" Target="../media/image4.png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8.xml"/><Relationship Id="rId3" Type="http://schemas.openxmlformats.org/officeDocument/2006/relationships/tags" Target="../tags/tag807.xml"/><Relationship Id="rId2" Type="http://schemas.openxmlformats.org/officeDocument/2006/relationships/tags" Target="../tags/tag806.xml"/><Relationship Id="rId1" Type="http://schemas.openxmlformats.org/officeDocument/2006/relationships/tags" Target="../tags/tag80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2.xml"/><Relationship Id="rId3" Type="http://schemas.openxmlformats.org/officeDocument/2006/relationships/tags" Target="../tags/tag811.xml"/><Relationship Id="rId2" Type="http://schemas.openxmlformats.org/officeDocument/2006/relationships/tags" Target="../tags/tag810.xml"/><Relationship Id="rId1" Type="http://schemas.openxmlformats.org/officeDocument/2006/relationships/tags" Target="../tags/tag80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tags" Target="../tags/tag8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19.xml"/><Relationship Id="rId3" Type="http://schemas.openxmlformats.org/officeDocument/2006/relationships/tags" Target="../tags/tag818.xml"/><Relationship Id="rId2" Type="http://schemas.openxmlformats.org/officeDocument/2006/relationships/tags" Target="../tags/tag817.xml"/><Relationship Id="rId1" Type="http://schemas.openxmlformats.org/officeDocument/2006/relationships/tags" Target="../tags/tag8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2.xml"/><Relationship Id="rId3" Type="http://schemas.openxmlformats.org/officeDocument/2006/relationships/image" Target="../media/image5.png"/><Relationship Id="rId2" Type="http://schemas.openxmlformats.org/officeDocument/2006/relationships/tags" Target="../tags/tag821.xml"/><Relationship Id="rId1" Type="http://schemas.openxmlformats.org/officeDocument/2006/relationships/tags" Target="../tags/tag82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5.xml"/><Relationship Id="rId3" Type="http://schemas.openxmlformats.org/officeDocument/2006/relationships/image" Target="../media/image6.png"/><Relationship Id="rId2" Type="http://schemas.openxmlformats.org/officeDocument/2006/relationships/tags" Target="../tags/tag824.xml"/><Relationship Id="rId1" Type="http://schemas.openxmlformats.org/officeDocument/2006/relationships/tags" Target="../tags/tag8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79432" y="3385576"/>
            <a:ext cx="7262446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华为云</a:t>
            </a:r>
            <a:r>
              <a:rPr lang="en-US" altLang="zh-CN" sz="4400" dirty="0" err="1" smtClean="0"/>
              <a:t>IoT</a:t>
            </a:r>
            <a:r>
              <a:rPr lang="zh-CN" altLang="en-US" sz="4400" dirty="0" smtClean="0"/>
              <a:t>应用开发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智慧农业</a:t>
            </a:r>
            <a:endParaRPr lang="zh-CN" altLang="en-US" sz="4400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  <a:endParaRPr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3"/>
          <p:cNvSpPr txBox="1"/>
          <p:nvPr>
            <p:custDataLst>
              <p:tags r:id="rId3"/>
            </p:custDataLst>
          </p:nvPr>
        </p:nvSpPr>
        <p:spPr>
          <a:xfrm>
            <a:off x="1223645" y="2325370"/>
            <a:ext cx="9902190" cy="31521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WIN + R键打开PC命令行CMD，执行如下命令获取接入域名的IP地址。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ping a161b173a6.iot-mqtts.cn-north-4.myhuaweicloud.com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通过ping命令可以查询到接入域名的IP地址为121.36.42.100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IP地址对应例程代码中的OC_SERVER_IP，端口号1883对于例程代码中的OC_SERVER_PORT。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OC_SERVER_IP                    "121.36.42.100"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OC_SERVER_PORT              1883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  <a:endParaRPr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3"/>
          <p:cNvSpPr txBox="1"/>
          <p:nvPr>
            <p:custDataLst>
              <p:tags r:id="rId3"/>
            </p:custDataLst>
          </p:nvPr>
        </p:nvSpPr>
        <p:spPr>
          <a:xfrm>
            <a:off x="1267822" y="2268416"/>
            <a:ext cx="10060249" cy="19079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连接网络</a:t>
            </a: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例程代码中的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为使用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和密匙，用于连接网络，设备通过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访问华为云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0006" y="4062047"/>
            <a:ext cx="8000997" cy="92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  <a:endParaRPr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3"/>
          <p:cNvSpPr txBox="1"/>
          <p:nvPr>
            <p:custDataLst>
              <p:tags r:id="rId3"/>
            </p:custDataLst>
          </p:nvPr>
        </p:nvSpPr>
        <p:spPr>
          <a:xfrm>
            <a:off x="1065599" y="1677601"/>
            <a:ext cx="10060249" cy="19712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连接华为云前需要获取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CLIENT_ID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USERNAME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访问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https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://iot-tool.obs-website.cn-north-4.myhuaweicloud.com/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2662" y="3046512"/>
            <a:ext cx="8519746" cy="2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15" y="5539105"/>
            <a:ext cx="8001000" cy="609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6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2242038"/>
            <a:ext cx="10060249" cy="3395562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修改编译脚本</a:t>
            </a:r>
            <a:endParaRPr lang="zh-CN" altLang="en-US" sz="16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d7_iot_cloud_intelligent_agriculture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"./d7_iot_cloud_intelligent_agriculture:iot_cloud_ia_example"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-liot_cloud_ia_example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_LIBS = -lhal_iothardware -lhardware 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-liot_cloud_ia_example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编译固件</a:t>
            </a:r>
            <a:endParaRPr lang="zh-CN" altLang="en-US" sz="16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  <a:endParaRPr lang="en-US" altLang="zh-CN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  <a:endParaRPr lang="en-US" altLang="zh-CN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–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0" name="稻壳儿春秋广告/盗版必究"/>
          <p:cNvSpPr txBox="1"/>
          <p:nvPr>
            <p:custDataLst>
              <p:tags r:id="rId10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  <a:endParaRPr sz="3400"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3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0" name="稻壳儿春秋广告/盗版必究"/>
          <p:cNvSpPr txBox="1"/>
          <p:nvPr>
            <p:custDataLst>
              <p:tags r:id="rId9"/>
            </p:custDataLst>
          </p:nvPr>
        </p:nvSpPr>
        <p:spPr>
          <a:xfrm>
            <a:off x="1276399" y="1145760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2603744" y="1212117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  <a:endParaRPr sz="3400"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-2147482590" descr="iot_i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9305" y="2021840"/>
            <a:ext cx="8054975" cy="43218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33298" y="13865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25503" y="15789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48183" y="15789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44908" y="16170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33298" y="22031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接口分析</a:t>
            </a:r>
            <a:endParaRPr lang="zh-CN" altLang="en-US" sz="2000" b="1" spc="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25503" y="2395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48183" y="2395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44908" y="2433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33298" y="30400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  <a:endParaRPr lang="zh-CN" altLang="en-US" sz="2000" b="1" spc="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25503" y="32324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48183" y="32324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44908" y="327056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33298" y="38776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平台产品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创建</a:t>
            </a:r>
            <a:endParaRPr lang="zh-CN" altLang="en-US" sz="2000" b="1" spc="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25503" y="40700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48183" y="40700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44908" y="41081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0"/>
            </p:custDataLst>
          </p:nvPr>
        </p:nvSpPr>
        <p:spPr bwMode="auto">
          <a:xfrm>
            <a:off x="7333298" y="55521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演示</a:t>
            </a:r>
            <a:endParaRPr lang="zh-CN" altLang="en-US" sz="2000" b="1" spc="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 30"/>
          <p:cNvSpPr/>
          <p:nvPr>
            <p:custDataLst>
              <p:tags r:id="rId21"/>
            </p:custDataLst>
          </p:nvPr>
        </p:nvSpPr>
        <p:spPr bwMode="auto">
          <a:xfrm>
            <a:off x="5925503" y="57445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32"/>
          <p:cNvSpPr/>
          <p:nvPr>
            <p:custDataLst>
              <p:tags r:id="rId22"/>
            </p:custDataLst>
          </p:nvPr>
        </p:nvSpPr>
        <p:spPr bwMode="auto">
          <a:xfrm>
            <a:off x="7048183" y="57445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3"/>
            </p:custDataLst>
          </p:nvPr>
        </p:nvSpPr>
        <p:spPr>
          <a:xfrm>
            <a:off x="6244908" y="57826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4"/>
            </p:custDataLst>
          </p:nvPr>
        </p:nvSpPr>
        <p:spPr bwMode="auto">
          <a:xfrm>
            <a:off x="7333298" y="46948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  <a:endParaRPr lang="zh-CN" altLang="en-US" sz="2000" b="1" spc="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24"/>
          <p:cNvSpPr/>
          <p:nvPr>
            <p:custDataLst>
              <p:tags r:id="rId25"/>
            </p:custDataLst>
          </p:nvPr>
        </p:nvSpPr>
        <p:spPr bwMode="auto">
          <a:xfrm>
            <a:off x="5925503" y="48872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6"/>
            </p:custDataLst>
          </p:nvPr>
        </p:nvSpPr>
        <p:spPr bwMode="auto">
          <a:xfrm>
            <a:off x="7048183" y="48872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7"/>
            </p:custDataLst>
          </p:nvPr>
        </p:nvSpPr>
        <p:spPr>
          <a:xfrm>
            <a:off x="6244908" y="492537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5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5" name="图片 4" descr="e53_ia01_connection_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331085"/>
            <a:ext cx="5852795" cy="37833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234632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功能是初始化华为云设备信息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client_id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为客户端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username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为用户名；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为密码。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device_info_init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client_id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*username,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*password);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202071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功能是按照华为云上产品模型中定义的格式，将设备的属性数据上报到华为云。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参数deviceid：设备ID</a:t>
            </a:r>
            <a:endParaRPr sz="160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参数payload：需要上传的消息指针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977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F0"/>
                </a:solidFill>
              </a:rPr>
              <a:t>oc_mqtt_profile_propertyreport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00B050"/>
                </a:solidFill>
              </a:rPr>
              <a:t>char</a:t>
            </a:r>
            <a:r>
              <a:rPr lang="en-US" altLang="zh-CN" smtClean="0"/>
              <a:t> *deviceid, </a:t>
            </a:r>
            <a:r>
              <a:rPr lang="en-US" altLang="zh-CN" smtClean="0">
                <a:solidFill>
                  <a:srgbClr val="00B050"/>
                </a:solidFill>
              </a:rPr>
              <a:t>oc_mqtt_profile_service_t</a:t>
            </a:r>
            <a:r>
              <a:rPr lang="en-US" altLang="zh-CN" smtClean="0"/>
              <a:t> *payload)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0310" y="2455545"/>
            <a:ext cx="97707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smtClean="0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smtClean="0">
                <a:solidFill>
                  <a:srgbClr val="00B0F0"/>
                </a:solidFill>
                <a:sym typeface="+mn-ea"/>
              </a:rPr>
              <a:t>iot_cloud_ia_example</a:t>
            </a:r>
            <a:r>
              <a:rPr lang="zh-CN" altLang="en-US" sz="2400" dirty="0">
                <a:sym typeface="+mn-ea"/>
              </a:rPr>
              <a:t>()；</a:t>
            </a:r>
            <a:endParaRPr lang="zh-CN" altLang="en-US" sz="2400" dirty="0"/>
          </a:p>
          <a:p>
            <a:endParaRPr lang="en-US" altLang="zh-CN" sz="2400" smtClean="0">
              <a:solidFill>
                <a:srgbClr val="00B050"/>
              </a:solidFill>
            </a:endParaRPr>
          </a:p>
          <a:p>
            <a:r>
              <a:rPr lang="en-US" altLang="zh-CN" sz="240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smtClean="0">
                <a:solidFill>
                  <a:srgbClr val="00B0F0"/>
                </a:solidFill>
              </a:rPr>
              <a:t>e53_ia_thread</a:t>
            </a:r>
            <a:r>
              <a:rPr lang="zh-CN" altLang="en-US" sz="2400" dirty="0"/>
              <a:t>()；</a:t>
            </a:r>
            <a:endParaRPr lang="zh-CN" altLang="en-US" sz="2400" dirty="0"/>
          </a:p>
          <a:p>
            <a:endParaRPr lang="en-US" altLang="zh-CN" sz="2400" smtClean="0">
              <a:solidFill>
                <a:srgbClr val="00B050"/>
              </a:solidFill>
            </a:endParaRPr>
          </a:p>
          <a:p>
            <a:r>
              <a:rPr lang="en-US" altLang="zh-CN" sz="240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smtClean="0">
                <a:solidFill>
                  <a:srgbClr val="00B0F0"/>
                </a:solidFill>
              </a:rPr>
              <a:t>iot_cloud_ia_thread</a:t>
            </a:r>
            <a:r>
              <a:rPr lang="zh-CN" altLang="en-US" sz="2400" dirty="0"/>
              <a:t>()；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  <a:endParaRPr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3"/>
          <p:cNvSpPr txBox="1"/>
          <p:nvPr>
            <p:custDataLst>
              <p:tags r:id="rId3"/>
            </p:custDataLst>
          </p:nvPr>
        </p:nvSpPr>
        <p:spPr>
          <a:xfrm>
            <a:off x="1223645" y="2325370"/>
            <a:ext cx="9902190" cy="13595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1、登录华为云</a:t>
            </a:r>
            <a:endParaRPr lang="zh-CN" altLang="en-US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华为云IotDM地址：https://www.huaweicloud.com/product/iotdm.html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2、华为云接入协议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  <a:endParaRPr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85" y="2259965"/>
            <a:ext cx="6640830" cy="3925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  <a:endParaRPr b="1" spc="200" dirty="0" smtClean="0"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430" y="2305050"/>
            <a:ext cx="6581140" cy="3932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5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6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8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9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1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3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4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WPS 演示</Application>
  <PresentationFormat>自定义</PresentationFormat>
  <Paragraphs>193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Calibri</vt:lpstr>
      <vt:lpstr>Arial Unicode MS</vt:lpstr>
      <vt:lpstr>2_Office 主题​​</vt:lpstr>
      <vt:lpstr>1_Office 主题​​</vt:lpstr>
      <vt:lpstr>3_Office 主题​​</vt:lpstr>
      <vt:lpstr>OpenHarmonyOS 华为云IoT应用开发-智慧农业</vt:lpstr>
      <vt:lpstr>PowerPoint 演示文稿</vt:lpstr>
      <vt:lpstr>硬件连接</vt:lpstr>
      <vt:lpstr>华为云IoT接口分析</vt:lpstr>
      <vt:lpstr>华为云IoT接口分析</vt:lpstr>
      <vt:lpstr>设备端源代码分析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Iot云应用开发 人体感应</dc:title>
  <dc:creator/>
  <cp:lastModifiedBy>WPS_1642857084</cp:lastModifiedBy>
  <cp:revision>348</cp:revision>
  <dcterms:created xsi:type="dcterms:W3CDTF">2019-06-19T02:08:00Z</dcterms:created>
  <dcterms:modified xsi:type="dcterms:W3CDTF">2022-02-25T06:36:00Z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