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4" r:id="rId9"/>
    <p:sldId id="275" r:id="rId10"/>
    <p:sldId id="276" r:id="rId11"/>
    <p:sldId id="277" r:id="rId12"/>
    <p:sldId id="278" r:id="rId13"/>
    <p:sldId id="280" r:id="rId14"/>
    <p:sldId id="279" r:id="rId15"/>
    <p:sldId id="265" r:id="rId16"/>
    <p:sldId id="268" r:id="rId17"/>
    <p:sldId id="269" r:id="rId18"/>
    <p:sldId id="263" r:id="rId19"/>
    <p:sldId id="270" r:id="rId20"/>
    <p:sldId id="26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884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6.xml"/><Relationship Id="rId4" Type="http://schemas.openxmlformats.org/officeDocument/2006/relationships/tags" Target="../tags/tag825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tags" Target="../tags/tag8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30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39.xml"/><Relationship Id="rId8" Type="http://schemas.openxmlformats.org/officeDocument/2006/relationships/tags" Target="../tags/tag838.xml"/><Relationship Id="rId7" Type="http://schemas.openxmlformats.org/officeDocument/2006/relationships/tags" Target="../tags/tag837.xml"/><Relationship Id="rId6" Type="http://schemas.openxmlformats.org/officeDocument/2006/relationships/tags" Target="../tags/tag836.xml"/><Relationship Id="rId5" Type="http://schemas.openxmlformats.org/officeDocument/2006/relationships/tags" Target="../tags/tag835.xml"/><Relationship Id="rId4" Type="http://schemas.openxmlformats.org/officeDocument/2006/relationships/tags" Target="../tags/tag834.xml"/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43.xml"/><Relationship Id="rId12" Type="http://schemas.openxmlformats.org/officeDocument/2006/relationships/tags" Target="../tags/tag842.xml"/><Relationship Id="rId11" Type="http://schemas.openxmlformats.org/officeDocument/2006/relationships/tags" Target="../tags/tag841.xml"/><Relationship Id="rId10" Type="http://schemas.openxmlformats.org/officeDocument/2006/relationships/tags" Target="../tags/tag840.xml"/><Relationship Id="rId1" Type="http://schemas.openxmlformats.org/officeDocument/2006/relationships/tags" Target="../tags/tag8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52.xml"/><Relationship Id="rId8" Type="http://schemas.openxmlformats.org/officeDocument/2006/relationships/tags" Target="../tags/tag851.xml"/><Relationship Id="rId7" Type="http://schemas.openxmlformats.org/officeDocument/2006/relationships/tags" Target="../tags/tag850.xml"/><Relationship Id="rId6" Type="http://schemas.openxmlformats.org/officeDocument/2006/relationships/tags" Target="../tags/tag849.xml"/><Relationship Id="rId5" Type="http://schemas.openxmlformats.org/officeDocument/2006/relationships/tags" Target="../tags/tag848.xml"/><Relationship Id="rId4" Type="http://schemas.openxmlformats.org/officeDocument/2006/relationships/tags" Target="../tags/tag847.xml"/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56.xml"/><Relationship Id="rId12" Type="http://schemas.openxmlformats.org/officeDocument/2006/relationships/tags" Target="../tags/tag855.xml"/><Relationship Id="rId11" Type="http://schemas.openxmlformats.org/officeDocument/2006/relationships/tags" Target="../tags/tag854.xml"/><Relationship Id="rId10" Type="http://schemas.openxmlformats.org/officeDocument/2006/relationships/tags" Target="../tags/tag853.xml"/><Relationship Id="rId1" Type="http://schemas.openxmlformats.org/officeDocument/2006/relationships/tags" Target="../tags/tag84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65.xml"/><Relationship Id="rId8" Type="http://schemas.openxmlformats.org/officeDocument/2006/relationships/tags" Target="../tags/tag864.xml"/><Relationship Id="rId7" Type="http://schemas.openxmlformats.org/officeDocument/2006/relationships/tags" Target="../tags/tag863.xml"/><Relationship Id="rId6" Type="http://schemas.openxmlformats.org/officeDocument/2006/relationships/tags" Target="../tags/tag862.xml"/><Relationship Id="rId5" Type="http://schemas.openxmlformats.org/officeDocument/2006/relationships/tags" Target="../tags/tag861.xml"/><Relationship Id="rId4" Type="http://schemas.openxmlformats.org/officeDocument/2006/relationships/tags" Target="../tags/tag860.xml"/><Relationship Id="rId3" Type="http://schemas.openxmlformats.org/officeDocument/2006/relationships/tags" Target="../tags/tag859.xml"/><Relationship Id="rId2" Type="http://schemas.openxmlformats.org/officeDocument/2006/relationships/tags" Target="../tags/tag858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68.xml"/><Relationship Id="rId11" Type="http://schemas.openxmlformats.org/officeDocument/2006/relationships/tags" Target="../tags/tag867.xml"/><Relationship Id="rId10" Type="http://schemas.openxmlformats.org/officeDocument/2006/relationships/tags" Target="../tags/tag866.xml"/><Relationship Id="rId1" Type="http://schemas.openxmlformats.org/officeDocument/2006/relationships/tags" Target="../tags/tag85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77.xml"/><Relationship Id="rId8" Type="http://schemas.openxmlformats.org/officeDocument/2006/relationships/tags" Target="../tags/tag876.xml"/><Relationship Id="rId7" Type="http://schemas.openxmlformats.org/officeDocument/2006/relationships/tags" Target="../tags/tag875.xml"/><Relationship Id="rId6" Type="http://schemas.openxmlformats.org/officeDocument/2006/relationships/tags" Target="../tags/tag874.xml"/><Relationship Id="rId5" Type="http://schemas.openxmlformats.org/officeDocument/2006/relationships/tags" Target="../tags/tag873.xml"/><Relationship Id="rId4" Type="http://schemas.openxmlformats.org/officeDocument/2006/relationships/tags" Target="../tags/tag872.xml"/><Relationship Id="rId3" Type="http://schemas.openxmlformats.org/officeDocument/2006/relationships/tags" Target="../tags/tag871.xml"/><Relationship Id="rId2" Type="http://schemas.openxmlformats.org/officeDocument/2006/relationships/tags" Target="../tags/tag870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80.xml"/><Relationship Id="rId11" Type="http://schemas.openxmlformats.org/officeDocument/2006/relationships/tags" Target="../tags/tag879.xml"/><Relationship Id="rId10" Type="http://schemas.openxmlformats.org/officeDocument/2006/relationships/tags" Target="../tags/tag878.xml"/><Relationship Id="rId1" Type="http://schemas.openxmlformats.org/officeDocument/2006/relationships/tags" Target="../tags/tag86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83.xml"/><Relationship Id="rId2" Type="http://schemas.openxmlformats.org/officeDocument/2006/relationships/tags" Target="../tags/tag882.xml"/><Relationship Id="rId1" Type="http://schemas.openxmlformats.org/officeDocument/2006/relationships/tags" Target="../tags/tag8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7.xml"/><Relationship Id="rId4" Type="http://schemas.openxmlformats.org/officeDocument/2006/relationships/image" Target="../media/image4.png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1.xml"/><Relationship Id="rId4" Type="http://schemas.openxmlformats.org/officeDocument/2006/relationships/image" Target="../media/image5.png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OpenHarmonyOS内核开发</a:t>
            </a:r>
            <a:br>
              <a:rPr lang="zh-CN" altLang="en-US" sz="4400" dirty="0"/>
            </a:br>
            <a:r>
              <a:rPr lang="zh-CN" altLang="en-US" sz="4400" dirty="0"/>
              <a:t> </a:t>
            </a:r>
            <a:r>
              <a:rPr lang="zh-CN" altLang="en-US" sz="3600" dirty="0"/>
              <a:t>任务管理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该函数主要功能是删除指定的任务。参数taskID为任务的句柄。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LOS_TaskDelete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taskID);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该函数主要功能是任务进入睡眠。参数mSecs为毫秒数，转换为Tick数目，调用LOS_TaskDelay。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LOS_Msleep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mSecs);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14147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vendor/lockzhiner/rk2206/samples/a1_kernal_task/kernel_task_example.c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在task_example函数中，通过LOS_TaskCreate函数创建task_one和task_two两个任务。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task_example()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thread_id1;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thread_id2;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task1 = {0};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task2 = {0};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如何创建和删除任务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5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task1.pfnTaskEntry = (TSK_ENTRY_FUNC)task_one;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task1.pcName = "Task_One";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task1.usTaskPrio = 24;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LOS_TaskCreate(&amp;thread_id1, &amp;task1);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Task_One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task2.pfnTaskEntry = (TSK_ENTRY_FUNC)task_two;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task2.pcName = "Task_Two";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task2.usTaskPrio = 25;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LOS_TaskCreate(&amp;thread_id2, &amp;task2);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Task_Two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task_one函数每1秒执行一次打印日志。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task_one()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printf("This is %s\n", __func__);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lnSpcReduction="2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task_two函数每2秒执行一次打印日志。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task_two()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printf("This is %s\n", __func__);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LOS_Msleep(2000);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a1_kernal_task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"./a1_kernal_task:task_example",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-ltask_example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-ltask_example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task_two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task_two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什么是任务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任务调度机制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任务的相应接口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如何创建和删除任务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从OpenHarmonyOS内核的角度看，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任务是竞争系统资源的最小运行单元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。任务可以使用或等待CPU、使用内存空间等系统资源，并独立于其它任务运行。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在LiteOS中，任务模块可以给用户提供多个任务，实现了任务之间的切换和通信，帮助用户管理业务程序流程。这样用户可以将更多的精力投入到业务功能的实现中。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LiteOS中的任务是抢占式调度机制，高优先级的任务可打断低优先级任务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，低优先级任务必须在高优先级任务阻塞或结束后才能得到调度，同时支持时间片轮转调度方式。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LiteOS的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任务默认有32个优先级(0-31)，最高优先级为0，最低优先级为31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什么是任务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一般而言，任务状态通常分为以下四种：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（1）就绪（Ready）：该任务在就绪列表中，只等待CPU。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（2）运行（Running）：该任务正在执行。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（3）阻塞（Blocked）：该任务不在就绪列表中。包含任务被挂起、任务被延时、任务正在等待信号量、读写队列或者等待读写事件等。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（4）退出态（Dead）：该任务运行结束，等待系统回收资源。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任务调度机制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任务接口的头文件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/kernel/liteos_m/kernel/include/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los_task.h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OpenHarmonyOS内核开发中，任务接口有很多，主要分为几大类：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（1）创建和删除任务；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（2）控制任务状态；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（3）控制任务调度；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（4）控制任务优先级；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（5）获取任务信息。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223645" y="2374265"/>
          <a:ext cx="9878695" cy="385699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038225"/>
                <a:gridCol w="1802765"/>
                <a:gridCol w="7037705"/>
              </a:tblGrid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功能分类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接口名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功能描述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861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创建和删除任务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LOS_TaskCreateOnly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创建任务，并使该任务进入suspend状态，不对该任务进行调度。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6736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LOS_TaskCreate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创建任务，并使该任务进入ready状态。如果就绪队列中没有更高优先级的任务，则运行该任务。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LOS_TaskDelete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删除指定的任务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控制任务状态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LOS_TaskResume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恢复挂起的任务，使该任务进入ready状态。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LOS_TaskSuspend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挂起指定的任务，然后切换任务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861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LOS_TaskDelay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任务延时等待，释放CPU，等待时间到期后该任务会重新进入ready状态。传入参数为Tick数目。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LOS_Msleep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传入参数为毫秒数，转换为Tick数目，调用LOS_TaskDelay。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LOS_TaskYield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当前任务时间片设置为0，释放CPU，触发调度运行就绪任务队列中优先级最高的任务。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控制任务调度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LOS_TaskLock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锁任务调度，但任务仍可被中断打断。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861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LOS_TaskUnlock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解锁任务调度。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LOS_Schedule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触发任务调度。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386330"/>
          <a:ext cx="9928860" cy="3881755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043305"/>
                <a:gridCol w="1812290"/>
                <a:gridCol w="7073265"/>
              </a:tblGrid>
              <a:tr h="272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功能分类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接口名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功能描述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178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控制任务优先级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LOS_CurTaskPriSet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设置当前任务的优先级。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LOS_TaskPriSet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设置指定任务的优先级。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LOS_TaskPriGet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获取指定任务的优先级。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row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获取任务信息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LOS_CurTaskIDGet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获取当前任务的ID。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178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LOS_NextTaskIDGet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获取任务就绪队列中优先级最高的任务的ID。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LOS_NewTaskIDGet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等同LOS_NextTaskIDGet。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LOS_CurTaskNameGet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获取当前任务的名称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LOS_TaskNameGet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获取指定任务的名称。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178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LOS_TaskStatusGet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获取指定任务的状态。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7434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LOS_TaskInfoGet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获取指定任务的信息，包括任务状态、优先级、任务栈大小、栈顶指针SP、任务入口函数、已使用的任务栈大小等。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LOS_TaskIsRunning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获取任务模块是否已经开始调度运行。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任务信息维测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LOS_TaskSwitchInfoGet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获取任务切换信息，需要开启宏LOSCFG_BASE_CORE_EXC_TSK_SWITCH。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15316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该函数主要功能是创建任务，并使该任务进入ready状态。如果就绪队列中没有更高优先级的任务，则运行该任务。其中，参数taskID表示任务的句柄，参数taskInitParam则是任务的一些详细信息。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LOS_TaskCreate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*taskID, </a:t>
            </a:r>
            <a:r>
              <a:rPr lang="zh-CN" altLang="en-US">
                <a:solidFill>
                  <a:srgbClr val="00B050"/>
                </a:solidFill>
              </a:rPr>
              <a:t>TSK_INIT_PARAM_S</a:t>
            </a:r>
            <a:r>
              <a:rPr lang="zh-CN" altLang="en-US"/>
              <a:t> *taskInitParam);</a:t>
            </a:r>
            <a:endParaRPr lang="zh-CN" altLang="en-US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45" y="4031615"/>
            <a:ext cx="8402955" cy="2362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133475" y="4008755"/>
            <a:ext cx="9629140" cy="2211705"/>
          </a:xfrm>
        </p:spPr>
        <p:txBody>
          <a:bodyPr vert="horz"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pfnTaskEntry：任务执行函数入口。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usTaskPrio：任务的优先级。一般为：0~31。LiteOS的任务默认有32个优先级(0-31)，最高优先级为0，最低优先级为31。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uwArg：任务执行函数的参数。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uwStackSize：任务堆栈的大小。根据任务自身的实际情况而定。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pcName：任务的名称。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uwResved：保留。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2245360"/>
            <a:ext cx="10088245" cy="1633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TABLE_BEAUTIFY" val="smartTable{2272e420-2603-4bae-bbbb-ff80a7fb9f99}"/>
  <p:tag name="TABLE_ENDDRAG_ORIGIN_RECT" val="777*303"/>
  <p:tag name="TABLE_ENDDRAG_RECT" val="96*186*777*303"/>
  <p:tag name="TABLE_EMPHASIZE_COLOR" val="8286922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TABLE_BEAUTIFY" val="smartTable{6f808f87-a799-495a-a11a-8069451196fc}"/>
  <p:tag name="TABLE_EMPHASIZE_COLOR" val="8286922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8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83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84.xml><?xml version="1.0" encoding="utf-8"?>
<p:tagLst xmlns:p="http://schemas.openxmlformats.org/presentationml/2006/main">
  <p:tag name="KSO_DOCER_TEMPLATE_OPEN_ONCE_MARK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4182</Words>
  <Application>WPS 演示</Application>
  <PresentationFormat>宽屏</PresentationFormat>
  <Paragraphs>399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任务管理</vt:lpstr>
      <vt:lpstr>PowerPoint 演示文稿</vt:lpstr>
      <vt:lpstr>什么是任务</vt:lpstr>
      <vt:lpstr>任务调度机制</vt:lpstr>
      <vt:lpstr>任务的接口</vt:lpstr>
      <vt:lpstr>任务的接口</vt:lpstr>
      <vt:lpstr>任务的接口</vt:lpstr>
      <vt:lpstr>任务的接口</vt:lpstr>
      <vt:lpstr>任务的接口</vt:lpstr>
      <vt:lpstr>任务的接口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WPS_1642857084</cp:lastModifiedBy>
  <cp:revision>271</cp:revision>
  <dcterms:created xsi:type="dcterms:W3CDTF">2019-06-19T02:08:00Z</dcterms:created>
  <dcterms:modified xsi:type="dcterms:W3CDTF">2022-02-28T05:34:16Z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