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37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8"/>
  </p:notesMasterIdLst>
  <p:sldIdLst>
    <p:sldId id="258" r:id="rId4"/>
    <p:sldId id="273" r:id="rId5"/>
    <p:sldId id="259" r:id="rId6"/>
    <p:sldId id="318" r:id="rId7"/>
    <p:sldId id="274" r:id="rId8"/>
    <p:sldId id="275" r:id="rId9"/>
    <p:sldId id="288" r:id="rId10"/>
    <p:sldId id="313" r:id="rId11"/>
    <p:sldId id="265" r:id="rId12"/>
    <p:sldId id="293" r:id="rId13"/>
    <p:sldId id="319" r:id="rId14"/>
    <p:sldId id="263" r:id="rId15"/>
    <p:sldId id="270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" Type="http://schemas.openxmlformats.org/officeDocument/2006/relationships/tags" Target="../tags/tag82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2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28.xml"/><Relationship Id="rId1" Type="http://schemas.openxmlformats.org/officeDocument/2006/relationships/tags" Target="../tags/tag82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31.xml"/><Relationship Id="rId4" Type="http://schemas.openxmlformats.org/officeDocument/2006/relationships/tags" Target="../tags/tag83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3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34.xml"/><Relationship Id="rId7" Type="http://schemas.openxmlformats.org/officeDocument/2006/relationships/tags" Target="../tags/tag838.xml"/><Relationship Id="rId12" Type="http://schemas.openxmlformats.org/officeDocument/2006/relationships/tags" Target="../tags/tag843.xml"/><Relationship Id="rId2" Type="http://schemas.openxmlformats.org/officeDocument/2006/relationships/tags" Target="../tags/tag833.xml"/><Relationship Id="rId1" Type="http://schemas.openxmlformats.org/officeDocument/2006/relationships/tags" Target="../tags/tag832.xml"/><Relationship Id="rId6" Type="http://schemas.openxmlformats.org/officeDocument/2006/relationships/tags" Target="../tags/tag837.xml"/><Relationship Id="rId11" Type="http://schemas.openxmlformats.org/officeDocument/2006/relationships/tags" Target="../tags/tag842.xml"/><Relationship Id="rId5" Type="http://schemas.openxmlformats.org/officeDocument/2006/relationships/tags" Target="../tags/tag836.xml"/><Relationship Id="rId10" Type="http://schemas.openxmlformats.org/officeDocument/2006/relationships/tags" Target="../tags/tag841.xml"/><Relationship Id="rId4" Type="http://schemas.openxmlformats.org/officeDocument/2006/relationships/tags" Target="../tags/tag835.xml"/><Relationship Id="rId9" Type="http://schemas.openxmlformats.org/officeDocument/2006/relationships/tags" Target="../tags/tag840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1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46.xml"/><Relationship Id="rId7" Type="http://schemas.openxmlformats.org/officeDocument/2006/relationships/tags" Target="../tags/tag850.xml"/><Relationship Id="rId12" Type="http://schemas.openxmlformats.org/officeDocument/2006/relationships/tags" Target="../tags/tag855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tags" Target="../tags/tag849.xml"/><Relationship Id="rId11" Type="http://schemas.openxmlformats.org/officeDocument/2006/relationships/tags" Target="../tags/tag854.xml"/><Relationship Id="rId5" Type="http://schemas.openxmlformats.org/officeDocument/2006/relationships/tags" Target="../tags/tag848.xml"/><Relationship Id="rId10" Type="http://schemas.openxmlformats.org/officeDocument/2006/relationships/tags" Target="../tags/tag853.xml"/><Relationship Id="rId4" Type="http://schemas.openxmlformats.org/officeDocument/2006/relationships/tags" Target="../tags/tag847.xml"/><Relationship Id="rId9" Type="http://schemas.openxmlformats.org/officeDocument/2006/relationships/tags" Target="../tags/tag852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58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" Type="http://schemas.openxmlformats.org/officeDocument/2006/relationships/tags" Target="../tags/tag777.xml"/><Relationship Id="rId21" Type="http://schemas.openxmlformats.org/officeDocument/2006/relationships/slideLayout" Target="../slideLayouts/slideLayout42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810.xml"/><Relationship Id="rId1" Type="http://schemas.openxmlformats.org/officeDocument/2006/relationships/tags" Target="../tags/tag80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3.xml"/><Relationship Id="rId4" Type="http://schemas.openxmlformats.org/officeDocument/2006/relationships/tags" Target="../tags/tag8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8.xml"/><Relationship Id="rId4" Type="http://schemas.openxmlformats.org/officeDocument/2006/relationships/tags" Target="../tags/tag8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en-US" altLang="zh-CN" sz="4400" dirty="0"/>
              <a:t>E53</a:t>
            </a:r>
            <a:r>
              <a:rPr lang="zh-CN" altLang="en-US" sz="4400" dirty="0"/>
              <a:t>模块开发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智慧</a:t>
            </a:r>
            <a:r>
              <a:rPr lang="zh-CN" altLang="en-US" sz="4400" dirty="0"/>
              <a:t>井盖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715"/>
            <a:ext cx="10060305" cy="2129283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函数先调用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e53_sc_init函数初始化智慧井盖模块，并将水平指示灯和倾斜指示灯设置为关状态</a:t>
            </a:r>
            <a:r>
              <a:rPr lang="zh-CN" altLang="en-US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e53_sc_init();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led_d1_set(OFF);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led_d2_set(OFF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);</a:t>
            </a:r>
            <a:endParaRPr lang="zh-CN" altLang="en-US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48752" y="2021747"/>
            <a:ext cx="5038725" cy="4398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e53_sc_read_data(&amp;data);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("x is %d\n",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[0]);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("y is %d\n",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[1]);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("z is %d\n",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[2]);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("init x:%d y:%d z:%d\n", x, y, z);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(x == 0 &amp;&amp; y == 0 &amp;&amp; z == 0)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x =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[0];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y =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[1];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z =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[2];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"/>
          <p:cNvSpPr txBox="1"/>
          <p:nvPr>
            <p:custDataLst>
              <p:tags r:id="rId5"/>
            </p:custDataLst>
          </p:nvPr>
        </p:nvSpPr>
        <p:spPr>
          <a:xfrm>
            <a:off x="4949505" y="2021747"/>
            <a:ext cx="6176697" cy="4398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((x + DELTA) &lt;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[0] || (x - DELTA) &gt;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[0] ||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(y + DELTA) &lt;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[1] || (y - DELTA) &gt;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[1] ||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(z + DELTA) &lt;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[2] || (z - DELTA) &gt;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data.accel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[2])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led_d1_set(OFF);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led_d2_set(ON);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data.tilt_status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1;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("tilt warning \nLED1 OFF LED2 On\n");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else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led_d1_set(ON);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led_d2_set(OFF);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data.tilt_status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0;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("normal \nLED1 ON LED2 OFF\n");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(2000);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e53_sc_example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"./c2_e53_smart_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overs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e53_sc_example",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-le53_sc_example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-le53_sc_example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77670"/>
            <a:ext cx="10060305" cy="4074795"/>
          </a:xfrm>
          <a:prstGeom prst="rect">
            <a:avLst/>
          </a:prstGeom>
          <a:noFill/>
        </p:spPr>
        <p:txBody>
          <a:bodyPr wrap="square" rtlCol="0" anchor="ctr" anchorCtr="0">
            <a:normAutofit fontScale="875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 is 149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y is 21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z is 1822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init x:144 y:24 z:1819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normal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LED1 ON LED2 OFF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205" y="2352675"/>
            <a:ext cx="7133590" cy="36506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6971" y="2355176"/>
            <a:ext cx="6150703" cy="397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418715"/>
            <a:ext cx="9734550" cy="146240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慧井盖模块通过i2c与传感器芯片通信。首先，通过i2c设置传感器相关寄存器，初始化传感器。最后，每次通过i2c读取传感器的相关寄存器数据，获知当前智慧井盖模块的X轴、Y轴和Z轴数据，从而判断它是否过度倾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alt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智慧井盖接口的头文件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vendor/lockzhiner/rk2206/samples/c2_e53_smart_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covers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/include/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e53_smart_c</a:t>
            </a: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overs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E53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开发中，智慧井盖模块的接口主要分为几大类：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（1）初始化智慧井盖模块；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取传感器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）控制LED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该函数主要功能是E53智慧井盖模块初始化，包括初始化I2C0、GPIO以及初始化MPU6050传感器。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e53_sc_init</a:t>
            </a:r>
            <a:r>
              <a:rPr lang="zh-CN" altLang="en-US"/>
              <a:t>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5478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该函数主要功能是E53智慧井盖模块读取传感器数据。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参数data：读取的传感器数据指针，包括X轴、Y轴、Z轴数据。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41249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e53_sc_read_data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e53_sc_data_t</a:t>
            </a:r>
            <a:r>
              <a:rPr lang="zh-CN" altLang="en-US"/>
              <a:t> *p_data);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该函数主要功能是E53智慧井盖模块控制水平指示灯亮灭。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参数status：控制水平指示灯亮灭。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led_d1_set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9669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该函数主要功能是E53智慧井盖模块控制倾斜指示灯亮灭。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参数status：控制水平指示灯亮灭。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45440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led_d2_set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lockzhiner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/rk2206/samples/c2_e53_smart_covers/e53_smart_covers_example.c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在e53_sc_example函数中，创建的一个任务e53_sc_thread。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task.pfnTaskEntry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(TSK_ENTRY_FUNC)e53_sc_thread;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task.uwStackSize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10240;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task.pcName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"e53_sc_thread";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task.usTaskPrio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24;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thread_id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&amp;task);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901</Words>
  <Application>WPS 演示</Application>
  <PresentationFormat>自定义</PresentationFormat>
  <Paragraphs>155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2_Office 主题​​</vt:lpstr>
      <vt:lpstr>1_Office 主题​​</vt:lpstr>
      <vt:lpstr>3_Office 主题​​</vt:lpstr>
      <vt:lpstr>OpenHarmonyOS E53模块开发-智慧井盖</vt:lpstr>
      <vt:lpstr>幻灯片 2</vt:lpstr>
      <vt:lpstr>硬件设计</vt:lpstr>
      <vt:lpstr>硬件连接</vt:lpstr>
      <vt:lpstr>硬件连接</vt:lpstr>
      <vt:lpstr>API设计</vt:lpstr>
      <vt:lpstr>API设计</vt:lpstr>
      <vt:lpstr>API设计</vt:lpstr>
      <vt:lpstr>幻灯片 9</vt:lpstr>
      <vt:lpstr>幻灯片 10</vt:lpstr>
      <vt:lpstr>幻灯片 11</vt:lpstr>
      <vt:lpstr>幻灯片 12</vt:lpstr>
      <vt:lpstr>幻灯片 13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E53模块开发-智慧井盖</dc:title>
  <dc:creator/>
  <cp:lastModifiedBy>PC</cp:lastModifiedBy>
  <cp:revision>454</cp:revision>
  <dcterms:created xsi:type="dcterms:W3CDTF">2019-06-19T02:08:00Z</dcterms:created>
  <dcterms:modified xsi:type="dcterms:W3CDTF">2022-02-26T10:10:28Z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