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tags/tag238.xml" ContentType="application/vnd.openxmlformats-officedocument.presentationml.tags+xml"/>
  <Override PartName="/ppt/tags/tag569.xml" ContentType="application/vnd.openxmlformats-officedocument.presentationml.tags+xml"/>
  <Override PartName="/ppt/tags/tag424.xml" ContentType="application/vnd.openxmlformats-officedocument.presentationml.tags+xml"/>
  <Override PartName="/ppt/tags/tag610.xml" ContentType="application/vnd.openxmlformats-officedocument.presentationml.tags+xml"/>
  <Override PartName="/ppt/tags/tag755.xml" ContentType="application/vnd.openxmlformats-officedocument.presentationml.tags+xml"/>
  <Override PartName="/ppt/slideLayouts/slideLayout2.xml" ContentType="application/vnd.openxmlformats-officedocument.presentationml.slideLayout+xml"/>
  <Override PartName="/ppt/tags/tag263.xml" ContentType="application/vnd.openxmlformats-officedocument.presentationml.tags+xml"/>
  <Override PartName="/ppt/tags/tag594.xml" ContentType="application/vnd.openxmlformats-officedocument.presentationml.tags+xml"/>
  <Override PartName="/ppt/tags/tag780.xml" ContentType="application/vnd.openxmlformats-officedocument.presentationml.tags+xml"/>
  <Default Extension="xml" ContentType="application/xml"/>
  <Override PartName="/ppt/tags/tag38.xml" ContentType="application/vnd.openxmlformats-officedocument.presentationml.tags+xml"/>
  <Override PartName="/ppt/slideLayouts/slideLayout24.xml" ContentType="application/vnd.openxmlformats-officedocument.presentationml.slideLayout+xml"/>
  <Override PartName="/ppt/tags/tag339.xml" ContentType="application/vnd.openxmlformats-officedocument.presentationml.tags+xml"/>
  <Override PartName="/ppt/tags/tag525.xml" ContentType="application/vnd.openxmlformats-officedocument.presentationml.tags+xml"/>
  <Override PartName="/ppt/tags/tag63.xml" ContentType="application/vnd.openxmlformats-officedocument.presentationml.tags+xml"/>
  <Override PartName="/ppt/tags/tag178.xml" ContentType="application/vnd.openxmlformats-officedocument.presentationml.tags+xml"/>
  <Override PartName="/ppt/tags/tag364.xml" ContentType="application/vnd.openxmlformats-officedocument.presentationml.tags+xml"/>
  <Override PartName="/ppt/tags/tag711.xml" ContentType="application/vnd.openxmlformats-officedocument.presentationml.tags+xml"/>
  <Override PartName="/ppt/tags/tag856.xml" ContentType="application/vnd.openxmlformats-officedocument.presentationml.tags+xml"/>
  <Override PartName="/ppt/tags/tag109.xml" ContentType="application/vnd.openxmlformats-officedocument.presentationml.tags+xml"/>
  <Override PartName="/ppt/tags/tag550.xml" ContentType="application/vnd.openxmlformats-officedocument.presentationml.tags+xml"/>
  <Override PartName="/ppt/tags/tag695.xml" ContentType="application/vnd.openxmlformats-officedocument.presentationml.tags+xml"/>
  <Override PartName="/ppt/tags/tag279.xml" ContentType="application/vnd.openxmlformats-officedocument.presentationml.tags+xml"/>
  <Override PartName="/ppt/tags/tag626.xml" ContentType="application/vnd.openxmlformats-officedocument.presentationml.tags+xml"/>
  <Override PartName="/ppt/notesSlides/notesSlide7.xml" ContentType="application/vnd.openxmlformats-officedocument.presentationml.notesSlide+xml"/>
  <Override PartName="/ppt/tags/tag134.xml" ContentType="application/vnd.openxmlformats-officedocument.presentationml.tags+xml"/>
  <Override PartName="/ppt/tags/tag320.xml" ContentType="application/vnd.openxmlformats-officedocument.presentationml.tags+xml"/>
  <Override PartName="/ppt/tags/tag465.xml" ContentType="application/vnd.openxmlformats-officedocument.presentationml.tags+xml"/>
  <Override PartName="/ppt/tags/tag796.xml" ContentType="application/vnd.openxmlformats-officedocument.presentationml.tags+xml"/>
  <Override PartName="/ppt/tags/tag812.xml" ContentType="application/vnd.openxmlformats-officedocument.presentationml.tags+xml"/>
  <Override PartName="/ppt/tags/tag651.xml" ContentType="application/vnd.openxmlformats-officedocument.presentationml.tags+xml"/>
  <Default Extension="png" ContentType="image/png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tags/tag490.xml" ContentType="application/vnd.openxmlformats-officedocument.presentationml.tags+xml"/>
  <Override PartName="/ppt/tags/tag727.xml" ContentType="application/vnd.openxmlformats-officedocument.presentationml.tags+xml"/>
  <Override PartName="/ppt/tags/tag235.xml" ContentType="application/vnd.openxmlformats-officedocument.presentationml.tags+xml"/>
  <Override PartName="/ppt/tags/tag421.xml" ContentType="application/vnd.openxmlformats-officedocument.presentationml.tags+xml"/>
  <Override PartName="/ppt/tags/tag566.xml" ContentType="application/vnd.openxmlformats-officedocument.presentationml.tags+xml"/>
  <Override PartName="/ppt/tags/tag752.xml" ContentType="application/vnd.openxmlformats-officedocument.presentationml.tags+xml"/>
  <Override PartName="/ppt/tags/tag260.xml" ContentType="application/vnd.openxmlformats-officedocument.presentationml.tags+xml"/>
  <Override PartName="/ppt/tags/tag591.xml" ContentType="application/vnd.openxmlformats-officedocument.presentationml.tags+xml"/>
  <Override PartName="/ppt/tags/tag828.xml" ContentType="application/vnd.openxmlformats-officedocument.presentationml.tags+xml"/>
  <Override PartName="/ppt/tags/tag35.xml" ContentType="application/vnd.openxmlformats-officedocument.presentationml.tags+xml"/>
  <Override PartName="/ppt/slideLayouts/slideLayout21.xml" ContentType="application/vnd.openxmlformats-officedocument.presentationml.slideLayout+xml"/>
  <Override PartName="/ppt/tags/tag336.xml" ContentType="application/vnd.openxmlformats-officedocument.presentationml.tags+xml"/>
  <Override PartName="/ppt/tags/tag667.xml" ContentType="application/vnd.openxmlformats-officedocument.presentationml.tags+xml"/>
  <Override PartName="/ppt/notesSlides/notesSlide13.xml" ContentType="application/vnd.openxmlformats-officedocument.presentationml.notesSlide+xml"/>
  <Override PartName="/ppt/tags/tag175.xml" ContentType="application/vnd.openxmlformats-officedocument.presentationml.tags+xml"/>
  <Override PartName="/ppt/tags/tag522.xml" ContentType="application/vnd.openxmlformats-officedocument.presentationml.tags+xml"/>
  <Override PartName="/ppt/tags/tag853.xml" ContentType="application/vnd.openxmlformats-officedocument.presentationml.tags+xml"/>
  <Override PartName="/ppt/tags/tag60.xml" ContentType="application/vnd.openxmlformats-officedocument.presentationml.tags+xml"/>
  <Override PartName="/ppt/tags/tag361.xml" ContentType="application/vnd.openxmlformats-officedocument.presentationml.tags+xml"/>
  <Override PartName="/ppt/tags/tag692.xml" ContentType="application/vnd.openxmlformats-officedocument.presentationml.tags+xml"/>
  <Override PartName="/ppt/tags/tag106.xml" ContentType="application/vnd.openxmlformats-officedocument.presentationml.tags+xml"/>
  <Override PartName="/ppt/tags/tag437.xml" ContentType="application/vnd.openxmlformats-officedocument.presentationml.tags+xml"/>
  <Override PartName="/ppt/tags/tag623.xml" ContentType="application/vnd.openxmlformats-officedocument.presentationml.tags+xml"/>
  <Override PartName="/ppt/tags/tag768.xml" ContentType="application/vnd.openxmlformats-officedocument.presentationml.tags+xml"/>
  <Override PartName="/ppt/notesSlides/notesSlide4.xml" ContentType="application/vnd.openxmlformats-officedocument.presentationml.notesSlide+xml"/>
  <Override PartName="/ppt/tags/tag131.xml" ContentType="application/vnd.openxmlformats-officedocument.presentationml.tags+xml"/>
  <Override PartName="/ppt/tags/tag276.xml" ContentType="application/vnd.openxmlformats-officedocument.presentationml.tags+xml"/>
  <Override PartName="/ppt/tags/tag462.xml" ContentType="application/vnd.openxmlformats-officedocument.presentationml.tags+xml"/>
  <Override PartName="/ppt/tags/tag207.xml" ContentType="application/vnd.openxmlformats-officedocument.presentationml.tags+xml"/>
  <Override PartName="/ppt/slideLayouts/slideLayout37.xml" ContentType="application/vnd.openxmlformats-officedocument.presentationml.slideLayout+xml"/>
  <Override PartName="/ppt/tags/tag793.xml" ContentType="application/vnd.openxmlformats-officedocument.presentationml.tags+xml"/>
  <Override PartName="/ppt/tags/tag2.xml" ContentType="application/vnd.openxmlformats-officedocument.presentationml.tags+xml"/>
  <Override PartName="/ppt/tags/tag538.xml" ContentType="application/vnd.openxmlformats-officedocument.presentationml.tags+xml"/>
  <Override PartName="/ppt/tags/tag724.xml" ContentType="application/vnd.openxmlformats-officedocument.presentationml.tags+xml"/>
  <Override PartName="/ppt/tags/tag76.xml" ContentType="application/vnd.openxmlformats-officedocument.presentationml.tags+xml"/>
  <Override PartName="/ppt/tags/tag232.xml" ContentType="application/vnd.openxmlformats-officedocument.presentationml.tags+xml"/>
  <Override PartName="/ppt/tags/tag377.xml" ContentType="application/vnd.openxmlformats-officedocument.presentationml.tags+xml"/>
  <Override PartName="/ppt/tags/tag563.xml" ContentType="application/vnd.openxmlformats-officedocument.presentationml.tags+xml"/>
  <Override PartName="/ppt/tags/tag308.xml" ContentType="application/vnd.openxmlformats-officedocument.presentationml.tags+xml"/>
  <Override PartName="/ppt/tags/tag639.xml" ContentType="application/vnd.openxmlformats-officedocument.presentationml.tags+xml"/>
  <Override PartName="/ppt/tags/tag147.xml" ContentType="application/vnd.openxmlformats-officedocument.presentationml.tags+xml"/>
  <Override PartName="/ppt/tags/tag478.xml" ContentType="application/vnd.openxmlformats-officedocument.presentationml.tags+xml"/>
  <Override PartName="/ppt/tags/tag825.xml" ContentType="application/vnd.openxmlformats-officedocument.presentationml.tags+xml"/>
  <Override PartName="/ppt/tags/tag32.xml" ContentType="application/vnd.openxmlformats-officedocument.presentationml.tags+xml"/>
  <Override PartName="/ppt/tags/tag333.xml" ContentType="application/vnd.openxmlformats-officedocument.presentationml.tags+xml"/>
  <Override PartName="/ppt/tags/tag664.xml" ContentType="application/vnd.openxmlformats-officedocument.presentationml.tags+xml"/>
  <Override PartName="/ppt/notesSlides/notesSlide10.xml" ContentType="application/vnd.openxmlformats-officedocument.presentationml.notesSlide+xml"/>
  <Override PartName="/ppt/tags/tag850.xml" ContentType="application/vnd.openxmlformats-officedocument.presentationml.tags+xml"/>
  <Override PartName="/ppt/tags/tag172.xml" ContentType="application/vnd.openxmlformats-officedocument.presentationml.tags+xml"/>
  <Override PartName="/ppt/tags/tag409.xml" ContentType="application/vnd.openxmlformats-officedocument.presentationml.tags+xml"/>
  <Override PartName="/ppt/tags/tag103.xml" ContentType="application/vnd.openxmlformats-officedocument.presentationml.tags+xml"/>
  <Override PartName="/ppt/tags/tag248.xml" ContentType="application/vnd.openxmlformats-officedocument.presentationml.tags+xml"/>
  <Override PartName="/ppt/tags/tag434.xml" ContentType="application/vnd.openxmlformats-officedocument.presentationml.tags+xml"/>
  <Override PartName="/ppt/tags/tag579.xml" ContentType="application/vnd.openxmlformats-officedocument.presentationml.tags+xml"/>
  <Override PartName="/ppt/notesSlides/notesSlide1.xml" ContentType="application/vnd.openxmlformats-officedocument.presentationml.notesSlide+xml"/>
  <Override PartName="/ppt/tags/tag273.xml" ContentType="application/vnd.openxmlformats-officedocument.presentationml.tags+xml"/>
  <Override PartName="/ppt/tags/tag620.xml" ContentType="application/vnd.openxmlformats-officedocument.presentationml.tags+xml"/>
  <Override PartName="/ppt/tags/tag765.xml" ContentType="application/vnd.openxmlformats-officedocument.presentationml.tags+xml"/>
  <Override PartName="/ppt/slideLayouts/slideLayout34.xml" ContentType="application/vnd.openxmlformats-officedocument.presentationml.slideLayout+xml"/>
  <Override PartName="/ppt/tags/tag790.xml" ContentType="application/vnd.openxmlformats-officedocument.presentationml.tags+xml"/>
  <Override PartName="/ppt/tags/tag48.xml" ContentType="application/vnd.openxmlformats-officedocument.presentationml.tags+xml"/>
  <Override PartName="/ppt/tags/tag188.xml" ContentType="application/vnd.openxmlformats-officedocument.presentationml.tags+xml"/>
  <Override PartName="/ppt/tags/tag204.xml" ContentType="application/vnd.openxmlformats-officedocument.presentationml.tags+xml"/>
  <Override PartName="/ppt/tags/tag349.xml" ContentType="application/vnd.openxmlformats-officedocument.presentationml.tags+xml"/>
  <Override PartName="/ppt/tags/tag535.xml" ContentType="application/vnd.openxmlformats-officedocument.presentationml.tags+xml"/>
  <Override PartName="/ppt/tags/tag73.xml" ContentType="application/vnd.openxmlformats-officedocument.presentationml.tags+xml"/>
  <Override PartName="/ppt/tags/tag374.xml" ContentType="application/vnd.openxmlformats-officedocument.presentationml.tags+xml"/>
  <Override PartName="/ppt/tags/tag721.xml" ContentType="application/vnd.openxmlformats-officedocument.presentationml.tags+xml"/>
  <Override PartName="/ppt/tags/tag119.xml" ContentType="application/vnd.openxmlformats-officedocument.presentationml.tags+xml"/>
  <Override PartName="/ppt/tags/tag560.xml" ContentType="application/vnd.openxmlformats-officedocument.presentationml.tags+xml"/>
  <Override PartName="/ppt/tags/tag289.xml" ContentType="application/vnd.openxmlformats-officedocument.presentationml.tags+xml"/>
  <Override PartName="/ppt/tags/tag305.xml" ContentType="application/vnd.openxmlformats-officedocument.presentationml.tags+xml"/>
  <Override PartName="/ppt/tags/tag636.xml" ContentType="application/vnd.openxmlformats-officedocument.presentationml.tags+xml"/>
  <Override PartName="/ppt/tags/tag822.xml" ContentType="application/vnd.openxmlformats-officedocument.presentationml.tags+xml"/>
  <Override PartName="/ppt/tags/tag144.xml" ContentType="application/vnd.openxmlformats-officedocument.presentationml.tags+xml"/>
  <Override PartName="/ppt/tags/tag330.xml" ContentType="application/vnd.openxmlformats-officedocument.presentationml.tags+xml"/>
  <Override PartName="/ppt/tags/tag475.xml" ContentType="application/vnd.openxmlformats-officedocument.presentationml.tags+xml"/>
  <Override PartName="/ppt/tags/tag661.xml" ContentType="application/vnd.openxmlformats-officedocument.presentationml.tags+xml"/>
  <Override PartName="/ppt/tags/tag122.xml" ContentType="application/vnd.openxmlformats-officedocument.presentationml.tags+xml"/>
  <Override PartName="/ppt/tags/tag267.xml" ContentType="application/vnd.openxmlformats-officedocument.presentationml.tags+xml"/>
  <Override PartName="/ppt/tags/tag406.xml" ContentType="application/vnd.openxmlformats-officedocument.presentationml.tags+xml"/>
  <Override PartName="/ppt/tags/tag453.xml" ContentType="application/vnd.openxmlformats-officedocument.presentationml.tags+xml"/>
  <Override PartName="/ppt/tags/tag598.xml" ContentType="application/vnd.openxmlformats-officedocument.presentationml.tags+xml"/>
  <Override PartName="/ppt/tags/tag737.xml" ContentType="application/vnd.openxmlformats-officedocument.presentationml.tags+xml"/>
  <Override PartName="/ppt/tags/tag784.xml" ContentType="application/vnd.openxmlformats-officedocument.presentationml.tags+xml"/>
  <Override PartName="/ppt/tags/tag800.xml" ContentType="application/vnd.openxmlformats-officedocument.presentationml.tags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89.xml" ContentType="application/vnd.openxmlformats-officedocument.presentationml.tags+xml"/>
  <Override PartName="/ppt/tags/tag245.xml" ContentType="application/vnd.openxmlformats-officedocument.presentationml.tags+xml"/>
  <Override PartName="/ppt/slideLayouts/slideLayout28.xml" ContentType="application/vnd.openxmlformats-officedocument.presentationml.slideLayout+xml"/>
  <Override PartName="/ppt/tags/tag292.xml" ContentType="application/vnd.openxmlformats-officedocument.presentationml.tags+xml"/>
  <Override PartName="/ppt/tags/tag529.xml" ContentType="application/vnd.openxmlformats-officedocument.presentationml.tags+xml"/>
  <Override PartName="/ppt/tags/tag576.xml" ContentType="application/vnd.openxmlformats-officedocument.presentationml.tags+xml"/>
  <Override PartName="/ppt/tags/tag100.xml" ContentType="application/vnd.openxmlformats-officedocument.presentationml.tags+xml"/>
  <Override PartName="/ppt/tags/tag368.xml" ContentType="application/vnd.openxmlformats-officedocument.presentationml.tags+xml"/>
  <Override PartName="/ppt/tags/tag431.xml" ContentType="application/vnd.openxmlformats-officedocument.presentationml.tags+xml"/>
  <Override PartName="/ppt/slideLayouts/slideLayout53.xml" ContentType="application/vnd.openxmlformats-officedocument.presentationml.slideLayout+xml"/>
  <Override PartName="/ppt/tags/tag715.xml" ContentType="application/vnd.openxmlformats-officedocument.presentationml.tags+xml"/>
  <Override PartName="/ppt/tags/tag762.xml" ContentType="application/vnd.openxmlformats-officedocument.presentationml.tags+xml"/>
  <Override PartName="/ppt/tags/tag67.xml" ContentType="application/vnd.openxmlformats-officedocument.presentationml.tags+xml"/>
  <Override PartName="/ppt/tags/tag223.xml" ContentType="application/vnd.openxmlformats-officedocument.presentationml.tags+xml"/>
  <Override PartName="/ppt/tags/tag270.xml" ContentType="application/vnd.openxmlformats-officedocument.presentationml.tags+xml"/>
  <Override PartName="/ppt/tags/tag507.xml" ContentType="application/vnd.openxmlformats-officedocument.presentationml.tags+xml"/>
  <Override PartName="/ppt/tags/tag554.xml" ContentType="application/vnd.openxmlformats-officedocument.presentationml.tags+xml"/>
  <Override PartName="/ppt/tags/tag699.xml" ContentType="application/vnd.openxmlformats-officedocument.presentationml.tags+xml"/>
  <Override PartName="/ppt/tags/tag838.xml" ContentType="application/vnd.openxmlformats-officedocument.presentationml.tags+xml"/>
  <Override PartName="/ppt/slides/slide10.xml" ContentType="application/vnd.openxmlformats-officedocument.presentationml.slide+xml"/>
  <Override PartName="/ppt/tags/tag45.xml" ContentType="application/vnd.openxmlformats-officedocument.presentationml.tags+xml"/>
  <Override PartName="/ppt/tags/tag92.xml" ContentType="application/vnd.openxmlformats-officedocument.presentationml.tags+xml"/>
  <Override PartName="/ppt/tags/tag201.xml" ContentType="application/vnd.openxmlformats-officedocument.presentationml.tags+xml"/>
  <Override PartName="/ppt/slideLayouts/slideLayout31.xml" ContentType="application/vnd.openxmlformats-officedocument.presentationml.slideLayout+xml"/>
  <Override PartName="/ppt/tags/tag346.xml" ContentType="application/vnd.openxmlformats-officedocument.presentationml.tags+xml"/>
  <Override PartName="/ppt/tags/tag393.xml" ContentType="application/vnd.openxmlformats-officedocument.presentationml.tags+xml"/>
  <Override PartName="/ppt/tags/tag532.xml" ContentType="application/vnd.openxmlformats-officedocument.presentationml.tags+xml"/>
  <Override PartName="/ppt/tags/tag677.xml" ContentType="application/vnd.openxmlformats-officedocument.presentationml.tags+xml"/>
  <Override PartName="/ppt/tags/tag740.xml" ContentType="application/vnd.openxmlformats-officedocument.presentationml.tags+xml"/>
  <Override PartName="/ppt/tags/tag138.xml" ContentType="application/vnd.openxmlformats-officedocument.presentationml.tags+xml"/>
  <Override PartName="/ppt/tags/tag185.xml" ContentType="application/vnd.openxmlformats-officedocument.presentationml.tags+xml"/>
  <Override PartName="/ppt/tags/tag324.xml" ContentType="application/vnd.openxmlformats-officedocument.presentationml.tags+xml"/>
  <Override PartName="/ppt/tags/tag371.xml" ContentType="application/vnd.openxmlformats-officedocument.presentationml.tags+xml"/>
  <Override PartName="/ppt/tags/tag469.xml" ContentType="application/vnd.openxmlformats-officedocument.presentationml.tags+xml"/>
  <Override PartName="/ppt/tags/tag816.xml" ContentType="application/vnd.openxmlformats-officedocument.presentationml.tags+xml"/>
  <Override PartName="/ppt/tags/tag23.xml" ContentType="application/vnd.openxmlformats-officedocument.presentationml.tags+xml"/>
  <Override PartName="/ppt/tags/tag70.xml" ContentType="application/vnd.openxmlformats-officedocument.presentationml.tags+xml"/>
  <Override PartName="/ppt/tags/tag116.xml" ContentType="application/vnd.openxmlformats-officedocument.presentationml.tags+xml"/>
  <Override PartName="/ppt/tags/tag163.xml" ContentType="application/vnd.openxmlformats-officedocument.presentationml.tags+xml"/>
  <Override PartName="/ppt/tags/tag510.xml" ContentType="application/vnd.openxmlformats-officedocument.presentationml.tags+xml"/>
  <Override PartName="/ppt/tags/tag608.xml" ContentType="application/vnd.openxmlformats-officedocument.presentationml.tags+xml"/>
  <Override PartName="/ppt/tags/tag655.xml" ContentType="application/vnd.openxmlformats-officedocument.presentationml.tags+xml"/>
  <Override PartName="/ppt/tags/tag841.xml" ContentType="application/vnd.openxmlformats-officedocument.presentationml.tags+xml"/>
  <Override PartName="/ppt/tags/tag9.xml" ContentType="application/vnd.openxmlformats-officedocument.presentationml.tags+xml"/>
  <Override PartName="/ppt/tags/tag302.xml" ContentType="application/vnd.openxmlformats-officedocument.presentationml.tags+xml"/>
  <Override PartName="/ppt/tags/tag447.xml" ContentType="application/vnd.openxmlformats-officedocument.presentationml.tags+xml"/>
  <Override PartName="/ppt/tags/tag494.xml" ContentType="application/vnd.openxmlformats-officedocument.presentationml.tags+xml"/>
  <Override PartName="/ppt/tags/tag633.xml" ContentType="application/vnd.openxmlformats-officedocument.presentationml.tags+xml"/>
  <Override PartName="/ppt/tags/tag680.xml" ContentType="application/vnd.openxmlformats-officedocument.presentationml.tags+xml"/>
  <Override PartName="/ppt/tags/tag778.xml" ContentType="application/vnd.openxmlformats-officedocument.presentationml.tags+xml"/>
  <Override PartName="/ppt/tags/tag141.xml" ContentType="application/vnd.openxmlformats-officedocument.presentationml.tags+xml"/>
  <Override PartName="/ppt/tags/tag239.xml" ContentType="application/vnd.openxmlformats-officedocument.presentationml.tags+xml"/>
  <Override PartName="/ppt/tags/tag286.xml" ContentType="application/vnd.openxmlformats-officedocument.presentationml.tags+xml"/>
  <Override PartName="/ppt/tags/tag425.xml" ContentType="application/vnd.openxmlformats-officedocument.presentationml.tags+xml"/>
  <Override PartName="/ppt/tags/tag472.xml" ContentType="application/vnd.openxmlformats-officedocument.presentationml.tags+xml"/>
  <Override PartName="/ppt/tags/tag709.xml" ContentType="application/vnd.openxmlformats-officedocument.presentationml.tags+xml"/>
  <Override PartName="/ppt/tags/tag756.xml" ContentType="application/vnd.openxmlformats-officedocument.presentationml.tags+xml"/>
  <Override PartName="/ppt/tags/tag217.xml" ContentType="application/vnd.openxmlformats-officedocument.presentationml.tags+xml"/>
  <Override PartName="/ppt/tags/tag264.xml" ContentType="application/vnd.openxmlformats-officedocument.presentationml.tags+xml"/>
  <Override PartName="/ppt/slideLayouts/slideLayout47.xml" ContentType="application/vnd.openxmlformats-officedocument.presentationml.slideLayout+xml"/>
  <Override PartName="/ppt/tags/tag548.xml" ContentType="application/vnd.openxmlformats-officedocument.presentationml.tags+xml"/>
  <Override PartName="/ppt/tags/tag595.xml" ContentType="application/vnd.openxmlformats-officedocument.presentationml.tags+xml"/>
  <Override PartName="/ppt/tags/tag611.xml" ContentType="application/vnd.openxmlformats-officedocument.presentationml.tag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tags/tag86.xml" ContentType="application/vnd.openxmlformats-officedocument.presentationml.tags+xml"/>
  <Override PartName="/ppt/slideLayouts/slideLayout25.xml" ContentType="application/vnd.openxmlformats-officedocument.presentationml.slideLayout+xml"/>
  <Override PartName="/ppt/tags/tag387.xml" ContentType="application/vnd.openxmlformats-officedocument.presentationml.tags+xml"/>
  <Override PartName="/ppt/tags/tag403.xml" ContentType="application/vnd.openxmlformats-officedocument.presentationml.tags+xml"/>
  <Override PartName="/ppt/tags/tag450.xml" ContentType="application/vnd.openxmlformats-officedocument.presentationml.tags+xml"/>
  <Override PartName="/ppt/tags/tag734.xml" ContentType="application/vnd.openxmlformats-officedocument.presentationml.tags+xml"/>
  <Override PartName="/ppt/tags/tag781.xml" ContentType="application/vnd.openxmlformats-officedocument.presentationml.tags+xml"/>
  <Override PartName="/ppt/tags/tag179.xml" ContentType="application/vnd.openxmlformats-officedocument.presentationml.tags+xml"/>
  <Override PartName="/ppt/tags/tag242.xml" ContentType="application/vnd.openxmlformats-officedocument.presentationml.tags+xml"/>
  <Override PartName="/ppt/tags/tag526.xml" ContentType="application/vnd.openxmlformats-officedocument.presentationml.tags+xml"/>
  <Override PartName="/ppt/tags/tag573.xml" ContentType="application/vnd.openxmlformats-officedocument.presentationml.tags+xml"/>
  <Override PartName="/ppt/tags/tag712.xml" ContentType="application/vnd.openxmlformats-officedocument.presentationml.tags+xml"/>
  <Override PartName="/ppt/tags/tag857.xml" ContentType="application/vnd.openxmlformats-officedocument.presentationml.tags+xml"/>
  <Override PartName="/ppt/tags/tag17.xml" ContentType="application/vnd.openxmlformats-officedocument.presentationml.tags+xml"/>
  <Override PartName="/ppt/tags/tag64.xml" ContentType="application/vnd.openxmlformats-officedocument.presentationml.tags+xml"/>
  <Override PartName="/ppt/tags/tag220.xml" ContentType="application/vnd.openxmlformats-officedocument.presentationml.tags+xml"/>
  <Override PartName="/ppt/tags/tag318.xml" ContentType="application/vnd.openxmlformats-officedocument.presentationml.tags+xml"/>
  <Override PartName="/ppt/tags/tag365.xml" ContentType="application/vnd.openxmlformats-officedocument.presentationml.tags+xml"/>
  <Override PartName="/ppt/tags/tag504.xml" ContentType="application/vnd.openxmlformats-officedocument.presentationml.tags+xml"/>
  <Override PartName="/ppt/slideLayouts/slideLayout50.xml" ContentType="application/vnd.openxmlformats-officedocument.presentationml.slideLayout+xml"/>
  <Override PartName="/ppt/tags/tag551.xml" ContentType="application/vnd.openxmlformats-officedocument.presentationml.tags+xml"/>
  <Override PartName="/ppt/tags/tag649.xml" ContentType="application/vnd.openxmlformats-officedocument.presentationml.tags+xml"/>
  <Override PartName="/ppt/tags/tag696.xml" ContentType="application/vnd.openxmlformats-officedocument.presentationml.tags+xml"/>
  <Override PartName="/ppt/tags/tag157.xml" ContentType="application/vnd.openxmlformats-officedocument.presentationml.tags+xml"/>
  <Override PartName="/ppt/tags/tag343.xml" ContentType="application/vnd.openxmlformats-officedocument.presentationml.tags+xml"/>
  <Override PartName="/ppt/tags/tag390.xml" ContentType="application/vnd.openxmlformats-officedocument.presentationml.tags+xml"/>
  <Override PartName="/ppt/tags/tag488.xml" ContentType="application/vnd.openxmlformats-officedocument.presentationml.tags+xml"/>
  <Override PartName="/ppt/notesSlides/notesSlide8.xml" ContentType="application/vnd.openxmlformats-officedocument.presentationml.notesSlide+xml"/>
  <Override PartName="/ppt/tags/tag835.xml" ContentType="application/vnd.openxmlformats-officedocument.presentationml.tags+xml"/>
  <Override PartName="/ppt/tags/tag42.xml" ContentType="application/vnd.openxmlformats-officedocument.presentationml.tags+xml"/>
  <Override PartName="/ppt/tags/tag135.xml" ContentType="application/vnd.openxmlformats-officedocument.presentationml.tags+xml"/>
  <Override PartName="/ppt/tags/tag182.xml" ContentType="application/vnd.openxmlformats-officedocument.presentationml.tags+xml"/>
  <Override PartName="/ppt/tags/tag627.xml" ContentType="application/vnd.openxmlformats-officedocument.presentationml.tags+xml"/>
  <Override PartName="/ppt/tags/tag674.xml" ContentType="application/vnd.openxmlformats-officedocument.presentationml.tags+xml"/>
  <Override PartName="/ppt/tags/tag813.xml" ContentType="application/vnd.openxmlformats-officedocument.presentationml.tags+xml"/>
  <Override PartName="/ppt/tags/tag20.xml" ContentType="application/vnd.openxmlformats-officedocument.presentationml.tags+xml"/>
  <Override PartName="/ppt/tags/tag321.xml" ContentType="application/vnd.openxmlformats-officedocument.presentationml.tags+xml"/>
  <Override PartName="/ppt/tags/tag419.xml" ContentType="application/vnd.openxmlformats-officedocument.presentationml.tags+xml"/>
  <Override PartName="/ppt/tags/tag466.xml" ContentType="application/vnd.openxmlformats-officedocument.presentationml.tags+xml"/>
  <Override PartName="/ppt/tags/tag605.xml" ContentType="application/vnd.openxmlformats-officedocument.presentationml.tags+xml"/>
  <Override PartName="/ppt/tags/tag652.xml" ContentType="application/vnd.openxmlformats-officedocument.presentationml.tags+xml"/>
  <Override PartName="/ppt/tags/tag797.xml" ContentType="application/vnd.openxmlformats-officedocument.presentationml.tags+xml"/>
  <Override PartName="/ppt/tags/tag6.xml" ContentType="application/vnd.openxmlformats-officedocument.presentationml.tags+xml"/>
  <Override PartName="/ppt/tags/tag113.xml" ContentType="application/vnd.openxmlformats-officedocument.presentationml.tags+xml"/>
  <Override PartName="/ppt/tags/tag160.xml" ContentType="application/vnd.openxmlformats-officedocument.presentationml.tags+xml"/>
  <Override PartName="/ppt/tags/tag258.xml" ContentType="application/vnd.openxmlformats-officedocument.presentationml.tags+xml"/>
  <Override PartName="/ppt/slideLayouts/slideLayout19.xml" ContentType="application/vnd.openxmlformats-officedocument.presentationml.slideLayout+xml"/>
  <Override PartName="/ppt/tags/tag444.xml" ContentType="application/vnd.openxmlformats-officedocument.presentationml.tags+xml"/>
  <Override PartName="/ppt/tags/tag491.xml" ContentType="application/vnd.openxmlformats-officedocument.presentationml.tags+xml"/>
  <Override PartName="/ppt/tags/tag589.xml" ContentType="application/vnd.openxmlformats-officedocument.presentationml.tags+xml"/>
  <Override PartName="/ppt/tags/tag728.xml" ContentType="application/vnd.openxmlformats-officedocument.presentationml.tags+xml"/>
  <Override PartName="/ppt/tags/tag775.xml" ContentType="application/vnd.openxmlformats-officedocument.presentationml.tags+xml"/>
  <Override PartName="/ppt/tags/tag236.xml" ContentType="application/vnd.openxmlformats-officedocument.presentationml.tags+xml"/>
  <Override PartName="/ppt/tags/tag283.xml" ContentType="application/vnd.openxmlformats-officedocument.presentationml.tags+xml"/>
  <Override PartName="/ppt/theme/theme3.xml" ContentType="application/vnd.openxmlformats-officedocument.theme+xml"/>
  <Override PartName="/ppt/tags/tag567.xml" ContentType="application/vnd.openxmlformats-officedocument.presentationml.tags+xml"/>
  <Override PartName="/ppt/tags/tag630.xml" ContentType="application/vnd.openxmlformats-officedocument.presentationml.tags+xml"/>
  <Override PartName="/ppt/tags/tag58.xml" ContentType="application/vnd.openxmlformats-officedocument.presentationml.tags+xml"/>
  <Override PartName="/ppt/tags/tag359.xml" ContentType="application/vnd.openxmlformats-officedocument.presentationml.tags+xml"/>
  <Override PartName="/ppt/tags/tag422.xml" ContentType="application/vnd.openxmlformats-officedocument.presentationml.tags+xml"/>
  <Override PartName="/ppt/slideLayouts/slideLayout44.xml" ContentType="application/vnd.openxmlformats-officedocument.presentationml.slideLayout+xml"/>
  <Override PartName="/ppt/tags/tag706.xml" ContentType="application/vnd.openxmlformats-officedocument.presentationml.tags+xml"/>
  <Override PartName="/ppt/tags/tag753.xml" ContentType="application/vnd.openxmlformats-officedocument.presentationml.tags+xml"/>
  <Override PartName="/ppt/tags/tag198.xml" ContentType="application/vnd.openxmlformats-officedocument.presentationml.tags+xml"/>
  <Override PartName="/ppt/tags/tag214.xml" ContentType="application/vnd.openxmlformats-officedocument.presentationml.tags+xml"/>
  <Override PartName="/ppt/slideLayouts/slideLayout22.xml" ContentType="application/vnd.openxmlformats-officedocument.presentationml.slideLayout+xml"/>
  <Override PartName="/ppt/tags/tag261.xml" ContentType="application/vnd.openxmlformats-officedocument.presentationml.tags+xml"/>
  <Override PartName="/ppt/tags/tag400.xml" ContentType="application/vnd.openxmlformats-officedocument.presentationml.tags+xml"/>
  <Override PartName="/ppt/tags/tag545.xml" ContentType="application/vnd.openxmlformats-officedocument.presentationml.tags+xml"/>
  <Override PartName="/ppt/tags/tag592.xml" ContentType="application/vnd.openxmlformats-officedocument.presentationml.tags+xml"/>
  <Override PartName="/ppt/tags/tag731.xml" ContentType="application/vnd.openxmlformats-officedocument.presentationml.tags+xml"/>
  <Override PartName="/ppt/tags/tag829.xml" ContentType="application/vnd.openxmlformats-officedocument.presentationml.tags+xml"/>
  <Override PartName="/ppt/tags/tag36.xml" ContentType="application/vnd.openxmlformats-officedocument.presentationml.tags+xml"/>
  <Override PartName="/ppt/tags/tag83.xml" ContentType="application/vnd.openxmlformats-officedocument.presentationml.tags+xml"/>
  <Override PartName="/ppt/tags/tag337.xml" ContentType="application/vnd.openxmlformats-officedocument.presentationml.tags+xml"/>
  <Override PartName="/ppt/tags/tag384.xml" ContentType="application/vnd.openxmlformats-officedocument.presentationml.tags+xml"/>
  <Override PartName="/ppt/tags/tag523.xml" ContentType="application/vnd.openxmlformats-officedocument.presentationml.tags+xml"/>
  <Override PartName="/ppt/tags/tag570.xml" ContentType="application/vnd.openxmlformats-officedocument.presentationml.tags+xml"/>
  <Override PartName="/ppt/tags/tag668.xml" ContentType="application/vnd.openxmlformats-officedocument.presentationml.tags+xml"/>
  <Override PartName="/ppt/tags/tag807.xml" ContentType="application/vnd.openxmlformats-officedocument.presentationml.tags+xml"/>
  <Override PartName="/ppt/tags/tag854.xml" ContentType="application/vnd.openxmlformats-officedocument.presentationml.tags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Override PartName="/ppt/tags/tag14.xml" ContentType="application/vnd.openxmlformats-officedocument.presentationml.tags+xml"/>
  <Override PartName="/ppt/tags/tag61.xml" ContentType="application/vnd.openxmlformats-officedocument.presentationml.tags+xml"/>
  <Override PartName="/ppt/tags/tag129.xml" ContentType="application/vnd.openxmlformats-officedocument.presentationml.tags+xml"/>
  <Override PartName="/ppt/tags/tag176.xml" ContentType="application/vnd.openxmlformats-officedocument.presentationml.tags+xml"/>
  <Override PartName="/ppt/tags/tag315.xml" ContentType="application/vnd.openxmlformats-officedocument.presentationml.tags+xml"/>
  <Override PartName="/ppt/tags/tag362.xml" ContentType="application/vnd.openxmlformats-officedocument.presentationml.tags+xml"/>
  <Override PartName="/ppt/tags/tag646.xml" ContentType="application/vnd.openxmlformats-officedocument.presentationml.tags+xml"/>
  <Override PartName="/ppt/tags/tag693.xml" ContentType="application/vnd.openxmlformats-officedocument.presentationml.tags+xml"/>
  <Override PartName="/ppt/tags/tag107.xml" ContentType="application/vnd.openxmlformats-officedocument.presentationml.tags+xml"/>
  <Override PartName="/ppt/tags/tag154.xml" ContentType="application/vnd.openxmlformats-officedocument.presentationml.tags+xml"/>
  <Override PartName="/ppt/tags/tag299.xml" ContentType="application/vnd.openxmlformats-officedocument.presentationml.tags+xml"/>
  <Override PartName="/ppt/tags/tag438.xml" ContentType="application/vnd.openxmlformats-officedocument.presentationml.tags+xml"/>
  <Override PartName="/ppt/tags/tag485.xml" ContentType="application/vnd.openxmlformats-officedocument.presentationml.tags+xml"/>
  <Override PartName="/ppt/tags/tag501.xml" ContentType="application/vnd.openxmlformats-officedocument.presentationml.tags+xml"/>
  <Override PartName="/ppt/tags/tag832.xml" ContentType="application/vnd.openxmlformats-officedocument.presentationml.tags+xml"/>
  <Override PartName="/ppt/tags/tag277.xml" ContentType="application/vnd.openxmlformats-officedocument.presentationml.tags+xml"/>
  <Override PartName="/ppt/tags/tag340.xml" ContentType="application/vnd.openxmlformats-officedocument.presentationml.tags+xml"/>
  <Override PartName="/ppt/tags/tag624.xml" ContentType="application/vnd.openxmlformats-officedocument.presentationml.tags+xml"/>
  <Override PartName="/ppt/tags/tag671.xml" ContentType="application/vnd.openxmlformats-officedocument.presentationml.tags+xml"/>
  <Override PartName="/ppt/tags/tag769.xml" ContentType="application/vnd.openxmlformats-officedocument.presentationml.tags+xml"/>
  <Override PartName="/ppt/notesSlides/notesSlide5.xml" ContentType="application/vnd.openxmlformats-officedocument.presentationml.notesSlide+xml"/>
  <Override PartName="/ppt/tags/tag132.xml" ContentType="application/vnd.openxmlformats-officedocument.presentationml.tags+xml"/>
  <Override PartName="/ppt/tags/tag416.xml" ContentType="application/vnd.openxmlformats-officedocument.presentationml.tags+xml"/>
  <Override PartName="/ppt/tags/tag463.xml" ContentType="application/vnd.openxmlformats-officedocument.presentationml.tags+xml"/>
  <Override PartName="/ppt/slideLayouts/slideLayout38.xml" ContentType="application/vnd.openxmlformats-officedocument.presentationml.slideLayout+xml"/>
  <Override PartName="/ppt/tags/tag747.xml" ContentType="application/vnd.openxmlformats-officedocument.presentationml.tags+xml"/>
  <Override PartName="/ppt/tags/tag794.xml" ContentType="application/vnd.openxmlformats-officedocument.presentationml.tags+xml"/>
  <Override PartName="/ppt/tags/tag810.xml" ContentType="application/vnd.openxmlformats-officedocument.presentationml.tags+xml"/>
  <Override PartName="/ppt/tags/tag99.xml" ContentType="application/vnd.openxmlformats-officedocument.presentationml.tags+xml"/>
  <Override PartName="/ppt/tags/tag110.xml" ContentType="application/vnd.openxmlformats-officedocument.presentationml.tags+xml"/>
  <Override PartName="/ppt/tags/tag208.xml" ContentType="application/vnd.openxmlformats-officedocument.presentationml.tags+xml"/>
  <Override PartName="/ppt/tags/tag255.xml" ContentType="application/vnd.openxmlformats-officedocument.presentationml.tags+xml"/>
  <Override PartName="/ppt/tags/tag539.xml" ContentType="application/vnd.openxmlformats-officedocument.presentationml.tags+xml"/>
  <Override PartName="/ppt/tags/tag586.xml" ContentType="application/vnd.openxmlformats-officedocument.presentationml.tags+xml"/>
  <Override PartName="/ppt/tags/tag602.xml" ContentType="application/vnd.openxmlformats-officedocument.presentationml.tags+xml"/>
  <Override PartName="/ppt/slideLayouts/slideLayout16.xml" ContentType="application/vnd.openxmlformats-officedocument.presentationml.slideLayout+xml"/>
  <Override PartName="/ppt/tags/tag3.xml" ContentType="application/vnd.openxmlformats-officedocument.presentationml.tags+xml"/>
  <Override PartName="/ppt/tags/tag77.xml" ContentType="application/vnd.openxmlformats-officedocument.presentationml.tags+xml"/>
  <Override PartName="/ppt/tags/tag233.xml" ContentType="application/vnd.openxmlformats-officedocument.presentationml.tags+xml"/>
  <Override PartName="/ppt/tags/tag280.xml" ContentType="application/vnd.openxmlformats-officedocument.presentationml.tags+xml"/>
  <Override PartName="/ppt/tags/tag378.xml" ContentType="application/vnd.openxmlformats-officedocument.presentationml.tags+xml"/>
  <Override PartName="/ppt/tags/tag441.xml" ContentType="application/vnd.openxmlformats-officedocument.presentationml.tags+xml"/>
  <Override PartName="/ppt/tags/tag725.xml" ContentType="application/vnd.openxmlformats-officedocument.presentationml.tags+xml"/>
  <Override PartName="/ppt/tags/tag772.xml" ContentType="application/vnd.openxmlformats-officedocument.presentationml.tags+xml"/>
  <Override PartName="/ppt/slideLayouts/slideLayout41.xml" ContentType="application/vnd.openxmlformats-officedocument.presentationml.slideLayout+xml"/>
  <Override PartName="/ppt/tags/tag517.xml" ContentType="application/vnd.openxmlformats-officedocument.presentationml.tags+xml"/>
  <Override PartName="/ppt/tags/tag564.xml" ContentType="application/vnd.openxmlformats-officedocument.presentationml.tags+xml"/>
  <Override PartName="/ppt/tags/tag703.xml" ContentType="application/vnd.openxmlformats-officedocument.presentationml.tags+xml"/>
  <Override PartName="/ppt/tags/tag750.xml" ContentType="application/vnd.openxmlformats-officedocument.presentationml.tags+xml"/>
  <Override PartName="/ppt/tags/tag848.xml" ContentType="application/vnd.openxmlformats-officedocument.presentationml.tags+xml"/>
  <Override PartName="/ppt/tags/tag55.xml" ContentType="application/vnd.openxmlformats-officedocument.presentationml.tags+xml"/>
  <Override PartName="/ppt/tags/tag211.xml" ContentType="application/vnd.openxmlformats-officedocument.presentationml.tags+xml"/>
  <Override PartName="/ppt/tags/tag309.xml" ContentType="application/vnd.openxmlformats-officedocument.presentationml.tags+xml"/>
  <Override PartName="/ppt/tags/tag356.xml" ContentType="application/vnd.openxmlformats-officedocument.presentationml.tags+xml"/>
  <Override PartName="/ppt/tags/tag542.xml" ContentType="application/vnd.openxmlformats-officedocument.presentationml.tags+xml"/>
  <Override PartName="/ppt/tags/tag687.xml" ContentType="application/vnd.openxmlformats-officedocument.presentationml.tags+xml"/>
  <Override PartName="/ppt/tags/tag826.xml" ContentType="application/vnd.openxmlformats-officedocument.presentationml.tags+xml"/>
  <Override PartName="/ppt/tags/tag33.xml" ContentType="application/vnd.openxmlformats-officedocument.presentationml.tags+xml"/>
  <Override PartName="/ppt/tags/tag80.xml" ContentType="application/vnd.openxmlformats-officedocument.presentationml.tags+xml"/>
  <Override PartName="/ppt/tags/tag148.xml" ContentType="application/vnd.openxmlformats-officedocument.presentationml.tags+xml"/>
  <Override PartName="/ppt/tags/tag195.xml" ContentType="application/vnd.openxmlformats-officedocument.presentationml.tags+xml"/>
  <Override PartName="/ppt/tags/tag334.xml" ContentType="application/vnd.openxmlformats-officedocument.presentationml.tags+xml"/>
  <Override PartName="/ppt/tags/tag381.xml" ContentType="application/vnd.openxmlformats-officedocument.presentationml.tags+xml"/>
  <Override PartName="/ppt/tags/tag479.xml" ContentType="application/vnd.openxmlformats-officedocument.presentationml.tags+xml"/>
  <Override PartName="/ppt/tags/tag618.xml" ContentType="application/vnd.openxmlformats-officedocument.presentationml.tags+xml"/>
  <Override PartName="/ppt/tags/tag665.xml" ContentType="application/vnd.openxmlformats-officedocument.presentationml.tags+xml"/>
  <Override PartName="/ppt/notesSlides/notesSlide11.xml" ContentType="application/vnd.openxmlformats-officedocument.presentationml.notesSlide+xml"/>
  <Override PartName="/ppt/tags/tag126.xml" ContentType="application/vnd.openxmlformats-officedocument.presentationml.tags+xml"/>
  <Override PartName="/ppt/tags/tag173.xml" ContentType="application/vnd.openxmlformats-officedocument.presentationml.tags+xml"/>
  <Override PartName="/ppt/tags/tag457.xml" ContentType="application/vnd.openxmlformats-officedocument.presentationml.tags+xml"/>
  <Override PartName="/ppt/tags/tag520.xml" ContentType="application/vnd.openxmlformats-officedocument.presentationml.tags+xml"/>
  <Override PartName="/ppt/tags/tag804.xml" ContentType="application/vnd.openxmlformats-officedocument.presentationml.tags+xml"/>
  <Override PartName="/ppt/tags/tag851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249.xml" ContentType="application/vnd.openxmlformats-officedocument.presentationml.tags+xml"/>
  <Override PartName="/ppt/tags/tag296.xml" ContentType="application/vnd.openxmlformats-officedocument.presentationml.tags+xml"/>
  <Override PartName="/ppt/tags/tag312.xml" ContentType="application/vnd.openxmlformats-officedocument.presentationml.tags+xml"/>
  <Override PartName="/ppt/tags/tag643.xml" ContentType="application/vnd.openxmlformats-officedocument.presentationml.tags+xml"/>
  <Override PartName="/ppt/tags/tag690.xml" ContentType="application/vnd.openxmlformats-officedocument.presentationml.tags+xml"/>
  <Override PartName="/ppt/tags/tag788.xml" ContentType="application/vnd.openxmlformats-officedocument.presentationml.tags+xml"/>
  <Override PartName="/ppt/slideMasters/slideMaster3.xml" ContentType="application/vnd.openxmlformats-officedocument.presentationml.slideMaster+xml"/>
  <Override PartName="/ppt/tags/tag104.xml" ContentType="application/vnd.openxmlformats-officedocument.presentationml.tags+xml"/>
  <Override PartName="/ppt/tags/tag151.xml" ContentType="application/vnd.openxmlformats-officedocument.presentationml.tags+xml"/>
  <Override PartName="/ppt/tags/tag435.xml" ContentType="application/vnd.openxmlformats-officedocument.presentationml.tags+xml"/>
  <Override PartName="/ppt/tags/tag482.xml" ContentType="application/vnd.openxmlformats-officedocument.presentationml.tags+xml"/>
  <Override PartName="/ppt/tags/tag621.xml" ContentType="application/vnd.openxmlformats-officedocument.presentationml.tags+xml"/>
  <Override PartName="/ppt/tags/tag719.xml" ContentType="application/vnd.openxmlformats-officedocument.presentationml.tags+xml"/>
  <Override PartName="/ppt/tags/tag766.xml" ContentType="application/vnd.openxmlformats-officedocument.presentationml.tags+xml"/>
  <Override PartName="/ppt/notesSlides/notesSlide2.xml" ContentType="application/vnd.openxmlformats-officedocument.presentationml.notesSlide+xml"/>
  <Override PartName="/ppt/tags/tag227.xml" ContentType="application/vnd.openxmlformats-officedocument.presentationml.tags+xml"/>
  <Override PartName="/ppt/tags/tag274.xml" ContentType="application/vnd.openxmlformats-officedocument.presentationml.tags+xml"/>
  <Override PartName="/ppt/tags/tag413.xml" ContentType="application/vnd.openxmlformats-officedocument.presentationml.tags+xml"/>
  <Override PartName="/ppt/tags/tag460.xml" ContentType="application/vnd.openxmlformats-officedocument.presentationml.tags+xml"/>
  <Override PartName="/ppt/tags/tag558.xml" ContentType="application/vnd.openxmlformats-officedocument.presentationml.tags+xml"/>
  <Override PartName="/ppt/tags/tag49.xml" ContentType="application/vnd.openxmlformats-officedocument.presentationml.tags+xml"/>
  <Override PartName="/ppt/tags/tag96.xml" ContentType="application/vnd.openxmlformats-officedocument.presentationml.tags+xml"/>
  <Override PartName="/ppt/tags/tag205.xml" ContentType="application/vnd.openxmlformats-officedocument.presentationml.tags+xml"/>
  <Override PartName="/ppt/tags/tag252.xml" ContentType="application/vnd.openxmlformats-officedocument.presentationml.tags+xml"/>
  <Override PartName="/ppt/slideLayouts/slideLayout35.xml" ContentType="application/vnd.openxmlformats-officedocument.presentationml.slideLayout+xml"/>
  <Override PartName="/ppt/tags/tag397.xml" ContentType="application/vnd.openxmlformats-officedocument.presentationml.tags+xml"/>
  <Override PartName="/ppt/tags/tag744.xml" ContentType="application/vnd.openxmlformats-officedocument.presentationml.tags+xml"/>
  <Override PartName="/ppt/tags/tag791.xml" ContentType="application/vnd.openxmlformats-officedocument.presentationml.tags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ags/tag189.xml" ContentType="application/vnd.openxmlformats-officedocument.presentationml.tags+xml"/>
  <Override PartName="/ppt/tags/tag536.xml" ContentType="application/vnd.openxmlformats-officedocument.presentationml.tags+xml"/>
  <Override PartName="/ppt/tags/tag583.xml" ContentType="application/vnd.openxmlformats-officedocument.presentationml.tags+xml"/>
  <Override PartName="/ppt/tags/tag722.xml" ContentType="application/vnd.openxmlformats-officedocument.presentationml.tags+xml"/>
  <Override PartName="/ppt/tableStyles.xml" ContentType="application/vnd.openxmlformats-officedocument.presentationml.tableStyles+xml"/>
  <Override PartName="/ppt/tags/tag27.xml" ContentType="application/vnd.openxmlformats-officedocument.presentationml.tags+xml"/>
  <Override PartName="/ppt/tags/tag74.xml" ContentType="application/vnd.openxmlformats-officedocument.presentationml.tags+xml"/>
  <Override PartName="/ppt/tags/tag230.xml" ContentType="application/vnd.openxmlformats-officedocument.presentationml.tags+xml"/>
  <Override PartName="/ppt/tags/tag328.xml" ContentType="application/vnd.openxmlformats-officedocument.presentationml.tags+xml"/>
  <Override PartName="/ppt/tags/tag375.xml" ContentType="application/vnd.openxmlformats-officedocument.presentationml.tags+xml"/>
  <Override PartName="/ppt/tags/tag514.xml" ContentType="application/vnd.openxmlformats-officedocument.presentationml.tags+xml"/>
  <Override PartName="/ppt/tags/tag561.xml" ContentType="application/vnd.openxmlformats-officedocument.presentationml.tags+xml"/>
  <Override PartName="/ppt/tags/tag659.xml" ContentType="application/vnd.openxmlformats-officedocument.presentationml.tags+xml"/>
  <Override PartName="/ppt/tags/tag845.xml" ContentType="application/vnd.openxmlformats-officedocument.presentationml.tags+xml"/>
  <Override PartName="/ppt/tags/tag52.xml" ContentType="application/vnd.openxmlformats-officedocument.presentationml.tags+xml"/>
  <Override PartName="/ppt/tags/tag167.xml" ContentType="application/vnd.openxmlformats-officedocument.presentationml.tags+xml"/>
  <Override PartName="/ppt/tags/tag306.xml" ContentType="application/vnd.openxmlformats-officedocument.presentationml.tags+xml"/>
  <Override PartName="/ppt/tags/tag353.xml" ContentType="application/vnd.openxmlformats-officedocument.presentationml.tags+xml"/>
  <Override PartName="/ppt/tags/tag498.xml" ContentType="application/vnd.openxmlformats-officedocument.presentationml.tags+xml"/>
  <Override PartName="/ppt/tags/tag637.xml" ContentType="application/vnd.openxmlformats-officedocument.presentationml.tags+xml"/>
  <Override PartName="/ppt/tags/tag684.xml" ContentType="application/vnd.openxmlformats-officedocument.presentationml.tags+xml"/>
  <Override PartName="/ppt/tags/tag700.xml" ContentType="application/vnd.openxmlformats-officedocument.presentationml.tags+xml"/>
  <Override PartName="/ppt/tags/tag145.xml" ContentType="application/vnd.openxmlformats-officedocument.presentationml.tags+xml"/>
  <Override PartName="/ppt/tags/tag192.xml" ContentType="application/vnd.openxmlformats-officedocument.presentationml.tags+xml"/>
  <Override PartName="/ppt/tags/tag429.xml" ContentType="application/vnd.openxmlformats-officedocument.presentationml.tags+xml"/>
  <Override PartName="/ppt/tags/tag476.xml" ContentType="application/vnd.openxmlformats-officedocument.presentationml.tags+xml"/>
  <Override PartName="/ppt/tags/tag823.xml" ContentType="application/vnd.openxmlformats-officedocument.presentationml.tags+xml"/>
  <Override PartName="/ppt/tags/tag30.xml" ContentType="application/vnd.openxmlformats-officedocument.presentationml.tags+xml"/>
  <Override PartName="/ppt/tags/tag268.xml" ContentType="application/vnd.openxmlformats-officedocument.presentationml.tags+xml"/>
  <Override PartName="/ppt/tags/tag331.xml" ContentType="application/vnd.openxmlformats-officedocument.presentationml.tags+xml"/>
  <Override PartName="/ppt/tags/tag599.xml" ContentType="application/vnd.openxmlformats-officedocument.presentationml.tags+xml"/>
  <Override PartName="/ppt/tags/tag615.xml" ContentType="application/vnd.openxmlformats-officedocument.presentationml.tags+xml"/>
  <Override PartName="/ppt/tags/tag662.xml" ContentType="application/vnd.openxmlformats-officedocument.presentationml.tags+xml"/>
  <Override PartName="/ppt/tags/tag801.xml" ContentType="application/vnd.openxmlformats-officedocument.presentationml.tag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ags/tag123.xml" ContentType="application/vnd.openxmlformats-officedocument.presentationml.tags+xml"/>
  <Override PartName="/ppt/tags/tag170.xml" ContentType="application/vnd.openxmlformats-officedocument.presentationml.tags+xml"/>
  <Override PartName="/ppt/slideLayouts/slideLayout29.xml" ContentType="application/vnd.openxmlformats-officedocument.presentationml.slideLayout+xml"/>
  <Override PartName="/ppt/tags/tag407.xml" ContentType="application/vnd.openxmlformats-officedocument.presentationml.tags+xml"/>
  <Override PartName="/ppt/tags/tag454.xml" ContentType="application/vnd.openxmlformats-officedocument.presentationml.tags+xml"/>
  <Override PartName="/ppt/tags/tag640.xml" ContentType="application/vnd.openxmlformats-officedocument.presentationml.tags+xml"/>
  <Override PartName="/ppt/tags/tag738.xml" ContentType="application/vnd.openxmlformats-officedocument.presentationml.tags+xml"/>
  <Override PartName="/ppt/tags/tag785.xml" ContentType="application/vnd.openxmlformats-officedocument.presentationml.tags+xml"/>
  <Override PartName="/ppt/tags/tag101.xml" ContentType="application/vnd.openxmlformats-officedocument.presentationml.tags+xml"/>
  <Override PartName="/ppt/tags/tag246.xml" ContentType="application/vnd.openxmlformats-officedocument.presentationml.tags+xml"/>
  <Override PartName="/ppt/tags/tag293.xml" ContentType="application/vnd.openxmlformats-officedocument.presentationml.tags+xml"/>
  <Override PartName="/ppt/tags/tag432.xml" ContentType="application/vnd.openxmlformats-officedocument.presentationml.tags+xml"/>
  <Override PartName="/ppt/tags/tag577.xml" ContentType="application/vnd.openxmlformats-officedocument.presentationml.tags+xml"/>
  <Override PartName="/ppt/tags/tag716.xml" ContentType="application/vnd.openxmlformats-officedocument.presentationml.tags+xml"/>
  <Override PartName="/ppt/tags/tag68.xml" ContentType="application/vnd.openxmlformats-officedocument.presentationml.tags+xml"/>
  <Override PartName="/ppt/tags/tag224.xml" ContentType="application/vnd.openxmlformats-officedocument.presentationml.tags+xml"/>
  <Override PartName="/ppt/tags/tag271.xml" ContentType="application/vnd.openxmlformats-officedocument.presentationml.tags+xml"/>
  <Override PartName="/ppt/tags/tag369.xml" ContentType="application/vnd.openxmlformats-officedocument.presentationml.tags+xml"/>
  <Override PartName="/ppt/tags/tag508.xml" ContentType="application/vnd.openxmlformats-officedocument.presentationml.tags+xml"/>
  <Override PartName="/ppt/slideLayouts/slideLayout54.xml" ContentType="application/vnd.openxmlformats-officedocument.presentationml.slideLayout+xml"/>
  <Override PartName="/ppt/tags/tag555.xml" ContentType="application/vnd.openxmlformats-officedocument.presentationml.tags+xml"/>
  <Override PartName="/ppt/tags/tag763.xml" ContentType="application/vnd.openxmlformats-officedocument.presentationml.tags+xml"/>
  <Override PartName="/ppt/presentation.xml" ContentType="application/vnd.openxmlformats-officedocument.presentationml.presentation.main+xml"/>
  <Override PartName="/ppt/slideLayouts/slideLayout32.xml" ContentType="application/vnd.openxmlformats-officedocument.presentationml.slideLayout+xml"/>
  <Override PartName="/ppt/tags/tag347.xml" ContentType="application/vnd.openxmlformats-officedocument.presentationml.tags+xml"/>
  <Override PartName="/ppt/tags/tag394.xml" ContentType="application/vnd.openxmlformats-officedocument.presentationml.tags+xml"/>
  <Override PartName="/ppt/tags/tag410.xml" ContentType="application/vnd.openxmlformats-officedocument.presentationml.tags+xml"/>
  <Override PartName="/ppt/tags/tag741.xml" ContentType="application/vnd.openxmlformats-officedocument.presentationml.tags+xml"/>
  <Override PartName="/ppt/tags/tag839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46.xml" ContentType="application/vnd.openxmlformats-officedocument.presentationml.tags+xml"/>
  <Override PartName="/ppt/tags/tag93.xml" ContentType="application/vnd.openxmlformats-officedocument.presentationml.tags+xml"/>
  <Override PartName="/ppt/tags/tag139.xml" ContentType="application/vnd.openxmlformats-officedocument.presentationml.tags+xml"/>
  <Override PartName="/ppt/tags/tag186.xml" ContentType="application/vnd.openxmlformats-officedocument.presentationml.tags+xml"/>
  <Override PartName="/ppt/tags/tag202.xml" ContentType="application/vnd.openxmlformats-officedocument.presentationml.tags+xml"/>
  <Override PartName="/ppt/tags/tag533.xml" ContentType="application/vnd.openxmlformats-officedocument.presentationml.tags+xml"/>
  <Override PartName="/ppt/tags/tag580.xml" ContentType="application/vnd.openxmlformats-officedocument.presentationml.tags+xml"/>
  <Override PartName="/ppt/tags/tag678.xml" ContentType="application/vnd.openxmlformats-officedocument.presentationml.tags+xml"/>
  <Override PartName="/ppt/tags/tag817.xml" ContentType="application/vnd.openxmlformats-officedocument.presentationml.tags+xml"/>
  <Override PartName="/ppt/slideLayouts/slideLayout10.xml" ContentType="application/vnd.openxmlformats-officedocument.presentationml.slideLayout+xml"/>
  <Override PartName="/ppt/tags/tag24.xml" ContentType="application/vnd.openxmlformats-officedocument.presentationml.tags+xml"/>
  <Override PartName="/ppt/tags/tag71.xml" ContentType="application/vnd.openxmlformats-officedocument.presentationml.tags+xml"/>
  <Override PartName="/ppt/tags/tag325.xml" ContentType="application/vnd.openxmlformats-officedocument.presentationml.tags+xml"/>
  <Override PartName="/ppt/tags/tag372.xml" ContentType="application/vnd.openxmlformats-officedocument.presentationml.tags+xml"/>
  <Override PartName="/ppt/tags/tag609.xml" ContentType="application/vnd.openxmlformats-officedocument.presentationml.tags+xml"/>
  <Override PartName="/ppt/tags/tag656.xml" ContentType="application/vnd.openxmlformats-officedocument.presentationml.tags+xml"/>
  <Override PartName="/ppt/tags/tag117.xml" ContentType="application/vnd.openxmlformats-officedocument.presentationml.tags+xml"/>
  <Override PartName="/ppt/tags/tag164.xml" ContentType="application/vnd.openxmlformats-officedocument.presentationml.tags+xml"/>
  <Override PartName="/ppt/tags/tag448.xml" ContentType="application/vnd.openxmlformats-officedocument.presentationml.tags+xml"/>
  <Override PartName="/ppt/tags/tag495.xml" ContentType="application/vnd.openxmlformats-officedocument.presentationml.tags+xml"/>
  <Override PartName="/ppt/tags/tag511.xml" ContentType="application/vnd.openxmlformats-officedocument.presentationml.tags+xml"/>
  <Override PartName="/ppt/tags/tag779.xml" ContentType="application/vnd.openxmlformats-officedocument.presentationml.tags+xml"/>
  <Override PartName="/ppt/tags/tag842.xml" ContentType="application/vnd.openxmlformats-officedocument.presentationml.tags+xml"/>
  <Override PartName="/ppt/tags/tag142.xml" ContentType="application/vnd.openxmlformats-officedocument.presentationml.tags+xml"/>
  <Override PartName="/ppt/tags/tag287.xml" ContentType="application/vnd.openxmlformats-officedocument.presentationml.tags+xml"/>
  <Override PartName="/ppt/tags/tag303.xml" ContentType="application/vnd.openxmlformats-officedocument.presentationml.tags+xml"/>
  <Override PartName="/ppt/tags/tag350.xml" ContentType="application/vnd.openxmlformats-officedocument.presentationml.tags+xml"/>
  <Override PartName="/ppt/tags/tag634.xml" ContentType="application/vnd.openxmlformats-officedocument.presentationml.tags+xml"/>
  <Override PartName="/ppt/tags/tag681.xml" ContentType="application/vnd.openxmlformats-officedocument.presentationml.tags+xml"/>
  <Override PartName="/ppt/tags/tag820.xml" ContentType="application/vnd.openxmlformats-officedocument.presentationml.tags+xml"/>
  <Override PartName="/ppt/tags/tag426.xml" ContentType="application/vnd.openxmlformats-officedocument.presentationml.tags+xml"/>
  <Override PartName="/ppt/tags/tag473.xml" ContentType="application/vnd.openxmlformats-officedocument.presentationml.tags+xml"/>
  <Override PartName="/ppt/slideLayouts/slideLayout48.xml" ContentType="application/vnd.openxmlformats-officedocument.presentationml.slideLayout+xml"/>
  <Override PartName="/ppt/tags/tag612.xml" ContentType="application/vnd.openxmlformats-officedocument.presentationml.tags+xml"/>
  <Override PartName="/ppt/tags/tag757.xml" ContentType="application/vnd.openxmlformats-officedocument.presentationml.tags+xml"/>
  <Override PartName="/ppt/slideLayouts/slideLayout4.xml" ContentType="application/vnd.openxmlformats-officedocument.presentationml.slideLayout+xml"/>
  <Override PartName="/ppt/tags/tag120.xml" ContentType="application/vnd.openxmlformats-officedocument.presentationml.tags+xml"/>
  <Override PartName="/ppt/tags/tag218.xml" ContentType="application/vnd.openxmlformats-officedocument.presentationml.tags+xml"/>
  <Override PartName="/ppt/tags/tag265.xml" ContentType="application/vnd.openxmlformats-officedocument.presentationml.tags+xml"/>
  <Override PartName="/ppt/tags/tag404.xml" ContentType="application/vnd.openxmlformats-officedocument.presentationml.tags+xml"/>
  <Override PartName="/ppt/tags/tag451.xml" ContentType="application/vnd.openxmlformats-officedocument.presentationml.tags+xml"/>
  <Override PartName="/ppt/tags/tag549.xml" ContentType="application/vnd.openxmlformats-officedocument.presentationml.tags+xml"/>
  <Override PartName="/ppt/tags/tag596.xml" ContentType="application/vnd.openxmlformats-officedocument.presentationml.tags+xml"/>
  <Override PartName="/ppt/tags/tag735.xml" ContentType="application/vnd.openxmlformats-officedocument.presentationml.tags+xml"/>
  <Override PartName="/ppt/tags/tag782.xml" ContentType="application/vnd.openxmlformats-officedocument.presentationml.tags+xml"/>
  <Override PartName="/ppt/slides/slide2.xml" ContentType="application/vnd.openxmlformats-officedocument.presentationml.slide+xml"/>
  <Override PartName="/ppt/tags/tag87.xml" ContentType="application/vnd.openxmlformats-officedocument.presentationml.tags+xml"/>
  <Override PartName="/ppt/tags/tag243.xml" ContentType="application/vnd.openxmlformats-officedocument.presentationml.tags+xml"/>
  <Override PartName="/ppt/slideLayouts/slideLayout26.xml" ContentType="application/vnd.openxmlformats-officedocument.presentationml.slideLayout+xml"/>
  <Override PartName="/ppt/tags/tag290.xml" ContentType="application/vnd.openxmlformats-officedocument.presentationml.tags+xml"/>
  <Override PartName="/ppt/tags/tag388.xml" ContentType="application/vnd.openxmlformats-officedocument.presentationml.tags+xml"/>
  <Override PartName="/ppt/tags/tag527.xml" ContentType="application/vnd.openxmlformats-officedocument.presentationml.tags+xml"/>
  <Override PartName="/ppt/tags/tag574.xml" ContentType="application/vnd.openxmlformats-officedocument.presentationml.tags+xml"/>
  <Override PartName="/ppt/tags/tag319.xml" ContentType="application/vnd.openxmlformats-officedocument.presentationml.tags+xml"/>
  <Override PartName="/ppt/tags/tag366.xml" ContentType="application/vnd.openxmlformats-officedocument.presentationml.tags+xml"/>
  <Override PartName="/ppt/slideLayouts/slideLayout51.xml" ContentType="application/vnd.openxmlformats-officedocument.presentationml.slideLayout+xml"/>
  <Override PartName="/ppt/tags/tag713.xml" ContentType="application/vnd.openxmlformats-officedocument.presentationml.tags+xml"/>
  <Override PartName="/ppt/tags/tag760.xml" ContentType="application/vnd.openxmlformats-officedocument.presentationml.tags+xml"/>
  <Override PartName="/ppt/tags/tag858.xml" ContentType="application/vnd.openxmlformats-officedocument.presentationml.tags+xml"/>
  <Override PartName="/ppt/tags/tag18.xml" ContentType="application/vnd.openxmlformats-officedocument.presentationml.tags+xml"/>
  <Override PartName="/ppt/tags/tag65.xml" ContentType="application/vnd.openxmlformats-officedocument.presentationml.tags+xml"/>
  <Override PartName="/ppt/tags/tag158.xml" ContentType="application/vnd.openxmlformats-officedocument.presentationml.tags+xml"/>
  <Override PartName="/ppt/tags/tag221.xml" ContentType="application/vnd.openxmlformats-officedocument.presentationml.tags+xml"/>
  <Override PartName="/ppt/tags/tag505.xml" ContentType="application/vnd.openxmlformats-officedocument.presentationml.tags+xml"/>
  <Override PartName="/ppt/tags/tag552.xml" ContentType="application/vnd.openxmlformats-officedocument.presentationml.tags+xml"/>
  <Override PartName="/ppt/tags/tag697.xml" ContentType="application/vnd.openxmlformats-officedocument.presentationml.tags+xml"/>
  <Override PartName="/ppt/tags/tag836.xml" ContentType="application/vnd.openxmlformats-officedocument.presentationml.tags+xml"/>
  <Override PartName="/ppt/tags/tag43.xml" ContentType="application/vnd.openxmlformats-officedocument.presentationml.tags+xml"/>
  <Override PartName="/ppt/tags/tag90.xml" ContentType="application/vnd.openxmlformats-officedocument.presentationml.tags+xml"/>
  <Override PartName="/ppt/tags/tag344.xml" ContentType="application/vnd.openxmlformats-officedocument.presentationml.tags+xml"/>
  <Override PartName="/ppt/tags/tag391.xml" ContentType="application/vnd.openxmlformats-officedocument.presentationml.tags+xml"/>
  <Override PartName="/ppt/tags/tag489.xml" ContentType="application/vnd.openxmlformats-officedocument.presentationml.tags+xml"/>
  <Override PartName="/ppt/tags/tag530.xml" ContentType="application/vnd.openxmlformats-officedocument.presentationml.tags+xml"/>
  <Override PartName="/ppt/tags/tag628.xml" ContentType="application/vnd.openxmlformats-officedocument.presentationml.tags+xml"/>
  <Override PartName="/ppt/tags/tag675.xml" ContentType="application/vnd.openxmlformats-officedocument.presentationml.tags+xml"/>
  <Override PartName="/ppt/notesSlides/notesSlide9.xml" ContentType="application/vnd.openxmlformats-officedocument.presentationml.notesSlide+xml"/>
  <Override PartName="/ppt/tags/tag136.xml" ContentType="application/vnd.openxmlformats-officedocument.presentationml.tags+xml"/>
  <Override PartName="/ppt/tags/tag183.xml" ContentType="application/vnd.openxmlformats-officedocument.presentationml.tags+xml"/>
  <Override PartName="/ppt/tags/tag322.xml" ContentType="application/vnd.openxmlformats-officedocument.presentationml.tags+xml"/>
  <Override PartName="/ppt/tags/tag467.xml" ContentType="application/vnd.openxmlformats-officedocument.presentationml.tags+xml"/>
  <Override PartName="/ppt/tags/tag798.xml" ContentType="application/vnd.openxmlformats-officedocument.presentationml.tags+xml"/>
  <Override PartName="/ppt/tags/tag814.xml" ContentType="application/vnd.openxmlformats-officedocument.presentationml.tags+xml"/>
  <Override PartName="/ppt/tags/tag21.xml" ContentType="application/vnd.openxmlformats-officedocument.presentationml.tags+xml"/>
  <Override PartName="/ppt/tags/tag114.xml" ContentType="application/vnd.openxmlformats-officedocument.presentationml.tags+xml"/>
  <Override PartName="/ppt/tags/tag161.xml" ContentType="application/vnd.openxmlformats-officedocument.presentationml.tags+xml"/>
  <Override PartName="/ppt/tags/tag259.xml" ContentType="application/vnd.openxmlformats-officedocument.presentationml.tags+xml"/>
  <Override PartName="/ppt/tags/tag606.xml" ContentType="application/vnd.openxmlformats-officedocument.presentationml.tags+xml"/>
  <Override PartName="/ppt/tags/tag653.xml" ContentType="application/vnd.openxmlformats-officedocument.presentationml.tags+xml"/>
  <Override PartName="/ppt/tags/tag7.xml" ContentType="application/vnd.openxmlformats-officedocument.presentationml.tags+xml"/>
  <Override PartName="/ppt/tags/tag300.xml" ContentType="application/vnd.openxmlformats-officedocument.presentationml.tags+xml"/>
  <Override PartName="/ppt/tags/tag445.xml" ContentType="application/vnd.openxmlformats-officedocument.presentationml.tags+xml"/>
  <Override PartName="/ppt/tags/tag492.xml" ContentType="application/vnd.openxmlformats-officedocument.presentationml.tags+xml"/>
  <Override PartName="/ppt/tags/tag631.xml" ContentType="application/vnd.openxmlformats-officedocument.presentationml.tags+xml"/>
  <Override PartName="/ppt/tags/tag729.xml" ContentType="application/vnd.openxmlformats-officedocument.presentationml.tags+xml"/>
  <Override PartName="/ppt/theme/theme4.xml" ContentType="application/vnd.openxmlformats-officedocument.theme+xml"/>
  <Override PartName="/ppt/tags/tag776.xml" ContentType="application/vnd.openxmlformats-officedocument.presentationml.tags+xml"/>
  <Override PartName="/ppt/tags/tag237.xml" ContentType="application/vnd.openxmlformats-officedocument.presentationml.tags+xml"/>
  <Override PartName="/ppt/tags/tag284.xml" ContentType="application/vnd.openxmlformats-officedocument.presentationml.tags+xml"/>
  <Override PartName="/ppt/tags/tag423.xml" ContentType="application/vnd.openxmlformats-officedocument.presentationml.tags+xml"/>
  <Override PartName="/ppt/tags/tag470.xml" ContentType="application/vnd.openxmlformats-officedocument.presentationml.tags+xml"/>
  <Override PartName="/ppt/slideLayouts/slideLayout45.xml" ContentType="application/vnd.openxmlformats-officedocument.presentationml.slideLayout+xml"/>
  <Override PartName="/ppt/tags/tag568.xml" ContentType="application/vnd.openxmlformats-officedocument.presentationml.tags+xml"/>
  <Override PartName="/ppt/tags/tag707.xml" ContentType="application/vnd.openxmlformats-officedocument.presentationml.tags+xml"/>
  <Override PartName="/ppt/tags/tag754.xml" ContentType="application/vnd.openxmlformats-officedocument.presentationml.tags+xml"/>
  <Override PartName="/ppt/tags/tag59.xml" ContentType="application/vnd.openxmlformats-officedocument.presentationml.tags+xml"/>
  <Override PartName="/ppt/tags/tag215.xml" ContentType="application/vnd.openxmlformats-officedocument.presentationml.tags+xml"/>
  <Override PartName="/ppt/tags/tag262.xml" ContentType="application/vnd.openxmlformats-officedocument.presentationml.tags+xml"/>
  <Override PartName="/ppt/tags/tag546.xml" ContentType="application/vnd.openxmlformats-officedocument.presentationml.tags+xml"/>
  <Override PartName="/ppt/tags/tag593.xml" ContentType="application/vnd.openxmlformats-officedocument.presentationml.tags+xml"/>
  <Override PartName="/ppt/slideLayouts/slideLayout1.xml" ContentType="application/vnd.openxmlformats-officedocument.presentationml.slideLayout+xml"/>
  <Override PartName="/ppt/tags/tag37.xml" ContentType="application/vnd.openxmlformats-officedocument.presentationml.tags+xml"/>
  <Override PartName="/ppt/tags/tag84.xml" ContentType="application/vnd.openxmlformats-officedocument.presentationml.tags+xml"/>
  <Override PartName="/ppt/tags/tag199.xml" ContentType="application/vnd.openxmlformats-officedocument.presentationml.tags+xml"/>
  <Override PartName="/ppt/slideLayouts/slideLayout23.xml" ContentType="application/vnd.openxmlformats-officedocument.presentationml.slideLayout+xml"/>
  <Override PartName="/ppt/tags/tag338.xml" ContentType="application/vnd.openxmlformats-officedocument.presentationml.tags+xml"/>
  <Override PartName="/ppt/tags/tag385.xml" ContentType="application/vnd.openxmlformats-officedocument.presentationml.tags+xml"/>
  <Override PartName="/ppt/tags/tag401.xml" ContentType="application/vnd.openxmlformats-officedocument.presentationml.tags+xml"/>
  <Override PartName="/ppt/tags/tag669.xml" ContentType="application/vnd.openxmlformats-officedocument.presentationml.tags+xml"/>
  <Override PartName="/ppt/tags/tag732.xml" ContentType="application/vnd.openxmlformats-officedocument.presentationml.tags+xml"/>
  <Override PartName="/ppt/tags/tag177.xml" ContentType="application/vnd.openxmlformats-officedocument.presentationml.tags+xml"/>
  <Override PartName="/ppt/tags/tag240.xml" ContentType="application/vnd.openxmlformats-officedocument.presentationml.tags+xml"/>
  <Override PartName="/ppt/tags/tag524.xml" ContentType="application/vnd.openxmlformats-officedocument.presentationml.tags+xml"/>
  <Override PartName="/ppt/tags/tag571.xml" ContentType="application/vnd.openxmlformats-officedocument.presentationml.tags+xml"/>
  <Override PartName="/ppt/tags/tag710.xml" ContentType="application/vnd.openxmlformats-officedocument.presentationml.tags+xml"/>
  <Override PartName="/ppt/tags/tag808.xml" ContentType="application/vnd.openxmlformats-officedocument.presentationml.tags+xml"/>
  <Override PartName="/ppt/tags/tag855.xml" ContentType="application/vnd.openxmlformats-officedocument.presentationml.tags+xml"/>
  <Override PartName="/ppt/tags/tag15.xml" ContentType="application/vnd.openxmlformats-officedocument.presentationml.tags+xml"/>
  <Override PartName="/ppt/tags/tag62.xml" ContentType="application/vnd.openxmlformats-officedocument.presentationml.tags+xml"/>
  <Override PartName="/ppt/tags/tag316.xml" ContentType="application/vnd.openxmlformats-officedocument.presentationml.tags+xml"/>
  <Override PartName="/ppt/tags/tag363.xml" ContentType="application/vnd.openxmlformats-officedocument.presentationml.tags+xml"/>
  <Override PartName="/ppt/tags/tag502.xml" ContentType="application/vnd.openxmlformats-officedocument.presentationml.tags+xml"/>
  <Override PartName="/ppt/tags/tag647.xml" ContentType="application/vnd.openxmlformats-officedocument.presentationml.tags+xml"/>
  <Override PartName="/ppt/tags/tag694.xml" ContentType="application/vnd.openxmlformats-officedocument.presentationml.tags+xml"/>
  <Override PartName="/ppt/tags/tag40.xml" ContentType="application/vnd.openxmlformats-officedocument.presentationml.tags+xml"/>
  <Override PartName="/ppt/tags/tag108.xml" ContentType="application/vnd.openxmlformats-officedocument.presentationml.tags+xml"/>
  <Override PartName="/ppt/tags/tag155.xml" ContentType="application/vnd.openxmlformats-officedocument.presentationml.tags+xml"/>
  <Override PartName="/ppt/tags/tag341.xml" ContentType="application/vnd.openxmlformats-officedocument.presentationml.tags+xml"/>
  <Override PartName="/ppt/tags/tag439.xml" ContentType="application/vnd.openxmlformats-officedocument.presentationml.tags+xml"/>
  <Override PartName="/ppt/tags/tag486.xml" ContentType="application/vnd.openxmlformats-officedocument.presentationml.tags+xml"/>
  <Override PartName="/ppt/notesSlides/notesSlide6.xml" ContentType="application/vnd.openxmlformats-officedocument.presentationml.notesSlide+xml"/>
  <Override PartName="/ppt/tags/tag833.xml" ContentType="application/vnd.openxmlformats-officedocument.presentationml.tags+xml"/>
  <Override PartName="/ppt/tags/tag133.xml" ContentType="application/vnd.openxmlformats-officedocument.presentationml.tags+xml"/>
  <Override PartName="/ppt/tags/tag180.xml" ContentType="application/vnd.openxmlformats-officedocument.presentationml.tags+xml"/>
  <Override PartName="/ppt/tags/tag278.xml" ContentType="application/vnd.openxmlformats-officedocument.presentationml.tags+xml"/>
  <Override PartName="/ppt/tags/tag417.xml" ContentType="application/vnd.openxmlformats-officedocument.presentationml.tags+xml"/>
  <Override PartName="/ppt/tags/tag625.xml" ContentType="application/vnd.openxmlformats-officedocument.presentationml.tags+xml"/>
  <Override PartName="/ppt/tags/tag672.xml" ContentType="application/vnd.openxmlformats-officedocument.presentationml.tags+xml"/>
  <Override PartName="/ppt/tags/tag811.xml" ContentType="application/vnd.openxmlformats-officedocument.presentationml.tags+xml"/>
  <Override PartName="/ppt/tags/tag209.xml" ContentType="application/vnd.openxmlformats-officedocument.presentationml.tags+xml"/>
  <Override PartName="/ppt/tags/tag256.xml" ContentType="application/vnd.openxmlformats-officedocument.presentationml.tags+xml"/>
  <Override PartName="/ppt/tags/tag464.xml" ContentType="application/vnd.openxmlformats-officedocument.presentationml.tags+xml"/>
  <Override PartName="/ppt/slideLayouts/slideLayout39.xml" ContentType="application/vnd.openxmlformats-officedocument.presentationml.slideLayout+xml"/>
  <Override PartName="/ppt/tags/tag603.xml" ContentType="application/vnd.openxmlformats-officedocument.presentationml.tags+xml"/>
  <Override PartName="/ppt/tags/tag650.xml" ContentType="application/vnd.openxmlformats-officedocument.presentationml.tags+xml"/>
  <Override PartName="/ppt/tags/tag748.xml" ContentType="application/vnd.openxmlformats-officedocument.presentationml.tags+xml"/>
  <Override PartName="/ppt/tags/tag795.xml" ContentType="application/vnd.openxmlformats-officedocument.presentationml.tags+xml"/>
  <Override PartName="/ppt/slideLayouts/slideLayout17.xml" ContentType="application/vnd.openxmlformats-officedocument.presentationml.slideLayout+xml"/>
  <Override PartName="/ppt/tags/tag4.xml" ContentType="application/vnd.openxmlformats-officedocument.presentationml.tags+xml"/>
  <Override PartName="/ppt/tags/tag111.xml" ContentType="application/vnd.openxmlformats-officedocument.presentationml.tags+xml"/>
  <Override PartName="/ppt/tags/tag442.xml" ContentType="application/vnd.openxmlformats-officedocument.presentationml.tags+xml"/>
  <Override PartName="/ppt/tags/tag587.xml" ContentType="application/vnd.openxmlformats-officedocument.presentationml.tags+xml"/>
  <Override PartName="/ppt/tags/tag726.xml" ContentType="application/vnd.openxmlformats-officedocument.presentationml.tags+xml"/>
  <Override PartName="/ppt/tags/tag773.xml" ContentType="application/vnd.openxmlformats-officedocument.presentationml.tags+xml"/>
  <Override PartName="/ppt/theme/theme1.xml" ContentType="application/vnd.openxmlformats-officedocument.theme+xml"/>
  <Override PartName="/ppt/tags/tag78.xml" ContentType="application/vnd.openxmlformats-officedocument.presentationml.tags+xml"/>
  <Override PartName="/ppt/tags/tag234.xml" ContentType="application/vnd.openxmlformats-officedocument.presentationml.tags+xml"/>
  <Override PartName="/ppt/tags/tag281.xml" ContentType="application/vnd.openxmlformats-officedocument.presentationml.tags+xml"/>
  <Override PartName="/ppt/tags/tag379.xml" ContentType="application/vnd.openxmlformats-officedocument.presentationml.tags+xml"/>
  <Override PartName="/ppt/tags/tag518.xml" ContentType="application/vnd.openxmlformats-officedocument.presentationml.tags+xml"/>
  <Override PartName="/ppt/tags/tag565.xml" ContentType="application/vnd.openxmlformats-officedocument.presentationml.tags+xml"/>
  <Override PartName="/ppt/tags/tag849.xml" ContentType="application/vnd.openxmlformats-officedocument.presentationml.tags+xml"/>
  <Override PartName="/ppt/tags/tag56.xml" ContentType="application/vnd.openxmlformats-officedocument.presentationml.tags+xml"/>
  <Override PartName="/ppt/tags/tag357.xml" ContentType="application/vnd.openxmlformats-officedocument.presentationml.tags+xml"/>
  <Override PartName="/ppt/tags/tag420.xml" ContentType="application/vnd.openxmlformats-officedocument.presentationml.tags+xml"/>
  <Override PartName="/ppt/slideLayouts/slideLayout42.xml" ContentType="application/vnd.openxmlformats-officedocument.presentationml.slideLayout+xml"/>
  <Override PartName="/ppt/tags/tag688.xml" ContentType="application/vnd.openxmlformats-officedocument.presentationml.tags+xml"/>
  <Override PartName="/ppt/tags/tag704.xml" ContentType="application/vnd.openxmlformats-officedocument.presentationml.tags+xml"/>
  <Override PartName="/ppt/tags/tag751.xml" ContentType="application/vnd.openxmlformats-officedocument.presentationml.tags+xml"/>
  <Override PartName="/ppt/tags/tag149.xml" ContentType="application/vnd.openxmlformats-officedocument.presentationml.tags+xml"/>
  <Override PartName="/ppt/tags/tag196.xml" ContentType="application/vnd.openxmlformats-officedocument.presentationml.tags+xml"/>
  <Override PartName="/ppt/tags/tag212.xml" ContentType="application/vnd.openxmlformats-officedocument.presentationml.tags+xml"/>
  <Override PartName="/ppt/slideLayouts/slideLayout20.xml" ContentType="application/vnd.openxmlformats-officedocument.presentationml.slideLayout+xml"/>
  <Override PartName="/ppt/tags/tag543.xml" ContentType="application/vnd.openxmlformats-officedocument.presentationml.tags+xml"/>
  <Override PartName="/ppt/tags/tag590.xml" ContentType="application/vnd.openxmlformats-officedocument.presentationml.tags+xml"/>
  <Override PartName="/ppt/tags/tag827.xml" ContentType="application/vnd.openxmlformats-officedocument.presentationml.tags+xml"/>
  <Override PartName="/docProps/custom.xml" ContentType="application/vnd.openxmlformats-officedocument.custom-properties+xml"/>
  <Override PartName="/ppt/tags/tag34.xml" ContentType="application/vnd.openxmlformats-officedocument.presentationml.tags+xml"/>
  <Override PartName="/ppt/tags/tag81.xml" ContentType="application/vnd.openxmlformats-officedocument.presentationml.tags+xml"/>
  <Override PartName="/ppt/tags/tag335.xml" ContentType="application/vnd.openxmlformats-officedocument.presentationml.tags+xml"/>
  <Override PartName="/ppt/tags/tag382.xml" ContentType="application/vnd.openxmlformats-officedocument.presentationml.tags+xml"/>
  <Override PartName="/ppt/tags/tag521.xml" ContentType="application/vnd.openxmlformats-officedocument.presentationml.tags+xml"/>
  <Override PartName="/ppt/tags/tag619.xml" ContentType="application/vnd.openxmlformats-officedocument.presentationml.tags+xml"/>
  <Override PartName="/ppt/tags/tag666.xml" ContentType="application/vnd.openxmlformats-officedocument.presentationml.tags+xml"/>
  <Override PartName="/ppt/tags/tag805.xml" ContentType="application/vnd.openxmlformats-officedocument.presentationml.tags+xml"/>
  <Override PartName="/ppt/notesSlides/notesSlide12.xml" ContentType="application/vnd.openxmlformats-officedocument.presentationml.notesSlide+xml"/>
  <Override PartName="/ppt/tags/tag852.xml" ContentType="application/vnd.openxmlformats-officedocument.presentationml.tags+xml"/>
  <Override PartName="/ppt/tags/tag12.xml" ContentType="application/vnd.openxmlformats-officedocument.presentationml.tags+xml"/>
  <Override PartName="/ppt/tags/tag127.xml" ContentType="application/vnd.openxmlformats-officedocument.presentationml.tags+xml"/>
  <Override PartName="/ppt/tags/tag174.xml" ContentType="application/vnd.openxmlformats-officedocument.presentationml.tags+xml"/>
  <Override PartName="/ppt/tags/tag313.xml" ContentType="application/vnd.openxmlformats-officedocument.presentationml.tags+xml"/>
  <Override PartName="/ppt/tags/tag360.xml" ContentType="application/vnd.openxmlformats-officedocument.presentationml.tags+xml"/>
  <Override PartName="/ppt/tags/tag458.xml" ContentType="application/vnd.openxmlformats-officedocument.presentationml.tags+xml"/>
  <Override PartName="/ppt/tags/tag644.xml" ContentType="application/vnd.openxmlformats-officedocument.presentationml.tags+xml"/>
  <Override PartName="/ppt/tags/tag691.xml" ContentType="application/vnd.openxmlformats-officedocument.presentationml.tags+xml"/>
  <Override PartName="/ppt/tags/tag789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105.xml" ContentType="application/vnd.openxmlformats-officedocument.presentationml.tags+xml"/>
  <Override PartName="/ppt/tags/tag152.xml" ContentType="application/vnd.openxmlformats-officedocument.presentationml.tags+xml"/>
  <Override PartName="/ppt/tags/tag297.xml" ContentType="application/vnd.openxmlformats-officedocument.presentationml.tags+xml"/>
  <Override PartName="/ppt/tags/tag436.xml" ContentType="application/vnd.openxmlformats-officedocument.presentationml.tags+xml"/>
  <Override PartName="/ppt/tags/tag483.xml" ContentType="application/vnd.openxmlformats-officedocument.presentationml.tags+xml"/>
  <Override PartName="/ppt/tags/tag830.xml" ContentType="application/vnd.openxmlformats-officedocument.presentationml.tags+xml"/>
  <Override PartName="/ppt/tags/tag228.xml" ContentType="application/vnd.openxmlformats-officedocument.presentationml.tags+xml"/>
  <Override PartName="/ppt/tags/tag275.xml" ContentType="application/vnd.openxmlformats-officedocument.presentationml.tags+xml"/>
  <Override PartName="/ppt/tags/tag622.xml" ContentType="application/vnd.openxmlformats-officedocument.presentationml.tags+xml"/>
  <Override PartName="/ppt/tags/tag767.xml" ContentType="application/vnd.openxmlformats-officedocument.presentationml.tags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tags/tag130.xml" ContentType="application/vnd.openxmlformats-officedocument.presentationml.tags+xml"/>
  <Override PartName="/ppt/slideLayouts/slideLayout36.xml" ContentType="application/vnd.openxmlformats-officedocument.presentationml.slideLayout+xml"/>
  <Override PartName="/ppt/tags/tag414.xml" ContentType="application/vnd.openxmlformats-officedocument.presentationml.tags+xml"/>
  <Override PartName="/ppt/tags/tag461.xml" ContentType="application/vnd.openxmlformats-officedocument.presentationml.tags+xml"/>
  <Override PartName="/ppt/tags/tag559.xml" ContentType="application/vnd.openxmlformats-officedocument.presentationml.tags+xml"/>
  <Override PartName="/ppt/tags/tag600.xml" ContentType="application/vnd.openxmlformats-officedocument.presentationml.tags+xml"/>
  <Override PartName="/ppt/tags/tag745.xml" ContentType="application/vnd.openxmlformats-officedocument.presentationml.tags+xml"/>
  <Override PartName="/ppt/tags/tag792.xml" ContentType="application/vnd.openxmlformats-officedocument.presentationml.tags+xml"/>
  <Override PartName="/ppt/tags/tag97.xml" ContentType="application/vnd.openxmlformats-officedocument.presentationml.tags+xml"/>
  <Override PartName="/ppt/tags/tag206.xml" ContentType="application/vnd.openxmlformats-officedocument.presentationml.tags+xml"/>
  <Override PartName="/ppt/tags/tag253.xml" ContentType="application/vnd.openxmlformats-officedocument.presentationml.tags+xml"/>
  <Override PartName="/ppt/tags/tag398.xml" ContentType="application/vnd.openxmlformats-officedocument.presentationml.tags+xml"/>
  <Override PartName="/ppt/tags/tag537.xml" ContentType="application/vnd.openxmlformats-officedocument.presentationml.tags+xml"/>
  <Override PartName="/ppt/tags/tag584.xml" ContentType="application/vnd.openxmlformats-officedocument.presentationml.tags+xml"/>
  <Override PartName="/ppt/tags/tag1.xml" ContentType="application/vnd.openxmlformats-officedocument.presentationml.tags+xml"/>
  <Override PartName="/ppt/slideLayouts/slideLayout14.xml" ContentType="application/vnd.openxmlformats-officedocument.presentationml.slideLayout+xml"/>
  <Override PartName="/ppt/tags/tag28.xml" ContentType="application/vnd.openxmlformats-officedocument.presentationml.tags+xml"/>
  <Override PartName="/ppt/tags/tag75.xml" ContentType="application/vnd.openxmlformats-officedocument.presentationml.tags+xml"/>
  <Override PartName="/ppt/tags/tag231.xml" ContentType="application/vnd.openxmlformats-officedocument.presentationml.tags+xml"/>
  <Override PartName="/ppt/tags/tag329.xml" ContentType="application/vnd.openxmlformats-officedocument.presentationml.tags+xml"/>
  <Override PartName="/ppt/tags/tag376.xml" ContentType="application/vnd.openxmlformats-officedocument.presentationml.tags+xml"/>
  <Override PartName="/ppt/tags/tag723.xml" ContentType="application/vnd.openxmlformats-officedocument.presentationml.tags+xml"/>
  <Override PartName="/ppt/tags/tag770.xml" ContentType="application/vnd.openxmlformats-officedocument.presentationml.tags+xml"/>
  <Override PartName="/ppt/tags/tag168.xml" ContentType="application/vnd.openxmlformats-officedocument.presentationml.tags+xml"/>
  <Override PartName="/ppt/tags/tag499.xml" ContentType="application/vnd.openxmlformats-officedocument.presentationml.tags+xml"/>
  <Override PartName="/ppt/tags/tag515.xml" ContentType="application/vnd.openxmlformats-officedocument.presentationml.tags+xml"/>
  <Override PartName="/ppt/tags/tag562.xml" ContentType="application/vnd.openxmlformats-officedocument.presentationml.tags+xml"/>
  <Override PartName="/ppt/tags/tag701.xml" ContentType="application/vnd.openxmlformats-officedocument.presentationml.tags+xml"/>
  <Override PartName="/ppt/tags/tag846.xml" ContentType="application/vnd.openxmlformats-officedocument.presentationml.tags+xml"/>
  <Override PartName="/ppt/tags/tag53.xml" ContentType="application/vnd.openxmlformats-officedocument.presentationml.tags+xml"/>
  <Override PartName="/ppt/tags/tag307.xml" ContentType="application/vnd.openxmlformats-officedocument.presentationml.tags+xml"/>
  <Override PartName="/ppt/tags/tag354.xml" ContentType="application/vnd.openxmlformats-officedocument.presentationml.tags+xml"/>
  <Override PartName="/ppt/tags/tag540.xml" ContentType="application/vnd.openxmlformats-officedocument.presentationml.tags+xml"/>
  <Override PartName="/ppt/tags/tag638.xml" ContentType="application/vnd.openxmlformats-officedocument.presentationml.tags+xml"/>
  <Override PartName="/ppt/tags/tag685.xml" ContentType="application/vnd.openxmlformats-officedocument.presentationml.tags+xml"/>
  <Override PartName="/ppt/tags/tag824.xml" ContentType="application/vnd.openxmlformats-officedocument.presentationml.tags+xml"/>
  <Override PartName="/ppt/tags/tag31.xml" ContentType="application/vnd.openxmlformats-officedocument.presentationml.tags+xml"/>
  <Override PartName="/ppt/tags/tag146.xml" ContentType="application/vnd.openxmlformats-officedocument.presentationml.tags+xml"/>
  <Override PartName="/ppt/tags/tag193.xml" ContentType="application/vnd.openxmlformats-officedocument.presentationml.tags+xml"/>
  <Override PartName="/ppt/tags/tag332.xml" ContentType="application/vnd.openxmlformats-officedocument.presentationml.tags+xml"/>
  <Override PartName="/ppt/tags/tag477.xml" ContentType="application/vnd.openxmlformats-officedocument.presentationml.tags+xml"/>
  <Override PartName="/ppt/tags/tag616.xml" ContentType="application/vnd.openxmlformats-officedocument.presentationml.tags+xml"/>
  <Override PartName="/ppt/tags/tag663.xml" ContentType="application/vnd.openxmlformats-officedocument.presentationml.tags+xml"/>
  <Override PartName="/ppt/tags/tag124.xml" ContentType="application/vnd.openxmlformats-officedocument.presentationml.tags+xml"/>
  <Override PartName="/ppt/tags/tag171.xml" ContentType="application/vnd.openxmlformats-officedocument.presentationml.tags+xml"/>
  <Override PartName="/ppt/tags/tag269.xml" ContentType="application/vnd.openxmlformats-officedocument.presentationml.tags+xml"/>
  <Override PartName="/ppt/tags/tag408.xml" ContentType="application/vnd.openxmlformats-officedocument.presentationml.tags+xml"/>
  <Override PartName="/ppt/tags/tag455.xml" ContentType="application/vnd.openxmlformats-officedocument.presentationml.tags+xml"/>
  <Override PartName="/ppt/tags/tag739.xml" ContentType="application/vnd.openxmlformats-officedocument.presentationml.tags+xml"/>
  <Override PartName="/ppt/tags/tag802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247.xml" ContentType="application/vnd.openxmlformats-officedocument.presentationml.tags+xml"/>
  <Override PartName="/ppt/tags/tag294.xml" ContentType="application/vnd.openxmlformats-officedocument.presentationml.tags+xml"/>
  <Override PartName="/ppt/tags/tag310.xml" ContentType="application/vnd.openxmlformats-officedocument.presentationml.tags+xml"/>
  <Override PartName="/ppt/tags/tag578.xml" ContentType="application/vnd.openxmlformats-officedocument.presentationml.tags+xml"/>
  <Override PartName="/ppt/tags/tag641.xml" ContentType="application/vnd.openxmlformats-officedocument.presentationml.tags+xml"/>
  <Override PartName="/ppt/tags/tag786.xml" ContentType="application/vnd.openxmlformats-officedocument.presentationml.tags+xml"/>
  <Override PartName="/ppt/slideMasters/slideMaster1.xml" ContentType="application/vnd.openxmlformats-officedocument.presentationml.slideMaster+xml"/>
  <Override PartName="/ppt/tags/tag102.xml" ContentType="application/vnd.openxmlformats-officedocument.presentationml.tags+xml"/>
  <Override PartName="/ppt/tags/tag433.xml" ContentType="application/vnd.openxmlformats-officedocument.presentationml.tags+xml"/>
  <Override PartName="/ppt/tags/tag480.xml" ContentType="application/vnd.openxmlformats-officedocument.presentationml.tags+xml"/>
  <Override PartName="/ppt/tags/tag717.xml" ContentType="application/vnd.openxmlformats-officedocument.presentationml.tags+xml"/>
  <Override PartName="/ppt/tags/tag764.xml" ContentType="application/vnd.openxmlformats-officedocument.presentationml.tags+xml"/>
  <Override PartName="/ppt/tags/tag69.xml" ContentType="application/vnd.openxmlformats-officedocument.presentationml.tags+xml"/>
  <Override PartName="/ppt/tags/tag225.xml" ContentType="application/vnd.openxmlformats-officedocument.presentationml.tags+xml"/>
  <Override PartName="/ppt/tags/tag272.xml" ContentType="application/vnd.openxmlformats-officedocument.presentationml.tags+xml"/>
  <Override PartName="/ppt/tags/tag411.xml" ContentType="application/vnd.openxmlformats-officedocument.presentationml.tags+xml"/>
  <Override PartName="/ppt/tags/tag509.xml" ContentType="application/vnd.openxmlformats-officedocument.presentationml.tags+xml"/>
  <Override PartName="/ppt/tags/tag556.xml" ContentType="application/vnd.openxmlformats-officedocument.presentationml.tags+xml"/>
  <Default Extension="rels" ContentType="application/vnd.openxmlformats-package.relationships+xml"/>
  <Override PartName="/ppt/tags/tag47.xml" ContentType="application/vnd.openxmlformats-officedocument.presentationml.tags+xml"/>
  <Override PartName="/ppt/tags/tag94.xml" ContentType="application/vnd.openxmlformats-officedocument.presentationml.tags+xml"/>
  <Override PartName="/ppt/tags/tag203.xml" ContentType="application/vnd.openxmlformats-officedocument.presentationml.tags+xml"/>
  <Override PartName="/ppt/tags/tag250.xml" ContentType="application/vnd.openxmlformats-officedocument.presentationml.tags+xml"/>
  <Override PartName="/ppt/slideLayouts/slideLayout33.xml" ContentType="application/vnd.openxmlformats-officedocument.presentationml.slideLayout+xml"/>
  <Override PartName="/ppt/tags/tag348.xml" ContentType="application/vnd.openxmlformats-officedocument.presentationml.tags+xml"/>
  <Override PartName="/ppt/tags/tag395.xml" ContentType="application/vnd.openxmlformats-officedocument.presentationml.tags+xml"/>
  <Override PartName="/ppt/tags/tag679.xml" ContentType="application/vnd.openxmlformats-officedocument.presentationml.tags+xml"/>
  <Override PartName="/ppt/tags/tag742.xml" ContentType="application/vnd.openxmlformats-officedocument.presentationml.tag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7.xml" ContentType="application/vnd.openxmlformats-officedocument.presentationml.tags+xml"/>
  <Override PartName="/ppt/tags/tag534.xml" ContentType="application/vnd.openxmlformats-officedocument.presentationml.tags+xml"/>
  <Override PartName="/ppt/tags/tag581.xml" ContentType="application/vnd.openxmlformats-officedocument.presentationml.tags+xml"/>
  <Override PartName="/ppt/tags/tag720.xml" ContentType="application/vnd.openxmlformats-officedocument.presentationml.tags+xml"/>
  <Override PartName="/ppt/tags/tag818.xml" ContentType="application/vnd.openxmlformats-officedocument.presentationml.tags+xml"/>
  <Override PartName="/ppt/tags/tag25.xml" ContentType="application/vnd.openxmlformats-officedocument.presentationml.tags+xml"/>
  <Override PartName="/ppt/tags/tag72.xml" ContentType="application/vnd.openxmlformats-officedocument.presentationml.tags+xml"/>
  <Override PartName="/ppt/tags/tag118.xml" ContentType="application/vnd.openxmlformats-officedocument.presentationml.tags+xml"/>
  <Override PartName="/ppt/tags/tag165.xml" ContentType="application/vnd.openxmlformats-officedocument.presentationml.tags+xml"/>
  <Override PartName="/ppt/tags/tag326.xml" ContentType="application/vnd.openxmlformats-officedocument.presentationml.tags+xml"/>
  <Override PartName="/ppt/tags/tag373.xml" ContentType="application/vnd.openxmlformats-officedocument.presentationml.tags+xml"/>
  <Override PartName="/ppt/tags/tag512.xml" ContentType="application/vnd.openxmlformats-officedocument.presentationml.tags+xml"/>
  <Override PartName="/ppt/tags/tag657.xml" ContentType="application/vnd.openxmlformats-officedocument.presentationml.tags+xml"/>
  <Override PartName="/ppt/tags/tag843.xml" ContentType="application/vnd.openxmlformats-officedocument.presentationml.tags+xml"/>
  <Override PartName="/ppt/tags/tag50.xml" ContentType="application/vnd.openxmlformats-officedocument.presentationml.tags+xml"/>
  <Override PartName="/ppt/tags/tag304.xml" ContentType="application/vnd.openxmlformats-officedocument.presentationml.tags+xml"/>
  <Override PartName="/ppt/tags/tag351.xml" ContentType="application/vnd.openxmlformats-officedocument.presentationml.tags+xml"/>
  <Override PartName="/ppt/tags/tag449.xml" ContentType="application/vnd.openxmlformats-officedocument.presentationml.tags+xml"/>
  <Override PartName="/ppt/tags/tag496.xml" ContentType="application/vnd.openxmlformats-officedocument.presentationml.tags+xml"/>
  <Override PartName="/ppt/tags/tag635.xml" ContentType="application/vnd.openxmlformats-officedocument.presentationml.tags+xml"/>
  <Override PartName="/ppt/tags/tag682.xml" ContentType="application/vnd.openxmlformats-officedocument.presentationml.tags+xml"/>
  <Override PartName="/ppt/tags/tag143.xml" ContentType="application/vnd.openxmlformats-officedocument.presentationml.tags+xml"/>
  <Override PartName="/ppt/tags/tag190.xml" ContentType="application/vnd.openxmlformats-officedocument.presentationml.tags+xml"/>
  <Override PartName="/ppt/tags/tag288.xml" ContentType="application/vnd.openxmlformats-officedocument.presentationml.tags+xml"/>
  <Override PartName="/ppt/tags/tag427.xml" ContentType="application/vnd.openxmlformats-officedocument.presentationml.tags+xml"/>
  <Override PartName="/ppt/tags/tag474.xml" ContentType="application/vnd.openxmlformats-officedocument.presentationml.tags+xml"/>
  <Override PartName="/ppt/tags/tag758.xml" ContentType="application/vnd.openxmlformats-officedocument.presentationml.tags+xml"/>
  <Override PartName="/ppt/tags/tag821.xml" ContentType="application/vnd.openxmlformats-officedocument.presentationml.tags+xml"/>
  <Override PartName="/ppt/tags/tag219.xml" ContentType="application/vnd.openxmlformats-officedocument.presentationml.tags+xml"/>
  <Override PartName="/ppt/tags/tag266.xml" ContentType="application/vnd.openxmlformats-officedocument.presentationml.tags+xml"/>
  <Override PartName="/ppt/slideLayouts/slideLayout49.xml" ContentType="application/vnd.openxmlformats-officedocument.presentationml.slideLayout+xml"/>
  <Override PartName="/ppt/tags/tag597.xml" ContentType="application/vnd.openxmlformats-officedocument.presentationml.tags+xml"/>
  <Override PartName="/ppt/tags/tag613.xml" ContentType="application/vnd.openxmlformats-officedocument.presentationml.tags+xml"/>
  <Override PartName="/ppt/tags/tag660.xml" ContentType="application/vnd.openxmlformats-officedocument.presentationml.tags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tags/tag121.xml" ContentType="application/vnd.openxmlformats-officedocument.presentationml.tags+xml"/>
  <Override PartName="/ppt/slideLayouts/slideLayout27.xml" ContentType="application/vnd.openxmlformats-officedocument.presentationml.slideLayout+xml"/>
  <Override PartName="/ppt/tags/tag389.xml" ContentType="application/vnd.openxmlformats-officedocument.presentationml.tags+xml"/>
  <Override PartName="/ppt/tags/tag405.xml" ContentType="application/vnd.openxmlformats-officedocument.presentationml.tags+xml"/>
  <Override PartName="/ppt/tags/tag452.xml" ContentType="application/vnd.openxmlformats-officedocument.presentationml.tags+xml"/>
  <Override PartName="/ppt/tags/tag736.xml" ContentType="application/vnd.openxmlformats-officedocument.presentationml.tags+xml"/>
  <Override PartName="/ppt/tags/tag783.xml" ContentType="application/vnd.openxmlformats-officedocument.presentationml.tags+xml"/>
  <Default Extension="jpeg" ContentType="image/jpeg"/>
  <Override PartName="/ppt/tags/tag88.xml" ContentType="application/vnd.openxmlformats-officedocument.presentationml.tags+xml"/>
  <Override PartName="/ppt/tags/tag244.xml" ContentType="application/vnd.openxmlformats-officedocument.presentationml.tags+xml"/>
  <Override PartName="/ppt/tags/tag291.xml" ContentType="application/vnd.openxmlformats-officedocument.presentationml.tags+xml"/>
  <Override PartName="/ppt/tags/tag430.xml" ContentType="application/vnd.openxmlformats-officedocument.presentationml.tags+xml"/>
  <Override PartName="/ppt/tags/tag528.xml" ContentType="application/vnd.openxmlformats-officedocument.presentationml.tags+xml"/>
  <Override PartName="/ppt/tags/tag575.xml" ContentType="application/vnd.openxmlformats-officedocument.presentationml.tags+xml"/>
  <Override PartName="/ppt/tags/tag714.xml" ContentType="application/vnd.openxmlformats-officedocument.presentationml.tags+xml"/>
  <Override PartName="/ppt/tags/tag761.xml" ContentType="application/vnd.openxmlformats-officedocument.presentationml.tags+xml"/>
  <Override PartName="/ppt/tags/tag19.xml" ContentType="application/vnd.openxmlformats-officedocument.presentationml.tags+xml"/>
  <Override PartName="/ppt/tags/tag66.xml" ContentType="application/vnd.openxmlformats-officedocument.presentationml.tags+xml"/>
  <Override PartName="/ppt/tags/tag222.xml" ContentType="application/vnd.openxmlformats-officedocument.presentationml.tags+xml"/>
  <Override PartName="/ppt/tags/tag367.xml" ContentType="application/vnd.openxmlformats-officedocument.presentationml.tags+xml"/>
  <Override PartName="/ppt/tags/tag506.xml" ContentType="application/vnd.openxmlformats-officedocument.presentationml.tags+xml"/>
  <Override PartName="/ppt/slideLayouts/slideLayout52.xml" ContentType="application/vnd.openxmlformats-officedocument.presentationml.slideLayout+xml"/>
  <Override PartName="/ppt/tags/tag553.xml" ContentType="application/vnd.openxmlformats-officedocument.presentationml.tags+xml"/>
  <Override PartName="/ppt/tags/tag698.xml" ContentType="application/vnd.openxmlformats-officedocument.presentationml.tags+xml"/>
  <Override PartName="/ppt/tags/tag159.xml" ContentType="application/vnd.openxmlformats-officedocument.presentationml.tags+xml"/>
  <Override PartName="/ppt/slideLayouts/slideLayout30.xml" ContentType="application/vnd.openxmlformats-officedocument.presentationml.slideLayout+xml"/>
  <Override PartName="/ppt/tags/tag345.xml" ContentType="application/vnd.openxmlformats-officedocument.presentationml.tags+xml"/>
  <Override PartName="/ppt/tags/tag392.xml" ContentType="application/vnd.openxmlformats-officedocument.presentationml.tags+xml"/>
  <Override PartName="/ppt/tags/tag837.xml" ContentType="application/vnd.openxmlformats-officedocument.presentationml.tags+xml"/>
  <Override PartName="/ppt/tags/tag44.xml" ContentType="application/vnd.openxmlformats-officedocument.presentationml.tags+xml"/>
  <Override PartName="/ppt/tags/tag91.xml" ContentType="application/vnd.openxmlformats-officedocument.presentationml.tags+xml"/>
  <Override PartName="/ppt/tags/tag137.xml" ContentType="application/vnd.openxmlformats-officedocument.presentationml.tags+xml"/>
  <Override PartName="/ppt/tags/tag184.xml" ContentType="application/vnd.openxmlformats-officedocument.presentationml.tags+xml"/>
  <Override PartName="/ppt/tags/tag200.xml" ContentType="application/vnd.openxmlformats-officedocument.presentationml.tags+xml"/>
  <Override PartName="/ppt/tags/tag531.xml" ContentType="application/vnd.openxmlformats-officedocument.presentationml.tags+xml"/>
  <Override PartName="/ppt/tags/tag629.xml" ContentType="application/vnd.openxmlformats-officedocument.presentationml.tags+xml"/>
  <Override PartName="/ppt/tags/tag676.xml" ContentType="application/vnd.openxmlformats-officedocument.presentationml.tags+xml"/>
  <Override PartName="/ppt/tags/tag815.xml" ContentType="application/vnd.openxmlformats-officedocument.presentationml.tags+xml"/>
  <Override PartName="/ppt/tags/tag22.xml" ContentType="application/vnd.openxmlformats-officedocument.presentationml.tags+xml"/>
  <Override PartName="/ppt/tags/tag323.xml" ContentType="application/vnd.openxmlformats-officedocument.presentationml.tags+xml"/>
  <Override PartName="/ppt/tags/tag370.xml" ContentType="application/vnd.openxmlformats-officedocument.presentationml.tags+xml"/>
  <Override PartName="/ppt/tags/tag468.xml" ContentType="application/vnd.openxmlformats-officedocument.presentationml.tags+xml"/>
  <Override PartName="/ppt/tags/tag607.xml" ContentType="application/vnd.openxmlformats-officedocument.presentationml.tags+xml"/>
  <Override PartName="/ppt/tags/tag654.xml" ContentType="application/vnd.openxmlformats-officedocument.presentationml.tags+xml"/>
  <Override PartName="/ppt/tags/tag799.xml" ContentType="application/vnd.openxmlformats-officedocument.presentationml.tags+xml"/>
  <Override PartName="/ppt/tags/tag115.xml" ContentType="application/vnd.openxmlformats-officedocument.presentationml.tags+xml"/>
  <Override PartName="/ppt/tags/tag162.xml" ContentType="application/vnd.openxmlformats-officedocument.presentationml.tags+xml"/>
  <Override PartName="/ppt/tags/tag301.xml" ContentType="application/vnd.openxmlformats-officedocument.presentationml.tags+xml"/>
  <Override PartName="/ppt/tags/tag446.xml" ContentType="application/vnd.openxmlformats-officedocument.presentationml.tags+xml"/>
  <Override PartName="/ppt/tags/tag493.xml" ContentType="application/vnd.openxmlformats-officedocument.presentationml.tags+xml"/>
  <Override PartName="/ppt/tags/tag777.xml" ContentType="application/vnd.openxmlformats-officedocument.presentationml.tags+xml"/>
  <Override PartName="/ppt/tags/tag840.xml" ContentType="application/vnd.openxmlformats-officedocument.presentationml.tags+xml"/>
  <Override PartName="/ppt/tags/tag140.xml" ContentType="application/vnd.openxmlformats-officedocument.presentationml.tags+xml"/>
  <Override PartName="/ppt/tags/tag285.xml" ContentType="application/vnd.openxmlformats-officedocument.presentationml.tags+xml"/>
  <Override PartName="/ppt/tags/tag632.xml" ContentType="application/vnd.openxmlformats-officedocument.presentationml.tags+xml"/>
  <Override PartName="/ppt/tags/tag471.xml" ContentType="application/vnd.openxmlformats-officedocument.presentationml.tags+xml"/>
  <Override PartName="/ppt/slideLayouts/slideLayout46.xml" ContentType="application/vnd.openxmlformats-officedocument.presentationml.slideLayout+xml"/>
  <Override PartName="/ppt/tags/tag708.xml" ContentType="application/vnd.openxmlformats-officedocument.presentationml.tags+xml"/>
  <Override PartName="/ppt/tags/tag216.xml" ContentType="application/vnd.openxmlformats-officedocument.presentationml.tags+xml"/>
  <Override PartName="/ppt/tags/tag402.xml" ContentType="application/vnd.openxmlformats-officedocument.presentationml.tags+xml"/>
  <Override PartName="/ppt/tags/tag547.xml" ContentType="application/vnd.openxmlformats-officedocument.presentationml.tags+xml"/>
  <Override PartName="/ppt/tags/tag733.xml" ContentType="application/vnd.openxmlformats-officedocument.presentationml.tags+xml"/>
  <Override PartName="/ppt/tags/tag85.xml" ContentType="application/vnd.openxmlformats-officedocument.presentationml.tags+xml"/>
  <Override PartName="/ppt/tags/tag241.xml" ContentType="application/vnd.openxmlformats-officedocument.presentationml.tags+xml"/>
  <Override PartName="/ppt/tags/tag386.xml" ContentType="application/vnd.openxmlformats-officedocument.presentationml.tags+xml"/>
  <Override PartName="/ppt/tags/tag572.xml" ContentType="application/vnd.openxmlformats-officedocument.presentationml.tags+xml"/>
  <Override PartName="/ppt/tags/tag16.xml" ContentType="application/vnd.openxmlformats-officedocument.presentationml.tags+xml"/>
  <Override PartName="/ppt/tags/tag317.xml" ContentType="application/vnd.openxmlformats-officedocument.presentationml.tags+xml"/>
  <Override PartName="/ppt/tags/tag809.xml" ContentType="application/vnd.openxmlformats-officedocument.presentationml.tags+xml"/>
  <Override PartName="/ppt/tags/tag156.xml" ContentType="application/vnd.openxmlformats-officedocument.presentationml.tags+xml"/>
  <Override PartName="/ppt/tags/tag487.xml" ContentType="application/vnd.openxmlformats-officedocument.presentationml.tags+xml"/>
  <Override PartName="/ppt/tags/tag503.xml" ContentType="application/vnd.openxmlformats-officedocument.presentationml.tags+xml"/>
  <Override PartName="/ppt/tags/tag648.xml" ContentType="application/vnd.openxmlformats-officedocument.presentationml.tags+xml"/>
  <Override PartName="/ppt/tags/tag834.xml" ContentType="application/vnd.openxmlformats-officedocument.presentationml.tags+xml"/>
  <Override PartName="/ppt/tags/tag41.xml" ContentType="application/vnd.openxmlformats-officedocument.presentationml.tags+xml"/>
  <Override PartName="/ppt/tags/tag342.xml" ContentType="application/vnd.openxmlformats-officedocument.presentationml.tags+xml"/>
  <Override PartName="/ppt/tags/tag673.xml" ContentType="application/vnd.openxmlformats-officedocument.presentationml.tags+xml"/>
  <Override PartName="/ppt/tags/tag181.xml" ContentType="application/vnd.openxmlformats-officedocument.presentationml.tags+xml"/>
  <Override PartName="/ppt/tags/tag418.xml" ContentType="application/vnd.openxmlformats-officedocument.presentationml.tags+xml"/>
  <Override PartName="/ppt/tags/tag749.xml" ContentType="application/vnd.openxmlformats-officedocument.presentationml.tags+xml"/>
  <Override PartName="/ppt/tags/tag112.xml" ContentType="application/vnd.openxmlformats-officedocument.presentationml.tags+xml"/>
  <Override PartName="/ppt/tags/tag257.xml" ContentType="application/vnd.openxmlformats-officedocument.presentationml.tags+xml"/>
  <Override PartName="/ppt/tags/tag588.xml" ContentType="application/vnd.openxmlformats-officedocument.presentationml.tags+xml"/>
  <Override PartName="/ppt/tags/tag604.xml" ContentType="application/vnd.openxmlformats-officedocument.presentationml.tag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443.xml" ContentType="application/vnd.openxmlformats-officedocument.presentationml.tags+xml"/>
  <Override PartName="/ppt/tags/tag774.xml" ContentType="application/vnd.openxmlformats-officedocument.presentationml.tags+xml"/>
  <Override PartName="/ppt/tags/tag282.xml" ContentType="application/vnd.openxmlformats-officedocument.presentationml.tags+xml"/>
  <Override PartName="/ppt/slideLayouts/slideLayout43.xml" ContentType="application/vnd.openxmlformats-officedocument.presentationml.slideLayout+xml"/>
  <Override PartName="/ppt/tags/tag519.xml" ContentType="application/vnd.openxmlformats-officedocument.presentationml.tags+xml"/>
  <Override PartName="/ppt/tags/tag705.xml" ContentType="application/vnd.openxmlformats-officedocument.presentationml.tags+xml"/>
  <Override PartName="/ppt/tags/tag57.xml" ContentType="application/vnd.openxmlformats-officedocument.presentationml.tags+xml"/>
  <Override PartName="/ppt/tags/tag213.xml" ContentType="application/vnd.openxmlformats-officedocument.presentationml.tags+xml"/>
  <Override PartName="/ppt/tags/tag358.xml" ContentType="application/vnd.openxmlformats-officedocument.presentationml.tags+xml"/>
  <Override PartName="/ppt/tags/tag544.xml" ContentType="application/vnd.openxmlformats-officedocument.presentationml.tags+xml"/>
  <Override PartName="/ppt/tags/tag689.xml" ContentType="application/vnd.openxmlformats-officedocument.presentationml.tags+xml"/>
  <Override PartName="/ppt/tags/tag82.xml" ContentType="application/vnd.openxmlformats-officedocument.presentationml.tags+xml"/>
  <Override PartName="/ppt/tags/tag197.xml" ContentType="application/vnd.openxmlformats-officedocument.presentationml.tags+xml"/>
  <Override PartName="/ppt/tags/tag383.xml" ContentType="application/vnd.openxmlformats-officedocument.presentationml.tags+xml"/>
  <Override PartName="/ppt/tags/tag730.xml" ContentType="application/vnd.openxmlformats-officedocument.presentationml.tags+xml"/>
  <Override PartName="/ppt/tags/tag128.xml" ContentType="application/vnd.openxmlformats-officedocument.presentationml.tags+xml"/>
  <Override PartName="/ppt/tags/tag459.xml" ContentType="application/vnd.openxmlformats-officedocument.presentationml.tags+xml"/>
  <Override PartName="/ppt/tags/tag806.xml" ContentType="application/vnd.openxmlformats-officedocument.presentationml.tags+xml"/>
  <Override PartName="/ppt/tags/tag13.xml" ContentType="application/vnd.openxmlformats-officedocument.presentationml.tags+xml"/>
  <Override PartName="/ppt/tags/tag298.xml" ContentType="application/vnd.openxmlformats-officedocument.presentationml.tags+xml"/>
  <Override PartName="/ppt/tags/tag314.xml" ContentType="application/vnd.openxmlformats-officedocument.presentationml.tags+xml"/>
  <Override PartName="/ppt/tags/tag500.xml" ContentType="application/vnd.openxmlformats-officedocument.presentationml.tags+xml"/>
  <Override PartName="/ppt/tags/tag645.xml" ContentType="application/vnd.openxmlformats-officedocument.presentationml.tags+xml"/>
  <Override PartName="/ppt/tags/tag831.xml" ContentType="application/vnd.openxmlformats-officedocument.presentationml.tags+xml"/>
  <Override PartName="/ppt/tags/tag153.xml" ContentType="application/vnd.openxmlformats-officedocument.presentationml.tags+xml"/>
  <Override PartName="/ppt/tags/tag484.xml" ContentType="application/vnd.openxmlformats-officedocument.presentationml.tags+xml"/>
  <Override PartName="/ppt/tags/tag670.xml" ContentType="application/vnd.openxmlformats-officedocument.presentationml.tags+xml"/>
  <Override PartName="/ppt/tags/tag229.xml" ContentType="application/vnd.openxmlformats-officedocument.presentationml.tags+xml"/>
  <Override PartName="/ppt/tags/tag415.xml" ContentType="application/vnd.openxmlformats-officedocument.presentationml.tags+xml"/>
  <Override PartName="/ppt/tags/tag98.xml" ContentType="application/vnd.openxmlformats-officedocument.presentationml.tags+xml"/>
  <Override PartName="/ppt/tags/tag254.xml" ContentType="application/vnd.openxmlformats-officedocument.presentationml.tags+xml"/>
  <Override PartName="/ppt/tags/tag399.xml" ContentType="application/vnd.openxmlformats-officedocument.presentationml.tags+xml"/>
  <Override PartName="/ppt/tags/tag601.xml" ContentType="application/vnd.openxmlformats-officedocument.presentationml.tags+xml"/>
  <Override PartName="/ppt/tags/tag746.xml" ContentType="application/vnd.openxmlformats-officedocument.presentationml.tags+xml"/>
  <Override PartName="/ppt/slideLayouts/slideLayout15.xml" ContentType="application/vnd.openxmlformats-officedocument.presentationml.slideLayout+xml"/>
  <Override PartName="/ppt/tags/tag440.xml" ContentType="application/vnd.openxmlformats-officedocument.presentationml.tags+xml"/>
  <Override PartName="/ppt/tags/tag585.xml" ContentType="application/vnd.openxmlformats-officedocument.presentationml.tags+xml"/>
  <Override PartName="/ppt/tags/tag771.xml" ContentType="application/vnd.openxmlformats-officedocument.presentationml.tags+xml"/>
  <Override PartName="/ppt/tags/tag29.xml" ContentType="application/vnd.openxmlformats-officedocument.presentationml.tags+xml"/>
  <Override PartName="/ppt/tags/tag516.xml" ContentType="application/vnd.openxmlformats-officedocument.presentationml.tags+xml"/>
  <Override PartName="/ppt/tags/tag847.xml" ContentType="application/vnd.openxmlformats-officedocument.presentationml.tags+xml"/>
  <Override PartName="/ppt/tags/tag54.xml" ContentType="application/vnd.openxmlformats-officedocument.presentationml.tags+xml"/>
  <Override PartName="/ppt/tags/tag169.xml" ContentType="application/vnd.openxmlformats-officedocument.presentationml.tags+xml"/>
  <Override PartName="/ppt/tags/tag210.xml" ContentType="application/vnd.openxmlformats-officedocument.presentationml.tags+xml"/>
  <Override PartName="/ppt/tags/tag355.xml" ContentType="application/vnd.openxmlformats-officedocument.presentationml.tags+xml"/>
  <Override PartName="/ppt/slideLayouts/slideLayout40.xml" ContentType="application/vnd.openxmlformats-officedocument.presentationml.slideLayout+xml"/>
  <Override PartName="/ppt/tags/tag686.xml" ContentType="application/vnd.openxmlformats-officedocument.presentationml.tags+xml"/>
  <Override PartName="/ppt/tags/tag702.xml" ContentType="application/vnd.openxmlformats-officedocument.presentationml.tags+xml"/>
  <Override PartName="/ppt/tags/tag194.xml" ContentType="application/vnd.openxmlformats-officedocument.presentationml.tags+xml"/>
  <Override PartName="/ppt/tags/tag541.xml" ContentType="application/vnd.openxmlformats-officedocument.presentationml.tags+xml"/>
  <Override PartName="/ppt/tags/tag380.xml" ContentType="application/vnd.openxmlformats-officedocument.presentationml.tags+xml"/>
  <Override PartName="/ppt/tags/tag617.xml" ContentType="application/vnd.openxmlformats-officedocument.presentationml.tags+xml"/>
  <Override PartName="/ppt/tags/tag803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125.xml" ContentType="application/vnd.openxmlformats-officedocument.presentationml.tags+xml"/>
  <Override PartName="/ppt/tags/tag311.xml" ContentType="application/vnd.openxmlformats-officedocument.presentationml.tags+xml"/>
  <Override PartName="/ppt/tags/tag456.xml" ContentType="application/vnd.openxmlformats-officedocument.presentationml.tags+xml"/>
  <Override PartName="/ppt/tags/tag642.xml" ContentType="application/vnd.openxmlformats-officedocument.presentationml.tags+xml"/>
  <Override PartName="/ppt/tags/tag787.xml" ContentType="application/vnd.openxmlformats-officedocument.presentationml.tags+xml"/>
  <Override PartName="/ppt/slideMasters/slideMaster2.xml" ContentType="application/vnd.openxmlformats-officedocument.presentationml.slideMaster+xml"/>
  <Override PartName="/ppt/tags/tag150.xml" ContentType="application/vnd.openxmlformats-officedocument.presentationml.tags+xml"/>
  <Override PartName="/ppt/tags/tag295.xml" ContentType="application/vnd.openxmlformats-officedocument.presentationml.tags+xml"/>
  <Override PartName="/ppt/tags/tag481.xml" ContentType="application/vnd.openxmlformats-officedocument.presentationml.tags+xml"/>
  <Override PartName="/ppt/tags/tag226.xml" ContentType="application/vnd.openxmlformats-officedocument.presentationml.tags+xml"/>
  <Override PartName="/ppt/tags/tag718.xml" ContentType="application/vnd.openxmlformats-officedocument.presentationml.tags+xml"/>
  <Override PartName="/ppt/tags/tag412.xml" ContentType="application/vnd.openxmlformats-officedocument.presentationml.tags+xml"/>
  <Override PartName="/ppt/tags/tag557.xml" ContentType="application/vnd.openxmlformats-officedocument.presentationml.tags+xml"/>
  <Override PartName="/ppt/tags/tag743.xml" ContentType="application/vnd.openxmlformats-officedocument.presentationml.tags+xml"/>
  <Override PartName="/ppt/slides/slide13.xml" ContentType="application/vnd.openxmlformats-officedocument.presentationml.slide+xml"/>
  <Override PartName="/ppt/tags/tag95.xml" ContentType="application/vnd.openxmlformats-officedocument.presentationml.tags+xml"/>
  <Override PartName="/ppt/tags/tag251.xml" ContentType="application/vnd.openxmlformats-officedocument.presentationml.tags+xml"/>
  <Override PartName="/ppt/tags/tag396.xml" ContentType="application/vnd.openxmlformats-officedocument.presentationml.tags+xml"/>
  <Override PartName="/ppt/tags/tag582.xml" ContentType="application/vnd.openxmlformats-officedocument.presentationml.tags+xml"/>
  <Override PartName="/ppt/tags/tag819.xml" ContentType="application/vnd.openxmlformats-officedocument.presentationml.tags+xml"/>
  <Override PartName="/ppt/slideLayouts/slideLayout12.xml" ContentType="application/vnd.openxmlformats-officedocument.presentationml.slideLayout+xml"/>
  <Override PartName="/ppt/tags/tag26.xml" ContentType="application/vnd.openxmlformats-officedocument.presentationml.tags+xml"/>
  <Override PartName="/ppt/tags/tag327.xml" ContentType="application/vnd.openxmlformats-officedocument.presentationml.tags+xml"/>
  <Override PartName="/ppt/tags/tag658.xml" ContentType="application/vnd.openxmlformats-officedocument.presentationml.tags+xml"/>
  <Override PartName="/ppt/tags/tag166.xml" ContentType="application/vnd.openxmlformats-officedocument.presentationml.tags+xml"/>
  <Override PartName="/ppt/tags/tag497.xml" ContentType="application/vnd.openxmlformats-officedocument.presentationml.tags+xml"/>
  <Override PartName="/ppt/tags/tag513.xml" ContentType="application/vnd.openxmlformats-officedocument.presentationml.tags+xml"/>
  <Override PartName="/ppt/tags/tag844.xml" ContentType="application/vnd.openxmlformats-officedocument.presentationml.tags+xml"/>
  <Override PartName="/ppt/tags/tag51.xml" ContentType="application/vnd.openxmlformats-officedocument.presentationml.tags+xml"/>
  <Override PartName="/ppt/tags/tag352.xml" ContentType="application/vnd.openxmlformats-officedocument.presentationml.tags+xml"/>
  <Override PartName="/ppt/tags/tag683.xml" ContentType="application/vnd.openxmlformats-officedocument.presentationml.tags+xml"/>
  <Override PartName="/ppt/tags/tag191.xml" ContentType="application/vnd.openxmlformats-officedocument.presentationml.tags+xml"/>
  <Override PartName="/ppt/tags/tag428.xml" ContentType="application/vnd.openxmlformats-officedocument.presentationml.tags+xml"/>
  <Override PartName="/ppt/tags/tag614.xml" ContentType="application/vnd.openxmlformats-officedocument.presentationml.tags+xml"/>
  <Override PartName="/ppt/tags/tag759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2"/>
    <p:sldMasterId id="2147483686" r:id="rId3"/>
  </p:sldMasterIdLst>
  <p:notesMasterIdLst>
    <p:notesMasterId r:id="rId18"/>
  </p:notesMasterIdLst>
  <p:sldIdLst>
    <p:sldId id="258" r:id="rId4"/>
    <p:sldId id="273" r:id="rId5"/>
    <p:sldId id="259" r:id="rId6"/>
    <p:sldId id="312" r:id="rId7"/>
    <p:sldId id="327" r:id="rId8"/>
    <p:sldId id="274" r:id="rId9"/>
    <p:sldId id="275" r:id="rId10"/>
    <p:sldId id="288" r:id="rId11"/>
    <p:sldId id="313" r:id="rId12"/>
    <p:sldId id="265" r:id="rId13"/>
    <p:sldId id="293" r:id="rId14"/>
    <p:sldId id="263" r:id="rId15"/>
    <p:sldId id="270" r:id="rId16"/>
    <p:sldId id="261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3EDFB1-2C56-4EFB-B7DF-1B12237007F0}" styleName="{e5eda556-8a59-42d5-a7c6-6a4fd53f2b29}">
    <a:wholeTbl>
      <a:tcTxStyle>
        <a:fontRef idx="none">
          <a:prstClr val="black"/>
        </a:fontRef>
      </a:tcTxStyle>
      <a:tcStyle>
        <a:tcBdr>
          <a:bottom>
            <a:ln w="12700" cmpd="sng">
              <a:solidFill>
                <a:srgbClr val="7E72CA"/>
              </a:solidFill>
            </a:ln>
          </a:bottom>
          <a:insideH>
            <a:ln w="12700" cmpd="sng">
              <a:solidFill>
                <a:srgbClr val="7E72CA"/>
              </a:solidFill>
            </a:ln>
          </a:insideH>
        </a:tcBdr>
        <a:fill>
          <a:solidFill>
            <a:srgbClr val="FFFFFF"/>
          </a:solidFill>
        </a:fill>
      </a:tcStyle>
    </a:wholeTbl>
    <a:firstRow>
      <a:tcTxStyle>
        <a:fontRef idx="none">
          <a:prstClr val="black"/>
        </a:fontRef>
      </a:tcTxStyle>
      <a:tcStyle>
        <a:tcBdr/>
        <a:fill>
          <a:solidFill>
            <a:srgbClr val="7E72CA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7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366" y="-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tags" Target="tags/tag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056BC-FB63-4C47-B671-44165AF5CE0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18" Type="http://schemas.openxmlformats.org/officeDocument/2006/relationships/tags" Target="../tags/tag25.xml"/><Relationship Id="rId3" Type="http://schemas.openxmlformats.org/officeDocument/2006/relationships/tags" Target="../tags/tag10.xml"/><Relationship Id="rId21" Type="http://schemas.openxmlformats.org/officeDocument/2006/relationships/tags" Target="../tags/tag28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tags" Target="../tags/tag24.xml"/><Relationship Id="rId2" Type="http://schemas.openxmlformats.org/officeDocument/2006/relationships/tags" Target="../tags/tag9.xml"/><Relationship Id="rId16" Type="http://schemas.openxmlformats.org/officeDocument/2006/relationships/tags" Target="../tags/tag23.xml"/><Relationship Id="rId20" Type="http://schemas.openxmlformats.org/officeDocument/2006/relationships/tags" Target="../tags/tag27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23" Type="http://schemas.openxmlformats.org/officeDocument/2006/relationships/slideMaster" Target="../slideMasters/slideMaster1.xml"/><Relationship Id="rId10" Type="http://schemas.openxmlformats.org/officeDocument/2006/relationships/tags" Target="../tags/tag17.xml"/><Relationship Id="rId19" Type="http://schemas.openxmlformats.org/officeDocument/2006/relationships/tags" Target="../tags/tag26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Relationship Id="rId22" Type="http://schemas.openxmlformats.org/officeDocument/2006/relationships/tags" Target="../tags/tag29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134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29.xml"/><Relationship Id="rId7" Type="http://schemas.openxmlformats.org/officeDocument/2006/relationships/tags" Target="../tags/tag133.xml"/><Relationship Id="rId12" Type="http://schemas.openxmlformats.org/officeDocument/2006/relationships/tags" Target="../tags/tag138.xml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6" Type="http://schemas.openxmlformats.org/officeDocument/2006/relationships/tags" Target="../tags/tag132.xml"/><Relationship Id="rId11" Type="http://schemas.openxmlformats.org/officeDocument/2006/relationships/tags" Target="../tags/tag137.xml"/><Relationship Id="rId5" Type="http://schemas.openxmlformats.org/officeDocument/2006/relationships/tags" Target="../tags/tag131.xml"/><Relationship Id="rId10" Type="http://schemas.openxmlformats.org/officeDocument/2006/relationships/tags" Target="../tags/tag136.xml"/><Relationship Id="rId4" Type="http://schemas.openxmlformats.org/officeDocument/2006/relationships/tags" Target="../tags/tag130.xml"/><Relationship Id="rId9" Type="http://schemas.openxmlformats.org/officeDocument/2006/relationships/tags" Target="../tags/tag135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46.xml"/><Relationship Id="rId13" Type="http://schemas.openxmlformats.org/officeDocument/2006/relationships/tags" Target="../tags/tag151.xml"/><Relationship Id="rId18" Type="http://schemas.openxmlformats.org/officeDocument/2006/relationships/tags" Target="../tags/tag156.xml"/><Relationship Id="rId3" Type="http://schemas.openxmlformats.org/officeDocument/2006/relationships/tags" Target="../tags/tag141.xml"/><Relationship Id="rId21" Type="http://schemas.openxmlformats.org/officeDocument/2006/relationships/slideMaster" Target="../slideMasters/slideMaster1.xml"/><Relationship Id="rId7" Type="http://schemas.openxmlformats.org/officeDocument/2006/relationships/tags" Target="../tags/tag145.xml"/><Relationship Id="rId12" Type="http://schemas.openxmlformats.org/officeDocument/2006/relationships/tags" Target="../tags/tag150.xml"/><Relationship Id="rId17" Type="http://schemas.openxmlformats.org/officeDocument/2006/relationships/tags" Target="../tags/tag155.xml"/><Relationship Id="rId2" Type="http://schemas.openxmlformats.org/officeDocument/2006/relationships/tags" Target="../tags/tag140.xml"/><Relationship Id="rId16" Type="http://schemas.openxmlformats.org/officeDocument/2006/relationships/tags" Target="../tags/tag154.xml"/><Relationship Id="rId20" Type="http://schemas.openxmlformats.org/officeDocument/2006/relationships/tags" Target="../tags/tag158.xml"/><Relationship Id="rId1" Type="http://schemas.openxmlformats.org/officeDocument/2006/relationships/tags" Target="../tags/tag139.xml"/><Relationship Id="rId6" Type="http://schemas.openxmlformats.org/officeDocument/2006/relationships/tags" Target="../tags/tag144.xml"/><Relationship Id="rId11" Type="http://schemas.openxmlformats.org/officeDocument/2006/relationships/tags" Target="../tags/tag149.xml"/><Relationship Id="rId5" Type="http://schemas.openxmlformats.org/officeDocument/2006/relationships/tags" Target="../tags/tag143.xml"/><Relationship Id="rId15" Type="http://schemas.openxmlformats.org/officeDocument/2006/relationships/tags" Target="../tags/tag153.xml"/><Relationship Id="rId10" Type="http://schemas.openxmlformats.org/officeDocument/2006/relationships/tags" Target="../tags/tag148.xml"/><Relationship Id="rId19" Type="http://schemas.openxmlformats.org/officeDocument/2006/relationships/tags" Target="../tags/tag157.xml"/><Relationship Id="rId4" Type="http://schemas.openxmlformats.org/officeDocument/2006/relationships/tags" Target="../tags/tag142.xml"/><Relationship Id="rId9" Type="http://schemas.openxmlformats.org/officeDocument/2006/relationships/tags" Target="../tags/tag147.xml"/><Relationship Id="rId14" Type="http://schemas.openxmlformats.org/officeDocument/2006/relationships/tags" Target="../tags/tag152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66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61.xml"/><Relationship Id="rId7" Type="http://schemas.openxmlformats.org/officeDocument/2006/relationships/tags" Target="../tags/tag165.xml"/><Relationship Id="rId12" Type="http://schemas.openxmlformats.org/officeDocument/2006/relationships/tags" Target="../tags/tag170.xml"/><Relationship Id="rId2" Type="http://schemas.openxmlformats.org/officeDocument/2006/relationships/tags" Target="../tags/tag160.xml"/><Relationship Id="rId1" Type="http://schemas.openxmlformats.org/officeDocument/2006/relationships/tags" Target="../tags/tag159.xml"/><Relationship Id="rId6" Type="http://schemas.openxmlformats.org/officeDocument/2006/relationships/tags" Target="../tags/tag164.xml"/><Relationship Id="rId11" Type="http://schemas.openxmlformats.org/officeDocument/2006/relationships/tags" Target="../tags/tag169.xml"/><Relationship Id="rId5" Type="http://schemas.openxmlformats.org/officeDocument/2006/relationships/tags" Target="../tags/tag163.xml"/><Relationship Id="rId10" Type="http://schemas.openxmlformats.org/officeDocument/2006/relationships/tags" Target="../tags/tag168.xml"/><Relationship Id="rId4" Type="http://schemas.openxmlformats.org/officeDocument/2006/relationships/tags" Target="../tags/tag162.xml"/><Relationship Id="rId9" Type="http://schemas.openxmlformats.org/officeDocument/2006/relationships/tags" Target="../tags/tag167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78.xml"/><Relationship Id="rId13" Type="http://schemas.openxmlformats.org/officeDocument/2006/relationships/tags" Target="../tags/tag183.xml"/><Relationship Id="rId3" Type="http://schemas.openxmlformats.org/officeDocument/2006/relationships/tags" Target="../tags/tag173.xml"/><Relationship Id="rId7" Type="http://schemas.openxmlformats.org/officeDocument/2006/relationships/tags" Target="../tags/tag177.xml"/><Relationship Id="rId12" Type="http://schemas.openxmlformats.org/officeDocument/2006/relationships/tags" Target="../tags/tag182.xml"/><Relationship Id="rId2" Type="http://schemas.openxmlformats.org/officeDocument/2006/relationships/tags" Target="../tags/tag172.xml"/><Relationship Id="rId1" Type="http://schemas.openxmlformats.org/officeDocument/2006/relationships/tags" Target="../tags/tag171.xml"/><Relationship Id="rId6" Type="http://schemas.openxmlformats.org/officeDocument/2006/relationships/tags" Target="../tags/tag176.xml"/><Relationship Id="rId11" Type="http://schemas.openxmlformats.org/officeDocument/2006/relationships/tags" Target="../tags/tag181.xml"/><Relationship Id="rId5" Type="http://schemas.openxmlformats.org/officeDocument/2006/relationships/tags" Target="../tags/tag175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180.xml"/><Relationship Id="rId4" Type="http://schemas.openxmlformats.org/officeDocument/2006/relationships/tags" Target="../tags/tag174.xml"/><Relationship Id="rId9" Type="http://schemas.openxmlformats.org/officeDocument/2006/relationships/tags" Target="../tags/tag179.xml"/><Relationship Id="rId14" Type="http://schemas.openxmlformats.org/officeDocument/2006/relationships/tags" Target="../tags/tag184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92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87.xml"/><Relationship Id="rId7" Type="http://schemas.openxmlformats.org/officeDocument/2006/relationships/tags" Target="../tags/tag191.xml"/><Relationship Id="rId12" Type="http://schemas.openxmlformats.org/officeDocument/2006/relationships/tags" Target="../tags/tag196.xml"/><Relationship Id="rId2" Type="http://schemas.openxmlformats.org/officeDocument/2006/relationships/tags" Target="../tags/tag186.xml"/><Relationship Id="rId1" Type="http://schemas.openxmlformats.org/officeDocument/2006/relationships/tags" Target="../tags/tag185.xml"/><Relationship Id="rId6" Type="http://schemas.openxmlformats.org/officeDocument/2006/relationships/tags" Target="../tags/tag190.xml"/><Relationship Id="rId11" Type="http://schemas.openxmlformats.org/officeDocument/2006/relationships/tags" Target="../tags/tag195.xml"/><Relationship Id="rId5" Type="http://schemas.openxmlformats.org/officeDocument/2006/relationships/tags" Target="../tags/tag189.xml"/><Relationship Id="rId10" Type="http://schemas.openxmlformats.org/officeDocument/2006/relationships/tags" Target="../tags/tag194.xml"/><Relationship Id="rId4" Type="http://schemas.openxmlformats.org/officeDocument/2006/relationships/tags" Target="../tags/tag188.xml"/><Relationship Id="rId9" Type="http://schemas.openxmlformats.org/officeDocument/2006/relationships/tags" Target="../tags/tag193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204.xml"/><Relationship Id="rId13" Type="http://schemas.openxmlformats.org/officeDocument/2006/relationships/tags" Target="../tags/tag209.xml"/><Relationship Id="rId3" Type="http://schemas.openxmlformats.org/officeDocument/2006/relationships/tags" Target="../tags/tag199.xml"/><Relationship Id="rId7" Type="http://schemas.openxmlformats.org/officeDocument/2006/relationships/tags" Target="../tags/tag203.xml"/><Relationship Id="rId12" Type="http://schemas.openxmlformats.org/officeDocument/2006/relationships/tags" Target="../tags/tag208.xml"/><Relationship Id="rId2" Type="http://schemas.openxmlformats.org/officeDocument/2006/relationships/tags" Target="../tags/tag198.xml"/><Relationship Id="rId16" Type="http://schemas.openxmlformats.org/officeDocument/2006/relationships/slideMaster" Target="../slideMasters/slideMaster1.xml"/><Relationship Id="rId1" Type="http://schemas.openxmlformats.org/officeDocument/2006/relationships/tags" Target="../tags/tag197.xml"/><Relationship Id="rId6" Type="http://schemas.openxmlformats.org/officeDocument/2006/relationships/tags" Target="../tags/tag202.xml"/><Relationship Id="rId11" Type="http://schemas.openxmlformats.org/officeDocument/2006/relationships/tags" Target="../tags/tag207.xml"/><Relationship Id="rId5" Type="http://schemas.openxmlformats.org/officeDocument/2006/relationships/tags" Target="../tags/tag201.xml"/><Relationship Id="rId15" Type="http://schemas.openxmlformats.org/officeDocument/2006/relationships/tags" Target="../tags/tag211.xml"/><Relationship Id="rId10" Type="http://schemas.openxmlformats.org/officeDocument/2006/relationships/tags" Target="../tags/tag206.xml"/><Relationship Id="rId4" Type="http://schemas.openxmlformats.org/officeDocument/2006/relationships/tags" Target="../tags/tag200.xml"/><Relationship Id="rId9" Type="http://schemas.openxmlformats.org/officeDocument/2006/relationships/tags" Target="../tags/tag205.xml"/><Relationship Id="rId14" Type="http://schemas.openxmlformats.org/officeDocument/2006/relationships/tags" Target="../tags/tag210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219.xml"/><Relationship Id="rId13" Type="http://schemas.openxmlformats.org/officeDocument/2006/relationships/tags" Target="../tags/tag224.xml"/><Relationship Id="rId3" Type="http://schemas.openxmlformats.org/officeDocument/2006/relationships/tags" Target="../tags/tag214.xml"/><Relationship Id="rId7" Type="http://schemas.openxmlformats.org/officeDocument/2006/relationships/tags" Target="../tags/tag218.xml"/><Relationship Id="rId12" Type="http://schemas.openxmlformats.org/officeDocument/2006/relationships/tags" Target="../tags/tag223.xml"/><Relationship Id="rId2" Type="http://schemas.openxmlformats.org/officeDocument/2006/relationships/tags" Target="../tags/tag213.xml"/><Relationship Id="rId16" Type="http://schemas.openxmlformats.org/officeDocument/2006/relationships/slideMaster" Target="../slideMasters/slideMaster1.xml"/><Relationship Id="rId1" Type="http://schemas.openxmlformats.org/officeDocument/2006/relationships/tags" Target="../tags/tag212.xml"/><Relationship Id="rId6" Type="http://schemas.openxmlformats.org/officeDocument/2006/relationships/tags" Target="../tags/tag217.xml"/><Relationship Id="rId11" Type="http://schemas.openxmlformats.org/officeDocument/2006/relationships/tags" Target="../tags/tag222.xml"/><Relationship Id="rId5" Type="http://schemas.openxmlformats.org/officeDocument/2006/relationships/tags" Target="../tags/tag216.xml"/><Relationship Id="rId15" Type="http://schemas.openxmlformats.org/officeDocument/2006/relationships/tags" Target="../tags/tag226.xml"/><Relationship Id="rId10" Type="http://schemas.openxmlformats.org/officeDocument/2006/relationships/tags" Target="../tags/tag221.xml"/><Relationship Id="rId4" Type="http://schemas.openxmlformats.org/officeDocument/2006/relationships/tags" Target="../tags/tag215.xml"/><Relationship Id="rId9" Type="http://schemas.openxmlformats.org/officeDocument/2006/relationships/tags" Target="../tags/tag220.xml"/><Relationship Id="rId14" Type="http://schemas.openxmlformats.org/officeDocument/2006/relationships/tags" Target="../tags/tag225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234.xml"/><Relationship Id="rId13" Type="http://schemas.openxmlformats.org/officeDocument/2006/relationships/tags" Target="../tags/tag239.xml"/><Relationship Id="rId18" Type="http://schemas.openxmlformats.org/officeDocument/2006/relationships/tags" Target="../tags/tag244.xml"/><Relationship Id="rId3" Type="http://schemas.openxmlformats.org/officeDocument/2006/relationships/tags" Target="../tags/tag229.xml"/><Relationship Id="rId21" Type="http://schemas.openxmlformats.org/officeDocument/2006/relationships/image" Target="file:///C:\Users\1V994W2\PycharmProjects\PPT_Background_Generation/pic_temp/0_pic_quater_right_down.png" TargetMode="External"/><Relationship Id="rId7" Type="http://schemas.openxmlformats.org/officeDocument/2006/relationships/tags" Target="../tags/tag233.xml"/><Relationship Id="rId12" Type="http://schemas.openxmlformats.org/officeDocument/2006/relationships/tags" Target="../tags/tag238.xml"/><Relationship Id="rId17" Type="http://schemas.openxmlformats.org/officeDocument/2006/relationships/tags" Target="../tags/tag243.xml"/><Relationship Id="rId2" Type="http://schemas.openxmlformats.org/officeDocument/2006/relationships/tags" Target="../tags/tag228.xml"/><Relationship Id="rId16" Type="http://schemas.openxmlformats.org/officeDocument/2006/relationships/tags" Target="../tags/tag242.xml"/><Relationship Id="rId20" Type="http://schemas.openxmlformats.org/officeDocument/2006/relationships/image" Target="../media/image3.jpeg"/><Relationship Id="rId1" Type="http://schemas.openxmlformats.org/officeDocument/2006/relationships/tags" Target="../tags/tag227.xml"/><Relationship Id="rId6" Type="http://schemas.openxmlformats.org/officeDocument/2006/relationships/tags" Target="../tags/tag232.xml"/><Relationship Id="rId11" Type="http://schemas.openxmlformats.org/officeDocument/2006/relationships/tags" Target="../tags/tag237.xml"/><Relationship Id="rId5" Type="http://schemas.openxmlformats.org/officeDocument/2006/relationships/tags" Target="../tags/tag231.xml"/><Relationship Id="rId15" Type="http://schemas.openxmlformats.org/officeDocument/2006/relationships/tags" Target="../tags/tag241.xml"/><Relationship Id="rId10" Type="http://schemas.openxmlformats.org/officeDocument/2006/relationships/tags" Target="../tags/tag236.xml"/><Relationship Id="rId19" Type="http://schemas.openxmlformats.org/officeDocument/2006/relationships/slideMaster" Target="../slideMasters/slideMaster1.xml"/><Relationship Id="rId4" Type="http://schemas.openxmlformats.org/officeDocument/2006/relationships/tags" Target="../tags/tag230.xml"/><Relationship Id="rId9" Type="http://schemas.openxmlformats.org/officeDocument/2006/relationships/tags" Target="../tags/tag235.xml"/><Relationship Id="rId14" Type="http://schemas.openxmlformats.org/officeDocument/2006/relationships/tags" Target="../tags/tag240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252.xml"/><Relationship Id="rId13" Type="http://schemas.openxmlformats.org/officeDocument/2006/relationships/tags" Target="../tags/tag257.xml"/><Relationship Id="rId3" Type="http://schemas.openxmlformats.org/officeDocument/2006/relationships/tags" Target="../tags/tag247.xml"/><Relationship Id="rId7" Type="http://schemas.openxmlformats.org/officeDocument/2006/relationships/tags" Target="../tags/tag251.xml"/><Relationship Id="rId12" Type="http://schemas.openxmlformats.org/officeDocument/2006/relationships/tags" Target="../tags/tag256.xml"/><Relationship Id="rId2" Type="http://schemas.openxmlformats.org/officeDocument/2006/relationships/tags" Target="../tags/tag246.xml"/><Relationship Id="rId1" Type="http://schemas.openxmlformats.org/officeDocument/2006/relationships/tags" Target="../tags/tag245.xml"/><Relationship Id="rId6" Type="http://schemas.openxmlformats.org/officeDocument/2006/relationships/tags" Target="../tags/tag250.xml"/><Relationship Id="rId11" Type="http://schemas.openxmlformats.org/officeDocument/2006/relationships/tags" Target="../tags/tag255.xml"/><Relationship Id="rId5" Type="http://schemas.openxmlformats.org/officeDocument/2006/relationships/tags" Target="../tags/tag249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254.xml"/><Relationship Id="rId4" Type="http://schemas.openxmlformats.org/officeDocument/2006/relationships/tags" Target="../tags/tag248.xml"/><Relationship Id="rId9" Type="http://schemas.openxmlformats.org/officeDocument/2006/relationships/tags" Target="../tags/tag253.xml"/><Relationship Id="rId14" Type="http://schemas.openxmlformats.org/officeDocument/2006/relationships/tags" Target="../tags/tag258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272.xml"/><Relationship Id="rId13" Type="http://schemas.openxmlformats.org/officeDocument/2006/relationships/tags" Target="../tags/tag277.xml"/><Relationship Id="rId18" Type="http://schemas.openxmlformats.org/officeDocument/2006/relationships/tags" Target="../tags/tag282.xml"/><Relationship Id="rId3" Type="http://schemas.openxmlformats.org/officeDocument/2006/relationships/tags" Target="../tags/tag267.xml"/><Relationship Id="rId21" Type="http://schemas.openxmlformats.org/officeDocument/2006/relationships/tags" Target="../tags/tag285.xml"/><Relationship Id="rId7" Type="http://schemas.openxmlformats.org/officeDocument/2006/relationships/tags" Target="../tags/tag271.xml"/><Relationship Id="rId12" Type="http://schemas.openxmlformats.org/officeDocument/2006/relationships/tags" Target="../tags/tag276.xml"/><Relationship Id="rId17" Type="http://schemas.openxmlformats.org/officeDocument/2006/relationships/tags" Target="../tags/tag281.xml"/><Relationship Id="rId2" Type="http://schemas.openxmlformats.org/officeDocument/2006/relationships/tags" Target="../tags/tag266.xml"/><Relationship Id="rId16" Type="http://schemas.openxmlformats.org/officeDocument/2006/relationships/tags" Target="../tags/tag280.xml"/><Relationship Id="rId20" Type="http://schemas.openxmlformats.org/officeDocument/2006/relationships/tags" Target="../tags/tag284.xml"/><Relationship Id="rId1" Type="http://schemas.openxmlformats.org/officeDocument/2006/relationships/tags" Target="../tags/tag265.xml"/><Relationship Id="rId6" Type="http://schemas.openxmlformats.org/officeDocument/2006/relationships/tags" Target="../tags/tag270.xml"/><Relationship Id="rId11" Type="http://schemas.openxmlformats.org/officeDocument/2006/relationships/tags" Target="../tags/tag275.xml"/><Relationship Id="rId5" Type="http://schemas.openxmlformats.org/officeDocument/2006/relationships/tags" Target="../tags/tag269.xml"/><Relationship Id="rId15" Type="http://schemas.openxmlformats.org/officeDocument/2006/relationships/tags" Target="../tags/tag279.xml"/><Relationship Id="rId23" Type="http://schemas.openxmlformats.org/officeDocument/2006/relationships/slideMaster" Target="../slideMasters/slideMaster2.xml"/><Relationship Id="rId10" Type="http://schemas.openxmlformats.org/officeDocument/2006/relationships/tags" Target="../tags/tag274.xml"/><Relationship Id="rId19" Type="http://schemas.openxmlformats.org/officeDocument/2006/relationships/tags" Target="../tags/tag283.xml"/><Relationship Id="rId4" Type="http://schemas.openxmlformats.org/officeDocument/2006/relationships/tags" Target="../tags/tag268.xml"/><Relationship Id="rId9" Type="http://schemas.openxmlformats.org/officeDocument/2006/relationships/tags" Target="../tags/tag273.xml"/><Relationship Id="rId14" Type="http://schemas.openxmlformats.org/officeDocument/2006/relationships/tags" Target="../tags/tag278.xml"/><Relationship Id="rId22" Type="http://schemas.openxmlformats.org/officeDocument/2006/relationships/tags" Target="../tags/tag286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13" Type="http://schemas.openxmlformats.org/officeDocument/2006/relationships/tags" Target="../tags/tag42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12" Type="http://schemas.openxmlformats.org/officeDocument/2006/relationships/tags" Target="../tags/tag41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tags" Target="../tags/tag40.xml"/><Relationship Id="rId5" Type="http://schemas.openxmlformats.org/officeDocument/2006/relationships/tags" Target="../tags/tag34.xml"/><Relationship Id="rId10" Type="http://schemas.openxmlformats.org/officeDocument/2006/relationships/tags" Target="../tags/tag39.xml"/><Relationship Id="rId4" Type="http://schemas.openxmlformats.org/officeDocument/2006/relationships/tags" Target="../tags/tag33.xml"/><Relationship Id="rId9" Type="http://schemas.openxmlformats.org/officeDocument/2006/relationships/tags" Target="../tags/tag38.xml"/><Relationship Id="rId14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294.xml"/><Relationship Id="rId13" Type="http://schemas.openxmlformats.org/officeDocument/2006/relationships/tags" Target="../tags/tag299.xml"/><Relationship Id="rId3" Type="http://schemas.openxmlformats.org/officeDocument/2006/relationships/tags" Target="../tags/tag289.xml"/><Relationship Id="rId7" Type="http://schemas.openxmlformats.org/officeDocument/2006/relationships/tags" Target="../tags/tag293.xml"/><Relationship Id="rId12" Type="http://schemas.openxmlformats.org/officeDocument/2006/relationships/tags" Target="../tags/tag298.xml"/><Relationship Id="rId2" Type="http://schemas.openxmlformats.org/officeDocument/2006/relationships/tags" Target="../tags/tag288.xml"/><Relationship Id="rId1" Type="http://schemas.openxmlformats.org/officeDocument/2006/relationships/tags" Target="../tags/tag287.xml"/><Relationship Id="rId6" Type="http://schemas.openxmlformats.org/officeDocument/2006/relationships/tags" Target="../tags/tag292.xml"/><Relationship Id="rId11" Type="http://schemas.openxmlformats.org/officeDocument/2006/relationships/tags" Target="../tags/tag297.xml"/><Relationship Id="rId5" Type="http://schemas.openxmlformats.org/officeDocument/2006/relationships/tags" Target="../tags/tag291.xml"/><Relationship Id="rId10" Type="http://schemas.openxmlformats.org/officeDocument/2006/relationships/tags" Target="../tags/tag296.xml"/><Relationship Id="rId4" Type="http://schemas.openxmlformats.org/officeDocument/2006/relationships/tags" Target="../tags/tag290.xml"/><Relationship Id="rId9" Type="http://schemas.openxmlformats.org/officeDocument/2006/relationships/tags" Target="../tags/tag295.xml"/><Relationship Id="rId14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307.xml"/><Relationship Id="rId13" Type="http://schemas.openxmlformats.org/officeDocument/2006/relationships/image" Target="../media/image2.jpeg"/><Relationship Id="rId3" Type="http://schemas.openxmlformats.org/officeDocument/2006/relationships/tags" Target="../tags/tag302.xml"/><Relationship Id="rId7" Type="http://schemas.openxmlformats.org/officeDocument/2006/relationships/tags" Target="../tags/tag306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301.xml"/><Relationship Id="rId1" Type="http://schemas.openxmlformats.org/officeDocument/2006/relationships/tags" Target="../tags/tag300.xml"/><Relationship Id="rId6" Type="http://schemas.openxmlformats.org/officeDocument/2006/relationships/tags" Target="../tags/tag305.xml"/><Relationship Id="rId11" Type="http://schemas.openxmlformats.org/officeDocument/2006/relationships/tags" Target="../tags/tag310.xml"/><Relationship Id="rId5" Type="http://schemas.openxmlformats.org/officeDocument/2006/relationships/tags" Target="../tags/tag304.xml"/><Relationship Id="rId10" Type="http://schemas.openxmlformats.org/officeDocument/2006/relationships/tags" Target="../tags/tag309.xml"/><Relationship Id="rId4" Type="http://schemas.openxmlformats.org/officeDocument/2006/relationships/tags" Target="../tags/tag303.xml"/><Relationship Id="rId9" Type="http://schemas.openxmlformats.org/officeDocument/2006/relationships/tags" Target="../tags/tag308.xml"/><Relationship Id="rId14" Type="http://schemas.openxmlformats.org/officeDocument/2006/relationships/image" Target="file:///C:\Users\1V994W2\PycharmProjects\PPT_Background_Generation/pic_temp/pic_half_down.png" TargetMode="Externa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318.xml"/><Relationship Id="rId13" Type="http://schemas.openxmlformats.org/officeDocument/2006/relationships/tags" Target="../tags/tag323.xml"/><Relationship Id="rId3" Type="http://schemas.openxmlformats.org/officeDocument/2006/relationships/tags" Target="../tags/tag313.xml"/><Relationship Id="rId7" Type="http://schemas.openxmlformats.org/officeDocument/2006/relationships/tags" Target="../tags/tag317.xml"/><Relationship Id="rId12" Type="http://schemas.openxmlformats.org/officeDocument/2006/relationships/tags" Target="../tags/tag322.xml"/><Relationship Id="rId2" Type="http://schemas.openxmlformats.org/officeDocument/2006/relationships/tags" Target="../tags/tag312.xml"/><Relationship Id="rId1" Type="http://schemas.openxmlformats.org/officeDocument/2006/relationships/tags" Target="../tags/tag311.xml"/><Relationship Id="rId6" Type="http://schemas.openxmlformats.org/officeDocument/2006/relationships/tags" Target="../tags/tag316.xml"/><Relationship Id="rId11" Type="http://schemas.openxmlformats.org/officeDocument/2006/relationships/tags" Target="../tags/tag321.xml"/><Relationship Id="rId5" Type="http://schemas.openxmlformats.org/officeDocument/2006/relationships/tags" Target="../tags/tag315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320.xml"/><Relationship Id="rId4" Type="http://schemas.openxmlformats.org/officeDocument/2006/relationships/tags" Target="../tags/tag314.xml"/><Relationship Id="rId9" Type="http://schemas.openxmlformats.org/officeDocument/2006/relationships/tags" Target="../tags/tag319.xml"/><Relationship Id="rId14" Type="http://schemas.openxmlformats.org/officeDocument/2006/relationships/tags" Target="../tags/tag324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332.xml"/><Relationship Id="rId13" Type="http://schemas.openxmlformats.org/officeDocument/2006/relationships/tags" Target="../tags/tag337.xml"/><Relationship Id="rId3" Type="http://schemas.openxmlformats.org/officeDocument/2006/relationships/tags" Target="../tags/tag327.xml"/><Relationship Id="rId7" Type="http://schemas.openxmlformats.org/officeDocument/2006/relationships/tags" Target="../tags/tag331.xml"/><Relationship Id="rId12" Type="http://schemas.openxmlformats.org/officeDocument/2006/relationships/tags" Target="../tags/tag336.xml"/><Relationship Id="rId17" Type="http://schemas.openxmlformats.org/officeDocument/2006/relationships/slideMaster" Target="../slideMasters/slideMaster2.xml"/><Relationship Id="rId2" Type="http://schemas.openxmlformats.org/officeDocument/2006/relationships/tags" Target="../tags/tag326.xml"/><Relationship Id="rId16" Type="http://schemas.openxmlformats.org/officeDocument/2006/relationships/tags" Target="../tags/tag340.xml"/><Relationship Id="rId1" Type="http://schemas.openxmlformats.org/officeDocument/2006/relationships/tags" Target="../tags/tag325.xml"/><Relationship Id="rId6" Type="http://schemas.openxmlformats.org/officeDocument/2006/relationships/tags" Target="../tags/tag330.xml"/><Relationship Id="rId11" Type="http://schemas.openxmlformats.org/officeDocument/2006/relationships/tags" Target="../tags/tag335.xml"/><Relationship Id="rId5" Type="http://schemas.openxmlformats.org/officeDocument/2006/relationships/tags" Target="../tags/tag329.xml"/><Relationship Id="rId15" Type="http://schemas.openxmlformats.org/officeDocument/2006/relationships/tags" Target="../tags/tag339.xml"/><Relationship Id="rId10" Type="http://schemas.openxmlformats.org/officeDocument/2006/relationships/tags" Target="../tags/tag334.xml"/><Relationship Id="rId4" Type="http://schemas.openxmlformats.org/officeDocument/2006/relationships/tags" Target="../tags/tag328.xml"/><Relationship Id="rId9" Type="http://schemas.openxmlformats.org/officeDocument/2006/relationships/tags" Target="../tags/tag333.xml"/><Relationship Id="rId14" Type="http://schemas.openxmlformats.org/officeDocument/2006/relationships/tags" Target="../tags/tag338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348.xml"/><Relationship Id="rId13" Type="http://schemas.openxmlformats.org/officeDocument/2006/relationships/tags" Target="../tags/tag353.xml"/><Relationship Id="rId3" Type="http://schemas.openxmlformats.org/officeDocument/2006/relationships/tags" Target="../tags/tag343.xml"/><Relationship Id="rId7" Type="http://schemas.openxmlformats.org/officeDocument/2006/relationships/tags" Target="../tags/tag347.xml"/><Relationship Id="rId12" Type="http://schemas.openxmlformats.org/officeDocument/2006/relationships/tags" Target="../tags/tag352.xml"/><Relationship Id="rId2" Type="http://schemas.openxmlformats.org/officeDocument/2006/relationships/tags" Target="../tags/tag342.xml"/><Relationship Id="rId1" Type="http://schemas.openxmlformats.org/officeDocument/2006/relationships/tags" Target="../tags/tag341.xml"/><Relationship Id="rId6" Type="http://schemas.openxmlformats.org/officeDocument/2006/relationships/tags" Target="../tags/tag346.xml"/><Relationship Id="rId11" Type="http://schemas.openxmlformats.org/officeDocument/2006/relationships/tags" Target="../tags/tag351.xml"/><Relationship Id="rId5" Type="http://schemas.openxmlformats.org/officeDocument/2006/relationships/tags" Target="../tags/tag345.xml"/><Relationship Id="rId10" Type="http://schemas.openxmlformats.org/officeDocument/2006/relationships/tags" Target="../tags/tag350.xml"/><Relationship Id="rId4" Type="http://schemas.openxmlformats.org/officeDocument/2006/relationships/tags" Target="../tags/tag344.xml"/><Relationship Id="rId9" Type="http://schemas.openxmlformats.org/officeDocument/2006/relationships/tags" Target="../tags/tag349.xml"/><Relationship Id="rId14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356.xml"/><Relationship Id="rId2" Type="http://schemas.openxmlformats.org/officeDocument/2006/relationships/tags" Target="../tags/tag355.xml"/><Relationship Id="rId1" Type="http://schemas.openxmlformats.org/officeDocument/2006/relationships/tags" Target="../tags/tag354.xml"/><Relationship Id="rId4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364.xml"/><Relationship Id="rId13" Type="http://schemas.openxmlformats.org/officeDocument/2006/relationships/tags" Target="../tags/tag369.xml"/><Relationship Id="rId3" Type="http://schemas.openxmlformats.org/officeDocument/2006/relationships/tags" Target="../tags/tag359.xml"/><Relationship Id="rId7" Type="http://schemas.openxmlformats.org/officeDocument/2006/relationships/tags" Target="../tags/tag363.xml"/><Relationship Id="rId12" Type="http://schemas.openxmlformats.org/officeDocument/2006/relationships/tags" Target="../tags/tag368.xml"/><Relationship Id="rId2" Type="http://schemas.openxmlformats.org/officeDocument/2006/relationships/tags" Target="../tags/tag358.xml"/><Relationship Id="rId1" Type="http://schemas.openxmlformats.org/officeDocument/2006/relationships/tags" Target="../tags/tag357.xml"/><Relationship Id="rId6" Type="http://schemas.openxmlformats.org/officeDocument/2006/relationships/tags" Target="../tags/tag362.xml"/><Relationship Id="rId11" Type="http://schemas.openxmlformats.org/officeDocument/2006/relationships/tags" Target="../tags/tag367.xml"/><Relationship Id="rId5" Type="http://schemas.openxmlformats.org/officeDocument/2006/relationships/tags" Target="../tags/tag361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366.xml"/><Relationship Id="rId4" Type="http://schemas.openxmlformats.org/officeDocument/2006/relationships/tags" Target="../tags/tag360.xml"/><Relationship Id="rId9" Type="http://schemas.openxmlformats.org/officeDocument/2006/relationships/tags" Target="../tags/tag365.xml"/><Relationship Id="rId14" Type="http://schemas.openxmlformats.org/officeDocument/2006/relationships/tags" Target="../tags/tag370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378.xml"/><Relationship Id="rId13" Type="http://schemas.openxmlformats.org/officeDocument/2006/relationships/tags" Target="../tags/tag383.xml"/><Relationship Id="rId3" Type="http://schemas.openxmlformats.org/officeDocument/2006/relationships/tags" Target="../tags/tag373.xml"/><Relationship Id="rId7" Type="http://schemas.openxmlformats.org/officeDocument/2006/relationships/tags" Target="../tags/tag377.xml"/><Relationship Id="rId12" Type="http://schemas.openxmlformats.org/officeDocument/2006/relationships/tags" Target="../tags/tag382.xml"/><Relationship Id="rId2" Type="http://schemas.openxmlformats.org/officeDocument/2006/relationships/tags" Target="../tags/tag372.xml"/><Relationship Id="rId1" Type="http://schemas.openxmlformats.org/officeDocument/2006/relationships/tags" Target="../tags/tag371.xml"/><Relationship Id="rId6" Type="http://schemas.openxmlformats.org/officeDocument/2006/relationships/tags" Target="../tags/tag376.xml"/><Relationship Id="rId11" Type="http://schemas.openxmlformats.org/officeDocument/2006/relationships/tags" Target="../tags/tag381.xml"/><Relationship Id="rId5" Type="http://schemas.openxmlformats.org/officeDocument/2006/relationships/tags" Target="../tags/tag375.xml"/><Relationship Id="rId10" Type="http://schemas.openxmlformats.org/officeDocument/2006/relationships/tags" Target="../tags/tag380.xml"/><Relationship Id="rId4" Type="http://schemas.openxmlformats.org/officeDocument/2006/relationships/tags" Target="../tags/tag374.xml"/><Relationship Id="rId9" Type="http://schemas.openxmlformats.org/officeDocument/2006/relationships/tags" Target="../tags/tag379.xml"/><Relationship Id="rId14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391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386.xml"/><Relationship Id="rId7" Type="http://schemas.openxmlformats.org/officeDocument/2006/relationships/tags" Target="../tags/tag390.xml"/><Relationship Id="rId12" Type="http://schemas.openxmlformats.org/officeDocument/2006/relationships/tags" Target="../tags/tag395.xml"/><Relationship Id="rId2" Type="http://schemas.openxmlformats.org/officeDocument/2006/relationships/tags" Target="../tags/tag385.xml"/><Relationship Id="rId1" Type="http://schemas.openxmlformats.org/officeDocument/2006/relationships/tags" Target="../tags/tag384.xml"/><Relationship Id="rId6" Type="http://schemas.openxmlformats.org/officeDocument/2006/relationships/tags" Target="../tags/tag389.xml"/><Relationship Id="rId11" Type="http://schemas.openxmlformats.org/officeDocument/2006/relationships/tags" Target="../tags/tag394.xml"/><Relationship Id="rId5" Type="http://schemas.openxmlformats.org/officeDocument/2006/relationships/tags" Target="../tags/tag388.xml"/><Relationship Id="rId10" Type="http://schemas.openxmlformats.org/officeDocument/2006/relationships/tags" Target="../tags/tag393.xml"/><Relationship Id="rId4" Type="http://schemas.openxmlformats.org/officeDocument/2006/relationships/tags" Target="../tags/tag387.xml"/><Relationship Id="rId9" Type="http://schemas.openxmlformats.org/officeDocument/2006/relationships/tags" Target="../tags/tag39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403.xml"/><Relationship Id="rId13" Type="http://schemas.openxmlformats.org/officeDocument/2006/relationships/tags" Target="../tags/tag408.xml"/><Relationship Id="rId18" Type="http://schemas.openxmlformats.org/officeDocument/2006/relationships/tags" Target="../tags/tag413.xml"/><Relationship Id="rId3" Type="http://schemas.openxmlformats.org/officeDocument/2006/relationships/tags" Target="../tags/tag398.xml"/><Relationship Id="rId21" Type="http://schemas.openxmlformats.org/officeDocument/2006/relationships/slideMaster" Target="../slideMasters/slideMaster2.xml"/><Relationship Id="rId7" Type="http://schemas.openxmlformats.org/officeDocument/2006/relationships/tags" Target="../tags/tag402.xml"/><Relationship Id="rId12" Type="http://schemas.openxmlformats.org/officeDocument/2006/relationships/tags" Target="../tags/tag407.xml"/><Relationship Id="rId17" Type="http://schemas.openxmlformats.org/officeDocument/2006/relationships/tags" Target="../tags/tag412.xml"/><Relationship Id="rId2" Type="http://schemas.openxmlformats.org/officeDocument/2006/relationships/tags" Target="../tags/tag397.xml"/><Relationship Id="rId16" Type="http://schemas.openxmlformats.org/officeDocument/2006/relationships/tags" Target="../tags/tag411.xml"/><Relationship Id="rId20" Type="http://schemas.openxmlformats.org/officeDocument/2006/relationships/tags" Target="../tags/tag415.xml"/><Relationship Id="rId1" Type="http://schemas.openxmlformats.org/officeDocument/2006/relationships/tags" Target="../tags/tag396.xml"/><Relationship Id="rId6" Type="http://schemas.openxmlformats.org/officeDocument/2006/relationships/tags" Target="../tags/tag401.xml"/><Relationship Id="rId11" Type="http://schemas.openxmlformats.org/officeDocument/2006/relationships/tags" Target="../tags/tag406.xml"/><Relationship Id="rId5" Type="http://schemas.openxmlformats.org/officeDocument/2006/relationships/tags" Target="../tags/tag400.xml"/><Relationship Id="rId15" Type="http://schemas.openxmlformats.org/officeDocument/2006/relationships/tags" Target="../tags/tag410.xml"/><Relationship Id="rId10" Type="http://schemas.openxmlformats.org/officeDocument/2006/relationships/tags" Target="../tags/tag405.xml"/><Relationship Id="rId19" Type="http://schemas.openxmlformats.org/officeDocument/2006/relationships/tags" Target="../tags/tag414.xml"/><Relationship Id="rId4" Type="http://schemas.openxmlformats.org/officeDocument/2006/relationships/tags" Target="../tags/tag399.xml"/><Relationship Id="rId9" Type="http://schemas.openxmlformats.org/officeDocument/2006/relationships/tags" Target="../tags/tag404.xml"/><Relationship Id="rId14" Type="http://schemas.openxmlformats.org/officeDocument/2006/relationships/tags" Target="../tags/tag409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13" Type="http://schemas.openxmlformats.org/officeDocument/2006/relationships/image" Target="../media/image2.jpeg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tags" Target="../tags/tag53.xml"/><Relationship Id="rId5" Type="http://schemas.openxmlformats.org/officeDocument/2006/relationships/tags" Target="../tags/tag47.xml"/><Relationship Id="rId10" Type="http://schemas.openxmlformats.org/officeDocument/2006/relationships/tags" Target="../tags/tag52.xml"/><Relationship Id="rId4" Type="http://schemas.openxmlformats.org/officeDocument/2006/relationships/tags" Target="../tags/tag46.xml"/><Relationship Id="rId9" Type="http://schemas.openxmlformats.org/officeDocument/2006/relationships/tags" Target="../tags/tag51.xml"/><Relationship Id="rId14" Type="http://schemas.openxmlformats.org/officeDocument/2006/relationships/image" Target="file:///C:\Users\1V994W2\PycharmProjects\PPT_Background_Generation/pic_temp/pic_half_down.png" TargetMode="Externa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tags" Target="../tags/tag423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418.xml"/><Relationship Id="rId7" Type="http://schemas.openxmlformats.org/officeDocument/2006/relationships/tags" Target="../tags/tag422.xml"/><Relationship Id="rId12" Type="http://schemas.openxmlformats.org/officeDocument/2006/relationships/tags" Target="../tags/tag427.xml"/><Relationship Id="rId2" Type="http://schemas.openxmlformats.org/officeDocument/2006/relationships/tags" Target="../tags/tag417.xml"/><Relationship Id="rId1" Type="http://schemas.openxmlformats.org/officeDocument/2006/relationships/tags" Target="../tags/tag416.xml"/><Relationship Id="rId6" Type="http://schemas.openxmlformats.org/officeDocument/2006/relationships/tags" Target="../tags/tag421.xml"/><Relationship Id="rId11" Type="http://schemas.openxmlformats.org/officeDocument/2006/relationships/tags" Target="../tags/tag426.xml"/><Relationship Id="rId5" Type="http://schemas.openxmlformats.org/officeDocument/2006/relationships/tags" Target="../tags/tag420.xml"/><Relationship Id="rId10" Type="http://schemas.openxmlformats.org/officeDocument/2006/relationships/tags" Target="../tags/tag425.xml"/><Relationship Id="rId4" Type="http://schemas.openxmlformats.org/officeDocument/2006/relationships/tags" Target="../tags/tag419.xml"/><Relationship Id="rId9" Type="http://schemas.openxmlformats.org/officeDocument/2006/relationships/tags" Target="../tags/tag424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tags" Target="../tags/tag435.xml"/><Relationship Id="rId13" Type="http://schemas.openxmlformats.org/officeDocument/2006/relationships/tags" Target="../tags/tag440.xml"/><Relationship Id="rId3" Type="http://schemas.openxmlformats.org/officeDocument/2006/relationships/tags" Target="../tags/tag430.xml"/><Relationship Id="rId7" Type="http://schemas.openxmlformats.org/officeDocument/2006/relationships/tags" Target="../tags/tag434.xml"/><Relationship Id="rId12" Type="http://schemas.openxmlformats.org/officeDocument/2006/relationships/tags" Target="../tags/tag439.xml"/><Relationship Id="rId2" Type="http://schemas.openxmlformats.org/officeDocument/2006/relationships/tags" Target="../tags/tag429.xml"/><Relationship Id="rId1" Type="http://schemas.openxmlformats.org/officeDocument/2006/relationships/tags" Target="../tags/tag428.xml"/><Relationship Id="rId6" Type="http://schemas.openxmlformats.org/officeDocument/2006/relationships/tags" Target="../tags/tag433.xml"/><Relationship Id="rId11" Type="http://schemas.openxmlformats.org/officeDocument/2006/relationships/tags" Target="../tags/tag438.xml"/><Relationship Id="rId5" Type="http://schemas.openxmlformats.org/officeDocument/2006/relationships/tags" Target="../tags/tag432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437.xml"/><Relationship Id="rId4" Type="http://schemas.openxmlformats.org/officeDocument/2006/relationships/tags" Target="../tags/tag431.xml"/><Relationship Id="rId9" Type="http://schemas.openxmlformats.org/officeDocument/2006/relationships/tags" Target="../tags/tag436.xml"/><Relationship Id="rId14" Type="http://schemas.openxmlformats.org/officeDocument/2006/relationships/tags" Target="../tags/tag441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tags" Target="../tags/tag449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444.xml"/><Relationship Id="rId7" Type="http://schemas.openxmlformats.org/officeDocument/2006/relationships/tags" Target="../tags/tag448.xml"/><Relationship Id="rId12" Type="http://schemas.openxmlformats.org/officeDocument/2006/relationships/tags" Target="../tags/tag453.xml"/><Relationship Id="rId2" Type="http://schemas.openxmlformats.org/officeDocument/2006/relationships/tags" Target="../tags/tag443.xml"/><Relationship Id="rId1" Type="http://schemas.openxmlformats.org/officeDocument/2006/relationships/tags" Target="../tags/tag442.xml"/><Relationship Id="rId6" Type="http://schemas.openxmlformats.org/officeDocument/2006/relationships/tags" Target="../tags/tag447.xml"/><Relationship Id="rId11" Type="http://schemas.openxmlformats.org/officeDocument/2006/relationships/tags" Target="../tags/tag452.xml"/><Relationship Id="rId5" Type="http://schemas.openxmlformats.org/officeDocument/2006/relationships/tags" Target="../tags/tag446.xml"/><Relationship Id="rId10" Type="http://schemas.openxmlformats.org/officeDocument/2006/relationships/tags" Target="../tags/tag451.xml"/><Relationship Id="rId4" Type="http://schemas.openxmlformats.org/officeDocument/2006/relationships/tags" Target="../tags/tag445.xml"/><Relationship Id="rId9" Type="http://schemas.openxmlformats.org/officeDocument/2006/relationships/tags" Target="../tags/tag450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tags" Target="../tags/tag461.xml"/><Relationship Id="rId13" Type="http://schemas.openxmlformats.org/officeDocument/2006/relationships/tags" Target="../tags/tag466.xml"/><Relationship Id="rId3" Type="http://schemas.openxmlformats.org/officeDocument/2006/relationships/tags" Target="../tags/tag456.xml"/><Relationship Id="rId7" Type="http://schemas.openxmlformats.org/officeDocument/2006/relationships/tags" Target="../tags/tag460.xml"/><Relationship Id="rId12" Type="http://schemas.openxmlformats.org/officeDocument/2006/relationships/tags" Target="../tags/tag465.xml"/><Relationship Id="rId2" Type="http://schemas.openxmlformats.org/officeDocument/2006/relationships/tags" Target="../tags/tag455.xml"/><Relationship Id="rId16" Type="http://schemas.openxmlformats.org/officeDocument/2006/relationships/slideMaster" Target="../slideMasters/slideMaster2.xml"/><Relationship Id="rId1" Type="http://schemas.openxmlformats.org/officeDocument/2006/relationships/tags" Target="../tags/tag454.xml"/><Relationship Id="rId6" Type="http://schemas.openxmlformats.org/officeDocument/2006/relationships/tags" Target="../tags/tag459.xml"/><Relationship Id="rId11" Type="http://schemas.openxmlformats.org/officeDocument/2006/relationships/tags" Target="../tags/tag464.xml"/><Relationship Id="rId5" Type="http://schemas.openxmlformats.org/officeDocument/2006/relationships/tags" Target="../tags/tag458.xml"/><Relationship Id="rId15" Type="http://schemas.openxmlformats.org/officeDocument/2006/relationships/tags" Target="../tags/tag468.xml"/><Relationship Id="rId10" Type="http://schemas.openxmlformats.org/officeDocument/2006/relationships/tags" Target="../tags/tag463.xml"/><Relationship Id="rId4" Type="http://schemas.openxmlformats.org/officeDocument/2006/relationships/tags" Target="../tags/tag457.xml"/><Relationship Id="rId9" Type="http://schemas.openxmlformats.org/officeDocument/2006/relationships/tags" Target="../tags/tag462.xml"/><Relationship Id="rId14" Type="http://schemas.openxmlformats.org/officeDocument/2006/relationships/tags" Target="../tags/tag467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tags" Target="../tags/tag476.xml"/><Relationship Id="rId13" Type="http://schemas.openxmlformats.org/officeDocument/2006/relationships/tags" Target="../tags/tag481.xml"/><Relationship Id="rId3" Type="http://schemas.openxmlformats.org/officeDocument/2006/relationships/tags" Target="../tags/tag471.xml"/><Relationship Id="rId7" Type="http://schemas.openxmlformats.org/officeDocument/2006/relationships/tags" Target="../tags/tag475.xml"/><Relationship Id="rId12" Type="http://schemas.openxmlformats.org/officeDocument/2006/relationships/tags" Target="../tags/tag480.xml"/><Relationship Id="rId2" Type="http://schemas.openxmlformats.org/officeDocument/2006/relationships/tags" Target="../tags/tag470.xml"/><Relationship Id="rId16" Type="http://schemas.openxmlformats.org/officeDocument/2006/relationships/slideMaster" Target="../slideMasters/slideMaster2.xml"/><Relationship Id="rId1" Type="http://schemas.openxmlformats.org/officeDocument/2006/relationships/tags" Target="../tags/tag469.xml"/><Relationship Id="rId6" Type="http://schemas.openxmlformats.org/officeDocument/2006/relationships/tags" Target="../tags/tag474.xml"/><Relationship Id="rId11" Type="http://schemas.openxmlformats.org/officeDocument/2006/relationships/tags" Target="../tags/tag479.xml"/><Relationship Id="rId5" Type="http://schemas.openxmlformats.org/officeDocument/2006/relationships/tags" Target="../tags/tag473.xml"/><Relationship Id="rId15" Type="http://schemas.openxmlformats.org/officeDocument/2006/relationships/tags" Target="../tags/tag483.xml"/><Relationship Id="rId10" Type="http://schemas.openxmlformats.org/officeDocument/2006/relationships/tags" Target="../tags/tag478.xml"/><Relationship Id="rId4" Type="http://schemas.openxmlformats.org/officeDocument/2006/relationships/tags" Target="../tags/tag472.xml"/><Relationship Id="rId9" Type="http://schemas.openxmlformats.org/officeDocument/2006/relationships/tags" Target="../tags/tag477.xml"/><Relationship Id="rId14" Type="http://schemas.openxmlformats.org/officeDocument/2006/relationships/tags" Target="../tags/tag482.xml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tags" Target="../tags/tag491.xml"/><Relationship Id="rId13" Type="http://schemas.openxmlformats.org/officeDocument/2006/relationships/tags" Target="../tags/tag496.xml"/><Relationship Id="rId18" Type="http://schemas.openxmlformats.org/officeDocument/2006/relationships/tags" Target="../tags/tag501.xml"/><Relationship Id="rId3" Type="http://schemas.openxmlformats.org/officeDocument/2006/relationships/tags" Target="../tags/tag486.xml"/><Relationship Id="rId21" Type="http://schemas.openxmlformats.org/officeDocument/2006/relationships/image" Target="file:///C:\Users\1V994W2\PycharmProjects\PPT_Background_Generation/pic_temp/0_pic_quater_right_down.png" TargetMode="External"/><Relationship Id="rId7" Type="http://schemas.openxmlformats.org/officeDocument/2006/relationships/tags" Target="../tags/tag490.xml"/><Relationship Id="rId12" Type="http://schemas.openxmlformats.org/officeDocument/2006/relationships/tags" Target="../tags/tag495.xml"/><Relationship Id="rId17" Type="http://schemas.openxmlformats.org/officeDocument/2006/relationships/tags" Target="../tags/tag500.xml"/><Relationship Id="rId2" Type="http://schemas.openxmlformats.org/officeDocument/2006/relationships/tags" Target="../tags/tag485.xml"/><Relationship Id="rId16" Type="http://schemas.openxmlformats.org/officeDocument/2006/relationships/tags" Target="../tags/tag499.xml"/><Relationship Id="rId20" Type="http://schemas.openxmlformats.org/officeDocument/2006/relationships/image" Target="../media/image3.jpeg"/><Relationship Id="rId1" Type="http://schemas.openxmlformats.org/officeDocument/2006/relationships/tags" Target="../tags/tag484.xml"/><Relationship Id="rId6" Type="http://schemas.openxmlformats.org/officeDocument/2006/relationships/tags" Target="../tags/tag489.xml"/><Relationship Id="rId11" Type="http://schemas.openxmlformats.org/officeDocument/2006/relationships/tags" Target="../tags/tag494.xml"/><Relationship Id="rId5" Type="http://schemas.openxmlformats.org/officeDocument/2006/relationships/tags" Target="../tags/tag488.xml"/><Relationship Id="rId15" Type="http://schemas.openxmlformats.org/officeDocument/2006/relationships/tags" Target="../tags/tag498.xml"/><Relationship Id="rId10" Type="http://schemas.openxmlformats.org/officeDocument/2006/relationships/tags" Target="../tags/tag493.xml"/><Relationship Id="rId19" Type="http://schemas.openxmlformats.org/officeDocument/2006/relationships/slideMaster" Target="../slideMasters/slideMaster2.xml"/><Relationship Id="rId4" Type="http://schemas.openxmlformats.org/officeDocument/2006/relationships/tags" Target="../tags/tag487.xml"/><Relationship Id="rId9" Type="http://schemas.openxmlformats.org/officeDocument/2006/relationships/tags" Target="../tags/tag492.xml"/><Relationship Id="rId14" Type="http://schemas.openxmlformats.org/officeDocument/2006/relationships/tags" Target="../tags/tag497.xml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tags" Target="../tags/tag509.xml"/><Relationship Id="rId13" Type="http://schemas.openxmlformats.org/officeDocument/2006/relationships/tags" Target="../tags/tag514.xml"/><Relationship Id="rId3" Type="http://schemas.openxmlformats.org/officeDocument/2006/relationships/tags" Target="../tags/tag504.xml"/><Relationship Id="rId7" Type="http://schemas.openxmlformats.org/officeDocument/2006/relationships/tags" Target="../tags/tag508.xml"/><Relationship Id="rId12" Type="http://schemas.openxmlformats.org/officeDocument/2006/relationships/tags" Target="../tags/tag513.xml"/><Relationship Id="rId2" Type="http://schemas.openxmlformats.org/officeDocument/2006/relationships/tags" Target="../tags/tag503.xml"/><Relationship Id="rId1" Type="http://schemas.openxmlformats.org/officeDocument/2006/relationships/tags" Target="../tags/tag502.xml"/><Relationship Id="rId6" Type="http://schemas.openxmlformats.org/officeDocument/2006/relationships/tags" Target="../tags/tag507.xml"/><Relationship Id="rId11" Type="http://schemas.openxmlformats.org/officeDocument/2006/relationships/tags" Target="../tags/tag512.xml"/><Relationship Id="rId5" Type="http://schemas.openxmlformats.org/officeDocument/2006/relationships/tags" Target="../tags/tag506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511.xml"/><Relationship Id="rId4" Type="http://schemas.openxmlformats.org/officeDocument/2006/relationships/tags" Target="../tags/tag505.xml"/><Relationship Id="rId9" Type="http://schemas.openxmlformats.org/officeDocument/2006/relationships/tags" Target="../tags/tag510.xml"/><Relationship Id="rId14" Type="http://schemas.openxmlformats.org/officeDocument/2006/relationships/tags" Target="../tags/tag515.xml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tags" Target="../tags/tag529.xml"/><Relationship Id="rId13" Type="http://schemas.openxmlformats.org/officeDocument/2006/relationships/tags" Target="../tags/tag534.xml"/><Relationship Id="rId18" Type="http://schemas.openxmlformats.org/officeDocument/2006/relationships/tags" Target="../tags/tag539.xml"/><Relationship Id="rId3" Type="http://schemas.openxmlformats.org/officeDocument/2006/relationships/tags" Target="../tags/tag524.xml"/><Relationship Id="rId21" Type="http://schemas.openxmlformats.org/officeDocument/2006/relationships/tags" Target="../tags/tag542.xml"/><Relationship Id="rId7" Type="http://schemas.openxmlformats.org/officeDocument/2006/relationships/tags" Target="../tags/tag528.xml"/><Relationship Id="rId12" Type="http://schemas.openxmlformats.org/officeDocument/2006/relationships/tags" Target="../tags/tag533.xml"/><Relationship Id="rId17" Type="http://schemas.openxmlformats.org/officeDocument/2006/relationships/tags" Target="../tags/tag538.xml"/><Relationship Id="rId2" Type="http://schemas.openxmlformats.org/officeDocument/2006/relationships/tags" Target="../tags/tag523.xml"/><Relationship Id="rId16" Type="http://schemas.openxmlformats.org/officeDocument/2006/relationships/tags" Target="../tags/tag537.xml"/><Relationship Id="rId20" Type="http://schemas.openxmlformats.org/officeDocument/2006/relationships/tags" Target="../tags/tag541.xml"/><Relationship Id="rId1" Type="http://schemas.openxmlformats.org/officeDocument/2006/relationships/tags" Target="../tags/tag522.xml"/><Relationship Id="rId6" Type="http://schemas.openxmlformats.org/officeDocument/2006/relationships/tags" Target="../tags/tag527.xml"/><Relationship Id="rId11" Type="http://schemas.openxmlformats.org/officeDocument/2006/relationships/tags" Target="../tags/tag532.xml"/><Relationship Id="rId5" Type="http://schemas.openxmlformats.org/officeDocument/2006/relationships/tags" Target="../tags/tag526.xml"/><Relationship Id="rId15" Type="http://schemas.openxmlformats.org/officeDocument/2006/relationships/tags" Target="../tags/tag536.xml"/><Relationship Id="rId23" Type="http://schemas.openxmlformats.org/officeDocument/2006/relationships/slideMaster" Target="../slideMasters/slideMaster3.xml"/><Relationship Id="rId10" Type="http://schemas.openxmlformats.org/officeDocument/2006/relationships/tags" Target="../tags/tag531.xml"/><Relationship Id="rId19" Type="http://schemas.openxmlformats.org/officeDocument/2006/relationships/tags" Target="../tags/tag540.xml"/><Relationship Id="rId4" Type="http://schemas.openxmlformats.org/officeDocument/2006/relationships/tags" Target="../tags/tag525.xml"/><Relationship Id="rId9" Type="http://schemas.openxmlformats.org/officeDocument/2006/relationships/tags" Target="../tags/tag530.xml"/><Relationship Id="rId14" Type="http://schemas.openxmlformats.org/officeDocument/2006/relationships/tags" Target="../tags/tag535.xml"/><Relationship Id="rId22" Type="http://schemas.openxmlformats.org/officeDocument/2006/relationships/tags" Target="../tags/tag543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tags" Target="../tags/tag551.xml"/><Relationship Id="rId13" Type="http://schemas.openxmlformats.org/officeDocument/2006/relationships/tags" Target="../tags/tag556.xml"/><Relationship Id="rId3" Type="http://schemas.openxmlformats.org/officeDocument/2006/relationships/tags" Target="../tags/tag546.xml"/><Relationship Id="rId7" Type="http://schemas.openxmlformats.org/officeDocument/2006/relationships/tags" Target="../tags/tag550.xml"/><Relationship Id="rId12" Type="http://schemas.openxmlformats.org/officeDocument/2006/relationships/tags" Target="../tags/tag555.xml"/><Relationship Id="rId2" Type="http://schemas.openxmlformats.org/officeDocument/2006/relationships/tags" Target="../tags/tag545.xml"/><Relationship Id="rId1" Type="http://schemas.openxmlformats.org/officeDocument/2006/relationships/tags" Target="../tags/tag544.xml"/><Relationship Id="rId6" Type="http://schemas.openxmlformats.org/officeDocument/2006/relationships/tags" Target="../tags/tag549.xml"/><Relationship Id="rId11" Type="http://schemas.openxmlformats.org/officeDocument/2006/relationships/tags" Target="../tags/tag554.xml"/><Relationship Id="rId5" Type="http://schemas.openxmlformats.org/officeDocument/2006/relationships/tags" Target="../tags/tag548.xml"/><Relationship Id="rId10" Type="http://schemas.openxmlformats.org/officeDocument/2006/relationships/tags" Target="../tags/tag553.xml"/><Relationship Id="rId4" Type="http://schemas.openxmlformats.org/officeDocument/2006/relationships/tags" Target="../tags/tag547.xml"/><Relationship Id="rId9" Type="http://schemas.openxmlformats.org/officeDocument/2006/relationships/tags" Target="../tags/tag552.xml"/><Relationship Id="rId14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tags" Target="../tags/tag564.xml"/><Relationship Id="rId13" Type="http://schemas.openxmlformats.org/officeDocument/2006/relationships/image" Target="../media/image2.jpeg"/><Relationship Id="rId3" Type="http://schemas.openxmlformats.org/officeDocument/2006/relationships/tags" Target="../tags/tag559.xml"/><Relationship Id="rId7" Type="http://schemas.openxmlformats.org/officeDocument/2006/relationships/tags" Target="../tags/tag563.xml"/><Relationship Id="rId12" Type="http://schemas.openxmlformats.org/officeDocument/2006/relationships/slideMaster" Target="../slideMasters/slideMaster3.xml"/><Relationship Id="rId2" Type="http://schemas.openxmlformats.org/officeDocument/2006/relationships/tags" Target="../tags/tag558.xml"/><Relationship Id="rId1" Type="http://schemas.openxmlformats.org/officeDocument/2006/relationships/tags" Target="../tags/tag557.xml"/><Relationship Id="rId6" Type="http://schemas.openxmlformats.org/officeDocument/2006/relationships/tags" Target="../tags/tag562.xml"/><Relationship Id="rId11" Type="http://schemas.openxmlformats.org/officeDocument/2006/relationships/tags" Target="../tags/tag567.xml"/><Relationship Id="rId5" Type="http://schemas.openxmlformats.org/officeDocument/2006/relationships/tags" Target="../tags/tag561.xml"/><Relationship Id="rId10" Type="http://schemas.openxmlformats.org/officeDocument/2006/relationships/tags" Target="../tags/tag566.xml"/><Relationship Id="rId4" Type="http://schemas.openxmlformats.org/officeDocument/2006/relationships/tags" Target="../tags/tag560.xml"/><Relationship Id="rId9" Type="http://schemas.openxmlformats.org/officeDocument/2006/relationships/tags" Target="../tags/tag565.xml"/><Relationship Id="rId14" Type="http://schemas.openxmlformats.org/officeDocument/2006/relationships/image" Target="file:///C:\Users\1V994W2\PycharmProjects\PPT_Background_Generation/pic_temp/pic_half_down.png" TargetMode="Externa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61.xml"/><Relationship Id="rId13" Type="http://schemas.openxmlformats.org/officeDocument/2006/relationships/tags" Target="../tags/tag66.xml"/><Relationship Id="rId3" Type="http://schemas.openxmlformats.org/officeDocument/2006/relationships/tags" Target="../tags/tag56.xml"/><Relationship Id="rId7" Type="http://schemas.openxmlformats.org/officeDocument/2006/relationships/tags" Target="../tags/tag60.xml"/><Relationship Id="rId12" Type="http://schemas.openxmlformats.org/officeDocument/2006/relationships/tags" Target="../tags/tag65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11" Type="http://schemas.openxmlformats.org/officeDocument/2006/relationships/tags" Target="../tags/tag64.xml"/><Relationship Id="rId5" Type="http://schemas.openxmlformats.org/officeDocument/2006/relationships/tags" Target="../tags/tag58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63.xml"/><Relationship Id="rId4" Type="http://schemas.openxmlformats.org/officeDocument/2006/relationships/tags" Target="../tags/tag57.xml"/><Relationship Id="rId9" Type="http://schemas.openxmlformats.org/officeDocument/2006/relationships/tags" Target="../tags/tag62.xml"/><Relationship Id="rId14" Type="http://schemas.openxmlformats.org/officeDocument/2006/relationships/tags" Target="../tags/tag67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tags" Target="../tags/tag575.xml"/><Relationship Id="rId13" Type="http://schemas.openxmlformats.org/officeDocument/2006/relationships/tags" Target="../tags/tag580.xml"/><Relationship Id="rId3" Type="http://schemas.openxmlformats.org/officeDocument/2006/relationships/tags" Target="../tags/tag570.xml"/><Relationship Id="rId7" Type="http://schemas.openxmlformats.org/officeDocument/2006/relationships/tags" Target="../tags/tag574.xml"/><Relationship Id="rId12" Type="http://schemas.openxmlformats.org/officeDocument/2006/relationships/tags" Target="../tags/tag579.xml"/><Relationship Id="rId2" Type="http://schemas.openxmlformats.org/officeDocument/2006/relationships/tags" Target="../tags/tag569.xml"/><Relationship Id="rId1" Type="http://schemas.openxmlformats.org/officeDocument/2006/relationships/tags" Target="../tags/tag568.xml"/><Relationship Id="rId6" Type="http://schemas.openxmlformats.org/officeDocument/2006/relationships/tags" Target="../tags/tag573.xml"/><Relationship Id="rId11" Type="http://schemas.openxmlformats.org/officeDocument/2006/relationships/tags" Target="../tags/tag578.xml"/><Relationship Id="rId5" Type="http://schemas.openxmlformats.org/officeDocument/2006/relationships/tags" Target="../tags/tag572.xml"/><Relationship Id="rId15" Type="http://schemas.openxmlformats.org/officeDocument/2006/relationships/slideMaster" Target="../slideMasters/slideMaster3.xml"/><Relationship Id="rId10" Type="http://schemas.openxmlformats.org/officeDocument/2006/relationships/tags" Target="../tags/tag577.xml"/><Relationship Id="rId4" Type="http://schemas.openxmlformats.org/officeDocument/2006/relationships/tags" Target="../tags/tag571.xml"/><Relationship Id="rId9" Type="http://schemas.openxmlformats.org/officeDocument/2006/relationships/tags" Target="../tags/tag576.xml"/><Relationship Id="rId14" Type="http://schemas.openxmlformats.org/officeDocument/2006/relationships/tags" Target="../tags/tag581.xml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tags" Target="../tags/tag589.xml"/><Relationship Id="rId13" Type="http://schemas.openxmlformats.org/officeDocument/2006/relationships/tags" Target="../tags/tag594.xml"/><Relationship Id="rId3" Type="http://schemas.openxmlformats.org/officeDocument/2006/relationships/tags" Target="../tags/tag584.xml"/><Relationship Id="rId7" Type="http://schemas.openxmlformats.org/officeDocument/2006/relationships/tags" Target="../tags/tag588.xml"/><Relationship Id="rId12" Type="http://schemas.openxmlformats.org/officeDocument/2006/relationships/tags" Target="../tags/tag593.xml"/><Relationship Id="rId17" Type="http://schemas.openxmlformats.org/officeDocument/2006/relationships/slideMaster" Target="../slideMasters/slideMaster3.xml"/><Relationship Id="rId2" Type="http://schemas.openxmlformats.org/officeDocument/2006/relationships/tags" Target="../tags/tag583.xml"/><Relationship Id="rId16" Type="http://schemas.openxmlformats.org/officeDocument/2006/relationships/tags" Target="../tags/tag597.xml"/><Relationship Id="rId1" Type="http://schemas.openxmlformats.org/officeDocument/2006/relationships/tags" Target="../tags/tag582.xml"/><Relationship Id="rId6" Type="http://schemas.openxmlformats.org/officeDocument/2006/relationships/tags" Target="../tags/tag587.xml"/><Relationship Id="rId11" Type="http://schemas.openxmlformats.org/officeDocument/2006/relationships/tags" Target="../tags/tag592.xml"/><Relationship Id="rId5" Type="http://schemas.openxmlformats.org/officeDocument/2006/relationships/tags" Target="../tags/tag586.xml"/><Relationship Id="rId15" Type="http://schemas.openxmlformats.org/officeDocument/2006/relationships/tags" Target="../tags/tag596.xml"/><Relationship Id="rId10" Type="http://schemas.openxmlformats.org/officeDocument/2006/relationships/tags" Target="../tags/tag591.xml"/><Relationship Id="rId4" Type="http://schemas.openxmlformats.org/officeDocument/2006/relationships/tags" Target="../tags/tag585.xml"/><Relationship Id="rId9" Type="http://schemas.openxmlformats.org/officeDocument/2006/relationships/tags" Target="../tags/tag590.xml"/><Relationship Id="rId14" Type="http://schemas.openxmlformats.org/officeDocument/2006/relationships/tags" Target="../tags/tag595.xml"/></Relationships>
</file>

<file path=ppt/slideLayouts/_rels/slideLayout42.xml.rels><?xml version="1.0" encoding="UTF-8" standalone="yes"?>
<Relationships xmlns="http://schemas.openxmlformats.org/package/2006/relationships"><Relationship Id="rId8" Type="http://schemas.openxmlformats.org/officeDocument/2006/relationships/tags" Target="../tags/tag605.xml"/><Relationship Id="rId13" Type="http://schemas.openxmlformats.org/officeDocument/2006/relationships/tags" Target="../tags/tag610.xml"/><Relationship Id="rId3" Type="http://schemas.openxmlformats.org/officeDocument/2006/relationships/tags" Target="../tags/tag600.xml"/><Relationship Id="rId7" Type="http://schemas.openxmlformats.org/officeDocument/2006/relationships/tags" Target="../tags/tag604.xml"/><Relationship Id="rId12" Type="http://schemas.openxmlformats.org/officeDocument/2006/relationships/tags" Target="../tags/tag609.xml"/><Relationship Id="rId2" Type="http://schemas.openxmlformats.org/officeDocument/2006/relationships/tags" Target="../tags/tag599.xml"/><Relationship Id="rId1" Type="http://schemas.openxmlformats.org/officeDocument/2006/relationships/tags" Target="../tags/tag598.xml"/><Relationship Id="rId6" Type="http://schemas.openxmlformats.org/officeDocument/2006/relationships/tags" Target="../tags/tag603.xml"/><Relationship Id="rId11" Type="http://schemas.openxmlformats.org/officeDocument/2006/relationships/tags" Target="../tags/tag608.xml"/><Relationship Id="rId5" Type="http://schemas.openxmlformats.org/officeDocument/2006/relationships/tags" Target="../tags/tag602.xml"/><Relationship Id="rId10" Type="http://schemas.openxmlformats.org/officeDocument/2006/relationships/tags" Target="../tags/tag607.xml"/><Relationship Id="rId4" Type="http://schemas.openxmlformats.org/officeDocument/2006/relationships/tags" Target="../tags/tag601.xml"/><Relationship Id="rId9" Type="http://schemas.openxmlformats.org/officeDocument/2006/relationships/tags" Target="../tags/tag606.xml"/><Relationship Id="rId14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tags" Target="../tags/tag613.xml"/><Relationship Id="rId2" Type="http://schemas.openxmlformats.org/officeDocument/2006/relationships/tags" Target="../tags/tag612.xml"/><Relationship Id="rId1" Type="http://schemas.openxmlformats.org/officeDocument/2006/relationships/tags" Target="../tags/tag611.xml"/><Relationship Id="rId4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8" Type="http://schemas.openxmlformats.org/officeDocument/2006/relationships/tags" Target="../tags/tag621.xml"/><Relationship Id="rId13" Type="http://schemas.openxmlformats.org/officeDocument/2006/relationships/tags" Target="../tags/tag626.xml"/><Relationship Id="rId3" Type="http://schemas.openxmlformats.org/officeDocument/2006/relationships/tags" Target="../tags/tag616.xml"/><Relationship Id="rId7" Type="http://schemas.openxmlformats.org/officeDocument/2006/relationships/tags" Target="../tags/tag620.xml"/><Relationship Id="rId12" Type="http://schemas.openxmlformats.org/officeDocument/2006/relationships/tags" Target="../tags/tag625.xml"/><Relationship Id="rId2" Type="http://schemas.openxmlformats.org/officeDocument/2006/relationships/tags" Target="../tags/tag615.xml"/><Relationship Id="rId1" Type="http://schemas.openxmlformats.org/officeDocument/2006/relationships/tags" Target="../tags/tag614.xml"/><Relationship Id="rId6" Type="http://schemas.openxmlformats.org/officeDocument/2006/relationships/tags" Target="../tags/tag619.xml"/><Relationship Id="rId11" Type="http://schemas.openxmlformats.org/officeDocument/2006/relationships/tags" Target="../tags/tag624.xml"/><Relationship Id="rId5" Type="http://schemas.openxmlformats.org/officeDocument/2006/relationships/tags" Target="../tags/tag618.xml"/><Relationship Id="rId15" Type="http://schemas.openxmlformats.org/officeDocument/2006/relationships/slideMaster" Target="../slideMasters/slideMaster3.xml"/><Relationship Id="rId10" Type="http://schemas.openxmlformats.org/officeDocument/2006/relationships/tags" Target="../tags/tag623.xml"/><Relationship Id="rId4" Type="http://schemas.openxmlformats.org/officeDocument/2006/relationships/tags" Target="../tags/tag617.xml"/><Relationship Id="rId9" Type="http://schemas.openxmlformats.org/officeDocument/2006/relationships/tags" Target="../tags/tag622.xml"/><Relationship Id="rId14" Type="http://schemas.openxmlformats.org/officeDocument/2006/relationships/tags" Target="../tags/tag627.xml"/></Relationships>
</file>

<file path=ppt/slideLayouts/_rels/slideLayout45.xml.rels><?xml version="1.0" encoding="UTF-8" standalone="yes"?>
<Relationships xmlns="http://schemas.openxmlformats.org/package/2006/relationships"><Relationship Id="rId8" Type="http://schemas.openxmlformats.org/officeDocument/2006/relationships/tags" Target="../tags/tag635.xml"/><Relationship Id="rId13" Type="http://schemas.openxmlformats.org/officeDocument/2006/relationships/tags" Target="../tags/tag640.xml"/><Relationship Id="rId3" Type="http://schemas.openxmlformats.org/officeDocument/2006/relationships/tags" Target="../tags/tag630.xml"/><Relationship Id="rId7" Type="http://schemas.openxmlformats.org/officeDocument/2006/relationships/tags" Target="../tags/tag634.xml"/><Relationship Id="rId12" Type="http://schemas.openxmlformats.org/officeDocument/2006/relationships/tags" Target="../tags/tag639.xml"/><Relationship Id="rId2" Type="http://schemas.openxmlformats.org/officeDocument/2006/relationships/tags" Target="../tags/tag629.xml"/><Relationship Id="rId1" Type="http://schemas.openxmlformats.org/officeDocument/2006/relationships/tags" Target="../tags/tag628.xml"/><Relationship Id="rId6" Type="http://schemas.openxmlformats.org/officeDocument/2006/relationships/tags" Target="../tags/tag633.xml"/><Relationship Id="rId11" Type="http://schemas.openxmlformats.org/officeDocument/2006/relationships/tags" Target="../tags/tag638.xml"/><Relationship Id="rId5" Type="http://schemas.openxmlformats.org/officeDocument/2006/relationships/tags" Target="../tags/tag632.xml"/><Relationship Id="rId10" Type="http://schemas.openxmlformats.org/officeDocument/2006/relationships/tags" Target="../tags/tag637.xml"/><Relationship Id="rId4" Type="http://schemas.openxmlformats.org/officeDocument/2006/relationships/tags" Target="../tags/tag631.xml"/><Relationship Id="rId9" Type="http://schemas.openxmlformats.org/officeDocument/2006/relationships/tags" Target="../tags/tag636.xml"/><Relationship Id="rId14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8" Type="http://schemas.openxmlformats.org/officeDocument/2006/relationships/tags" Target="../tags/tag648.xml"/><Relationship Id="rId13" Type="http://schemas.openxmlformats.org/officeDocument/2006/relationships/slideMaster" Target="../slideMasters/slideMaster3.xml"/><Relationship Id="rId3" Type="http://schemas.openxmlformats.org/officeDocument/2006/relationships/tags" Target="../tags/tag643.xml"/><Relationship Id="rId7" Type="http://schemas.openxmlformats.org/officeDocument/2006/relationships/tags" Target="../tags/tag647.xml"/><Relationship Id="rId12" Type="http://schemas.openxmlformats.org/officeDocument/2006/relationships/tags" Target="../tags/tag652.xml"/><Relationship Id="rId2" Type="http://schemas.openxmlformats.org/officeDocument/2006/relationships/tags" Target="../tags/tag642.xml"/><Relationship Id="rId1" Type="http://schemas.openxmlformats.org/officeDocument/2006/relationships/tags" Target="../tags/tag641.xml"/><Relationship Id="rId6" Type="http://schemas.openxmlformats.org/officeDocument/2006/relationships/tags" Target="../tags/tag646.xml"/><Relationship Id="rId11" Type="http://schemas.openxmlformats.org/officeDocument/2006/relationships/tags" Target="../tags/tag651.xml"/><Relationship Id="rId5" Type="http://schemas.openxmlformats.org/officeDocument/2006/relationships/tags" Target="../tags/tag645.xml"/><Relationship Id="rId10" Type="http://schemas.openxmlformats.org/officeDocument/2006/relationships/tags" Target="../tags/tag650.xml"/><Relationship Id="rId4" Type="http://schemas.openxmlformats.org/officeDocument/2006/relationships/tags" Target="../tags/tag644.xml"/><Relationship Id="rId9" Type="http://schemas.openxmlformats.org/officeDocument/2006/relationships/tags" Target="../tags/tag649.xml"/></Relationships>
</file>

<file path=ppt/slideLayouts/_rels/slideLayout47.xml.rels><?xml version="1.0" encoding="UTF-8" standalone="yes"?>
<Relationships xmlns="http://schemas.openxmlformats.org/package/2006/relationships"><Relationship Id="rId8" Type="http://schemas.openxmlformats.org/officeDocument/2006/relationships/tags" Target="../tags/tag660.xml"/><Relationship Id="rId13" Type="http://schemas.openxmlformats.org/officeDocument/2006/relationships/tags" Target="../tags/tag665.xml"/><Relationship Id="rId18" Type="http://schemas.openxmlformats.org/officeDocument/2006/relationships/tags" Target="../tags/tag670.xml"/><Relationship Id="rId3" Type="http://schemas.openxmlformats.org/officeDocument/2006/relationships/tags" Target="../tags/tag655.xml"/><Relationship Id="rId21" Type="http://schemas.openxmlformats.org/officeDocument/2006/relationships/slideMaster" Target="../slideMasters/slideMaster3.xml"/><Relationship Id="rId7" Type="http://schemas.openxmlformats.org/officeDocument/2006/relationships/tags" Target="../tags/tag659.xml"/><Relationship Id="rId12" Type="http://schemas.openxmlformats.org/officeDocument/2006/relationships/tags" Target="../tags/tag664.xml"/><Relationship Id="rId17" Type="http://schemas.openxmlformats.org/officeDocument/2006/relationships/tags" Target="../tags/tag669.xml"/><Relationship Id="rId2" Type="http://schemas.openxmlformats.org/officeDocument/2006/relationships/tags" Target="../tags/tag654.xml"/><Relationship Id="rId16" Type="http://schemas.openxmlformats.org/officeDocument/2006/relationships/tags" Target="../tags/tag668.xml"/><Relationship Id="rId20" Type="http://schemas.openxmlformats.org/officeDocument/2006/relationships/tags" Target="../tags/tag672.xml"/><Relationship Id="rId1" Type="http://schemas.openxmlformats.org/officeDocument/2006/relationships/tags" Target="../tags/tag653.xml"/><Relationship Id="rId6" Type="http://schemas.openxmlformats.org/officeDocument/2006/relationships/tags" Target="../tags/tag658.xml"/><Relationship Id="rId11" Type="http://schemas.openxmlformats.org/officeDocument/2006/relationships/tags" Target="../tags/tag663.xml"/><Relationship Id="rId5" Type="http://schemas.openxmlformats.org/officeDocument/2006/relationships/tags" Target="../tags/tag657.xml"/><Relationship Id="rId15" Type="http://schemas.openxmlformats.org/officeDocument/2006/relationships/tags" Target="../tags/tag667.xml"/><Relationship Id="rId10" Type="http://schemas.openxmlformats.org/officeDocument/2006/relationships/tags" Target="../tags/tag662.xml"/><Relationship Id="rId19" Type="http://schemas.openxmlformats.org/officeDocument/2006/relationships/tags" Target="../tags/tag671.xml"/><Relationship Id="rId4" Type="http://schemas.openxmlformats.org/officeDocument/2006/relationships/tags" Target="../tags/tag656.xml"/><Relationship Id="rId9" Type="http://schemas.openxmlformats.org/officeDocument/2006/relationships/tags" Target="../tags/tag661.xml"/><Relationship Id="rId14" Type="http://schemas.openxmlformats.org/officeDocument/2006/relationships/tags" Target="../tags/tag666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tags" Target="../tags/tag680.xml"/><Relationship Id="rId13" Type="http://schemas.openxmlformats.org/officeDocument/2006/relationships/slideMaster" Target="../slideMasters/slideMaster3.xml"/><Relationship Id="rId3" Type="http://schemas.openxmlformats.org/officeDocument/2006/relationships/tags" Target="../tags/tag675.xml"/><Relationship Id="rId7" Type="http://schemas.openxmlformats.org/officeDocument/2006/relationships/tags" Target="../tags/tag679.xml"/><Relationship Id="rId12" Type="http://schemas.openxmlformats.org/officeDocument/2006/relationships/tags" Target="../tags/tag684.xml"/><Relationship Id="rId2" Type="http://schemas.openxmlformats.org/officeDocument/2006/relationships/tags" Target="../tags/tag674.xml"/><Relationship Id="rId1" Type="http://schemas.openxmlformats.org/officeDocument/2006/relationships/tags" Target="../tags/tag673.xml"/><Relationship Id="rId6" Type="http://schemas.openxmlformats.org/officeDocument/2006/relationships/tags" Target="../tags/tag678.xml"/><Relationship Id="rId11" Type="http://schemas.openxmlformats.org/officeDocument/2006/relationships/tags" Target="../tags/tag683.xml"/><Relationship Id="rId5" Type="http://schemas.openxmlformats.org/officeDocument/2006/relationships/tags" Target="../tags/tag677.xml"/><Relationship Id="rId10" Type="http://schemas.openxmlformats.org/officeDocument/2006/relationships/tags" Target="../tags/tag682.xml"/><Relationship Id="rId4" Type="http://schemas.openxmlformats.org/officeDocument/2006/relationships/tags" Target="../tags/tag676.xml"/><Relationship Id="rId9" Type="http://schemas.openxmlformats.org/officeDocument/2006/relationships/tags" Target="../tags/tag681.xml"/></Relationships>
</file>

<file path=ppt/slideLayouts/_rels/slideLayout49.xml.rels><?xml version="1.0" encoding="UTF-8" standalone="yes"?>
<Relationships xmlns="http://schemas.openxmlformats.org/package/2006/relationships"><Relationship Id="rId8" Type="http://schemas.openxmlformats.org/officeDocument/2006/relationships/tags" Target="../tags/tag692.xml"/><Relationship Id="rId13" Type="http://schemas.openxmlformats.org/officeDocument/2006/relationships/tags" Target="../tags/tag697.xml"/><Relationship Id="rId3" Type="http://schemas.openxmlformats.org/officeDocument/2006/relationships/tags" Target="../tags/tag687.xml"/><Relationship Id="rId7" Type="http://schemas.openxmlformats.org/officeDocument/2006/relationships/tags" Target="../tags/tag691.xml"/><Relationship Id="rId12" Type="http://schemas.openxmlformats.org/officeDocument/2006/relationships/tags" Target="../tags/tag696.xml"/><Relationship Id="rId2" Type="http://schemas.openxmlformats.org/officeDocument/2006/relationships/tags" Target="../tags/tag686.xml"/><Relationship Id="rId1" Type="http://schemas.openxmlformats.org/officeDocument/2006/relationships/tags" Target="../tags/tag685.xml"/><Relationship Id="rId6" Type="http://schemas.openxmlformats.org/officeDocument/2006/relationships/tags" Target="../tags/tag690.xml"/><Relationship Id="rId11" Type="http://schemas.openxmlformats.org/officeDocument/2006/relationships/tags" Target="../tags/tag695.xml"/><Relationship Id="rId5" Type="http://schemas.openxmlformats.org/officeDocument/2006/relationships/tags" Target="../tags/tag689.xml"/><Relationship Id="rId15" Type="http://schemas.openxmlformats.org/officeDocument/2006/relationships/slideMaster" Target="../slideMasters/slideMaster3.xml"/><Relationship Id="rId10" Type="http://schemas.openxmlformats.org/officeDocument/2006/relationships/tags" Target="../tags/tag694.xml"/><Relationship Id="rId4" Type="http://schemas.openxmlformats.org/officeDocument/2006/relationships/tags" Target="../tags/tag688.xml"/><Relationship Id="rId9" Type="http://schemas.openxmlformats.org/officeDocument/2006/relationships/tags" Target="../tags/tag693.xml"/><Relationship Id="rId14" Type="http://schemas.openxmlformats.org/officeDocument/2006/relationships/tags" Target="../tags/tag698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75.xml"/><Relationship Id="rId13" Type="http://schemas.openxmlformats.org/officeDocument/2006/relationships/tags" Target="../tags/tag80.xml"/><Relationship Id="rId3" Type="http://schemas.openxmlformats.org/officeDocument/2006/relationships/tags" Target="../tags/tag70.xml"/><Relationship Id="rId7" Type="http://schemas.openxmlformats.org/officeDocument/2006/relationships/tags" Target="../tags/tag74.xml"/><Relationship Id="rId12" Type="http://schemas.openxmlformats.org/officeDocument/2006/relationships/tags" Target="../tags/tag79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69.xml"/><Relationship Id="rId16" Type="http://schemas.openxmlformats.org/officeDocument/2006/relationships/tags" Target="../tags/tag83.xml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11" Type="http://schemas.openxmlformats.org/officeDocument/2006/relationships/tags" Target="../tags/tag78.xml"/><Relationship Id="rId5" Type="http://schemas.openxmlformats.org/officeDocument/2006/relationships/tags" Target="../tags/tag72.xml"/><Relationship Id="rId15" Type="http://schemas.openxmlformats.org/officeDocument/2006/relationships/tags" Target="../tags/tag82.xml"/><Relationship Id="rId10" Type="http://schemas.openxmlformats.org/officeDocument/2006/relationships/tags" Target="../tags/tag77.xml"/><Relationship Id="rId4" Type="http://schemas.openxmlformats.org/officeDocument/2006/relationships/tags" Target="../tags/tag71.xml"/><Relationship Id="rId9" Type="http://schemas.openxmlformats.org/officeDocument/2006/relationships/tags" Target="../tags/tag76.xml"/><Relationship Id="rId14" Type="http://schemas.openxmlformats.org/officeDocument/2006/relationships/tags" Target="../tags/tag81.xml"/></Relationships>
</file>

<file path=ppt/slideLayouts/_rels/slideLayout50.xml.rels><?xml version="1.0" encoding="UTF-8" standalone="yes"?>
<Relationships xmlns="http://schemas.openxmlformats.org/package/2006/relationships"><Relationship Id="rId8" Type="http://schemas.openxmlformats.org/officeDocument/2006/relationships/tags" Target="../tags/tag706.xml"/><Relationship Id="rId13" Type="http://schemas.openxmlformats.org/officeDocument/2006/relationships/slideMaster" Target="../slideMasters/slideMaster3.xml"/><Relationship Id="rId3" Type="http://schemas.openxmlformats.org/officeDocument/2006/relationships/tags" Target="../tags/tag701.xml"/><Relationship Id="rId7" Type="http://schemas.openxmlformats.org/officeDocument/2006/relationships/tags" Target="../tags/tag705.xml"/><Relationship Id="rId12" Type="http://schemas.openxmlformats.org/officeDocument/2006/relationships/tags" Target="../tags/tag710.xml"/><Relationship Id="rId2" Type="http://schemas.openxmlformats.org/officeDocument/2006/relationships/tags" Target="../tags/tag700.xml"/><Relationship Id="rId1" Type="http://schemas.openxmlformats.org/officeDocument/2006/relationships/tags" Target="../tags/tag699.xml"/><Relationship Id="rId6" Type="http://schemas.openxmlformats.org/officeDocument/2006/relationships/tags" Target="../tags/tag704.xml"/><Relationship Id="rId11" Type="http://schemas.openxmlformats.org/officeDocument/2006/relationships/tags" Target="../tags/tag709.xml"/><Relationship Id="rId5" Type="http://schemas.openxmlformats.org/officeDocument/2006/relationships/tags" Target="../tags/tag703.xml"/><Relationship Id="rId10" Type="http://schemas.openxmlformats.org/officeDocument/2006/relationships/tags" Target="../tags/tag708.xml"/><Relationship Id="rId4" Type="http://schemas.openxmlformats.org/officeDocument/2006/relationships/tags" Target="../tags/tag702.xml"/><Relationship Id="rId9" Type="http://schemas.openxmlformats.org/officeDocument/2006/relationships/tags" Target="../tags/tag707.xml"/></Relationships>
</file>

<file path=ppt/slideLayouts/_rels/slideLayout51.xml.rels><?xml version="1.0" encoding="UTF-8" standalone="yes"?>
<Relationships xmlns="http://schemas.openxmlformats.org/package/2006/relationships"><Relationship Id="rId8" Type="http://schemas.openxmlformats.org/officeDocument/2006/relationships/tags" Target="../tags/tag718.xml"/><Relationship Id="rId13" Type="http://schemas.openxmlformats.org/officeDocument/2006/relationships/tags" Target="../tags/tag723.xml"/><Relationship Id="rId3" Type="http://schemas.openxmlformats.org/officeDocument/2006/relationships/tags" Target="../tags/tag713.xml"/><Relationship Id="rId7" Type="http://schemas.openxmlformats.org/officeDocument/2006/relationships/tags" Target="../tags/tag717.xml"/><Relationship Id="rId12" Type="http://schemas.openxmlformats.org/officeDocument/2006/relationships/tags" Target="../tags/tag722.xml"/><Relationship Id="rId2" Type="http://schemas.openxmlformats.org/officeDocument/2006/relationships/tags" Target="../tags/tag712.xml"/><Relationship Id="rId16" Type="http://schemas.openxmlformats.org/officeDocument/2006/relationships/slideMaster" Target="../slideMasters/slideMaster3.xml"/><Relationship Id="rId1" Type="http://schemas.openxmlformats.org/officeDocument/2006/relationships/tags" Target="../tags/tag711.xml"/><Relationship Id="rId6" Type="http://schemas.openxmlformats.org/officeDocument/2006/relationships/tags" Target="../tags/tag716.xml"/><Relationship Id="rId11" Type="http://schemas.openxmlformats.org/officeDocument/2006/relationships/tags" Target="../tags/tag721.xml"/><Relationship Id="rId5" Type="http://schemas.openxmlformats.org/officeDocument/2006/relationships/tags" Target="../tags/tag715.xml"/><Relationship Id="rId15" Type="http://schemas.openxmlformats.org/officeDocument/2006/relationships/tags" Target="../tags/tag725.xml"/><Relationship Id="rId10" Type="http://schemas.openxmlformats.org/officeDocument/2006/relationships/tags" Target="../tags/tag720.xml"/><Relationship Id="rId4" Type="http://schemas.openxmlformats.org/officeDocument/2006/relationships/tags" Target="../tags/tag714.xml"/><Relationship Id="rId9" Type="http://schemas.openxmlformats.org/officeDocument/2006/relationships/tags" Target="../tags/tag719.xml"/><Relationship Id="rId14" Type="http://schemas.openxmlformats.org/officeDocument/2006/relationships/tags" Target="../tags/tag724.xml"/></Relationships>
</file>

<file path=ppt/slideLayouts/_rels/slideLayout52.xml.rels><?xml version="1.0" encoding="UTF-8" standalone="yes"?>
<Relationships xmlns="http://schemas.openxmlformats.org/package/2006/relationships"><Relationship Id="rId8" Type="http://schemas.openxmlformats.org/officeDocument/2006/relationships/tags" Target="../tags/tag733.xml"/><Relationship Id="rId13" Type="http://schemas.openxmlformats.org/officeDocument/2006/relationships/tags" Target="../tags/tag738.xml"/><Relationship Id="rId3" Type="http://schemas.openxmlformats.org/officeDocument/2006/relationships/tags" Target="../tags/tag728.xml"/><Relationship Id="rId7" Type="http://schemas.openxmlformats.org/officeDocument/2006/relationships/tags" Target="../tags/tag732.xml"/><Relationship Id="rId12" Type="http://schemas.openxmlformats.org/officeDocument/2006/relationships/tags" Target="../tags/tag737.xml"/><Relationship Id="rId2" Type="http://schemas.openxmlformats.org/officeDocument/2006/relationships/tags" Target="../tags/tag727.xml"/><Relationship Id="rId16" Type="http://schemas.openxmlformats.org/officeDocument/2006/relationships/slideMaster" Target="../slideMasters/slideMaster3.xml"/><Relationship Id="rId1" Type="http://schemas.openxmlformats.org/officeDocument/2006/relationships/tags" Target="../tags/tag726.xml"/><Relationship Id="rId6" Type="http://schemas.openxmlformats.org/officeDocument/2006/relationships/tags" Target="../tags/tag731.xml"/><Relationship Id="rId11" Type="http://schemas.openxmlformats.org/officeDocument/2006/relationships/tags" Target="../tags/tag736.xml"/><Relationship Id="rId5" Type="http://schemas.openxmlformats.org/officeDocument/2006/relationships/tags" Target="../tags/tag730.xml"/><Relationship Id="rId15" Type="http://schemas.openxmlformats.org/officeDocument/2006/relationships/tags" Target="../tags/tag740.xml"/><Relationship Id="rId10" Type="http://schemas.openxmlformats.org/officeDocument/2006/relationships/tags" Target="../tags/tag735.xml"/><Relationship Id="rId4" Type="http://schemas.openxmlformats.org/officeDocument/2006/relationships/tags" Target="../tags/tag729.xml"/><Relationship Id="rId9" Type="http://schemas.openxmlformats.org/officeDocument/2006/relationships/tags" Target="../tags/tag734.xml"/><Relationship Id="rId14" Type="http://schemas.openxmlformats.org/officeDocument/2006/relationships/tags" Target="../tags/tag739.xml"/></Relationships>
</file>

<file path=ppt/slideLayouts/_rels/slideLayout53.xml.rels><?xml version="1.0" encoding="UTF-8" standalone="yes"?>
<Relationships xmlns="http://schemas.openxmlformats.org/package/2006/relationships"><Relationship Id="rId8" Type="http://schemas.openxmlformats.org/officeDocument/2006/relationships/tags" Target="../tags/tag748.xml"/><Relationship Id="rId13" Type="http://schemas.openxmlformats.org/officeDocument/2006/relationships/tags" Target="../tags/tag753.xml"/><Relationship Id="rId18" Type="http://schemas.openxmlformats.org/officeDocument/2006/relationships/tags" Target="../tags/tag758.xml"/><Relationship Id="rId3" Type="http://schemas.openxmlformats.org/officeDocument/2006/relationships/tags" Target="../tags/tag743.xml"/><Relationship Id="rId21" Type="http://schemas.openxmlformats.org/officeDocument/2006/relationships/image" Target="file:///C:\Users\1V994W2\PycharmProjects\PPT_Background_Generation/pic_temp/0_pic_quater_right_down.png" TargetMode="External"/><Relationship Id="rId7" Type="http://schemas.openxmlformats.org/officeDocument/2006/relationships/tags" Target="../tags/tag747.xml"/><Relationship Id="rId12" Type="http://schemas.openxmlformats.org/officeDocument/2006/relationships/tags" Target="../tags/tag752.xml"/><Relationship Id="rId17" Type="http://schemas.openxmlformats.org/officeDocument/2006/relationships/tags" Target="../tags/tag757.xml"/><Relationship Id="rId2" Type="http://schemas.openxmlformats.org/officeDocument/2006/relationships/tags" Target="../tags/tag742.xml"/><Relationship Id="rId16" Type="http://schemas.openxmlformats.org/officeDocument/2006/relationships/tags" Target="../tags/tag756.xml"/><Relationship Id="rId20" Type="http://schemas.openxmlformats.org/officeDocument/2006/relationships/image" Target="../media/image3.jpeg"/><Relationship Id="rId1" Type="http://schemas.openxmlformats.org/officeDocument/2006/relationships/tags" Target="../tags/tag741.xml"/><Relationship Id="rId6" Type="http://schemas.openxmlformats.org/officeDocument/2006/relationships/tags" Target="../tags/tag746.xml"/><Relationship Id="rId11" Type="http://schemas.openxmlformats.org/officeDocument/2006/relationships/tags" Target="../tags/tag751.xml"/><Relationship Id="rId5" Type="http://schemas.openxmlformats.org/officeDocument/2006/relationships/tags" Target="../tags/tag745.xml"/><Relationship Id="rId15" Type="http://schemas.openxmlformats.org/officeDocument/2006/relationships/tags" Target="../tags/tag755.xml"/><Relationship Id="rId10" Type="http://schemas.openxmlformats.org/officeDocument/2006/relationships/tags" Target="../tags/tag750.xml"/><Relationship Id="rId19" Type="http://schemas.openxmlformats.org/officeDocument/2006/relationships/slideMaster" Target="../slideMasters/slideMaster3.xml"/><Relationship Id="rId4" Type="http://schemas.openxmlformats.org/officeDocument/2006/relationships/tags" Target="../tags/tag744.xml"/><Relationship Id="rId9" Type="http://schemas.openxmlformats.org/officeDocument/2006/relationships/tags" Target="../tags/tag749.xml"/><Relationship Id="rId14" Type="http://schemas.openxmlformats.org/officeDocument/2006/relationships/tags" Target="../tags/tag754.xml"/></Relationships>
</file>

<file path=ppt/slideLayouts/_rels/slideLayout54.xml.rels><?xml version="1.0" encoding="UTF-8" standalone="yes"?>
<Relationships xmlns="http://schemas.openxmlformats.org/package/2006/relationships"><Relationship Id="rId8" Type="http://schemas.openxmlformats.org/officeDocument/2006/relationships/tags" Target="../tags/tag766.xml"/><Relationship Id="rId13" Type="http://schemas.openxmlformats.org/officeDocument/2006/relationships/tags" Target="../tags/tag771.xml"/><Relationship Id="rId3" Type="http://schemas.openxmlformats.org/officeDocument/2006/relationships/tags" Target="../tags/tag761.xml"/><Relationship Id="rId7" Type="http://schemas.openxmlformats.org/officeDocument/2006/relationships/tags" Target="../tags/tag765.xml"/><Relationship Id="rId12" Type="http://schemas.openxmlformats.org/officeDocument/2006/relationships/tags" Target="../tags/tag770.xml"/><Relationship Id="rId2" Type="http://schemas.openxmlformats.org/officeDocument/2006/relationships/tags" Target="../tags/tag760.xml"/><Relationship Id="rId1" Type="http://schemas.openxmlformats.org/officeDocument/2006/relationships/tags" Target="../tags/tag759.xml"/><Relationship Id="rId6" Type="http://schemas.openxmlformats.org/officeDocument/2006/relationships/tags" Target="../tags/tag764.xml"/><Relationship Id="rId11" Type="http://schemas.openxmlformats.org/officeDocument/2006/relationships/tags" Target="../tags/tag769.xml"/><Relationship Id="rId5" Type="http://schemas.openxmlformats.org/officeDocument/2006/relationships/tags" Target="../tags/tag763.xml"/><Relationship Id="rId15" Type="http://schemas.openxmlformats.org/officeDocument/2006/relationships/slideMaster" Target="../slideMasters/slideMaster3.xml"/><Relationship Id="rId10" Type="http://schemas.openxmlformats.org/officeDocument/2006/relationships/tags" Target="../tags/tag768.xml"/><Relationship Id="rId4" Type="http://schemas.openxmlformats.org/officeDocument/2006/relationships/tags" Target="../tags/tag762.xml"/><Relationship Id="rId9" Type="http://schemas.openxmlformats.org/officeDocument/2006/relationships/tags" Target="../tags/tag767.xml"/><Relationship Id="rId14" Type="http://schemas.openxmlformats.org/officeDocument/2006/relationships/tags" Target="../tags/tag772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91.xml"/><Relationship Id="rId13" Type="http://schemas.openxmlformats.org/officeDocument/2006/relationships/tags" Target="../tags/tag96.xml"/><Relationship Id="rId3" Type="http://schemas.openxmlformats.org/officeDocument/2006/relationships/tags" Target="../tags/tag86.xml"/><Relationship Id="rId7" Type="http://schemas.openxmlformats.org/officeDocument/2006/relationships/tags" Target="../tags/tag90.xml"/><Relationship Id="rId12" Type="http://schemas.openxmlformats.org/officeDocument/2006/relationships/tags" Target="../tags/tag95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11" Type="http://schemas.openxmlformats.org/officeDocument/2006/relationships/tags" Target="../tags/tag94.xml"/><Relationship Id="rId5" Type="http://schemas.openxmlformats.org/officeDocument/2006/relationships/tags" Target="../tags/tag88.xml"/><Relationship Id="rId10" Type="http://schemas.openxmlformats.org/officeDocument/2006/relationships/tags" Target="../tags/tag93.xml"/><Relationship Id="rId4" Type="http://schemas.openxmlformats.org/officeDocument/2006/relationships/tags" Target="../tags/tag87.xml"/><Relationship Id="rId9" Type="http://schemas.openxmlformats.org/officeDocument/2006/relationships/tags" Target="../tags/tag92.xml"/><Relationship Id="rId1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107.xml"/><Relationship Id="rId13" Type="http://schemas.openxmlformats.org/officeDocument/2006/relationships/tags" Target="../tags/tag112.xml"/><Relationship Id="rId3" Type="http://schemas.openxmlformats.org/officeDocument/2006/relationships/tags" Target="../tags/tag102.xml"/><Relationship Id="rId7" Type="http://schemas.openxmlformats.org/officeDocument/2006/relationships/tags" Target="../tags/tag106.xml"/><Relationship Id="rId12" Type="http://schemas.openxmlformats.org/officeDocument/2006/relationships/tags" Target="../tags/tag111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tags" Target="../tags/tag105.xml"/><Relationship Id="rId11" Type="http://schemas.openxmlformats.org/officeDocument/2006/relationships/tags" Target="../tags/tag110.xml"/><Relationship Id="rId5" Type="http://schemas.openxmlformats.org/officeDocument/2006/relationships/tags" Target="../tags/tag104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109.xml"/><Relationship Id="rId4" Type="http://schemas.openxmlformats.org/officeDocument/2006/relationships/tags" Target="../tags/tag103.xml"/><Relationship Id="rId9" Type="http://schemas.openxmlformats.org/officeDocument/2006/relationships/tags" Target="../tags/tag108.xml"/><Relationship Id="rId14" Type="http://schemas.openxmlformats.org/officeDocument/2006/relationships/tags" Target="../tags/tag113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121.xml"/><Relationship Id="rId13" Type="http://schemas.openxmlformats.org/officeDocument/2006/relationships/tags" Target="../tags/tag126.xml"/><Relationship Id="rId3" Type="http://schemas.openxmlformats.org/officeDocument/2006/relationships/tags" Target="../tags/tag116.xml"/><Relationship Id="rId7" Type="http://schemas.openxmlformats.org/officeDocument/2006/relationships/tags" Target="../tags/tag120.xml"/><Relationship Id="rId12" Type="http://schemas.openxmlformats.org/officeDocument/2006/relationships/tags" Target="../tags/tag125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tags" Target="../tags/tag119.xml"/><Relationship Id="rId11" Type="http://schemas.openxmlformats.org/officeDocument/2006/relationships/tags" Target="../tags/tag124.xml"/><Relationship Id="rId5" Type="http://schemas.openxmlformats.org/officeDocument/2006/relationships/tags" Target="../tags/tag118.xml"/><Relationship Id="rId10" Type="http://schemas.openxmlformats.org/officeDocument/2006/relationships/tags" Target="../tags/tag123.xml"/><Relationship Id="rId4" Type="http://schemas.openxmlformats.org/officeDocument/2006/relationships/tags" Target="../tags/tag117.xml"/><Relationship Id="rId9" Type="http://schemas.openxmlformats.org/officeDocument/2006/relationships/tags" Target="../tags/tag122.xml"/><Relationship Id="rId1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 userDrawn="1">
            <p:custDataLst>
              <p:tags r:id="rId1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36" name="矩形 35"/>
            <p:cNvSpPr/>
            <p:nvPr userDrawn="1">
              <p:custDataLst>
                <p:tags r:id="rId9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: 形状 36"/>
            <p:cNvSpPr/>
            <p:nvPr userDrawn="1">
              <p:custDataLst>
                <p:tags r:id="rId10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: 形状 37"/>
            <p:cNvSpPr/>
            <p:nvPr userDrawn="1">
              <p:custDataLst>
                <p:tags r:id="rId11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/>
            <p:nvPr userDrawn="1">
              <p:custDataLst>
                <p:tags r:id="rId12"/>
              </p:custDataLst>
            </p:nvPr>
          </p:nvCxnSpPr>
          <p:spPr>
            <a:xfrm flipV="1">
              <a:off x="2451100" y="2730500"/>
              <a:ext cx="0" cy="1903196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平行四边形 39"/>
            <p:cNvSpPr/>
            <p:nvPr userDrawn="1">
              <p:custDataLst>
                <p:tags r:id="rId13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平行四边形 40"/>
            <p:cNvSpPr/>
            <p:nvPr userDrawn="1">
              <p:custDataLst>
                <p:tags r:id="rId14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平行四边形 41"/>
            <p:cNvSpPr/>
            <p:nvPr userDrawn="1">
              <p:custDataLst>
                <p:tags r:id="rId15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平行四边形 42"/>
            <p:cNvSpPr/>
            <p:nvPr userDrawn="1">
              <p:custDataLst>
                <p:tags r:id="rId16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平行四边形 43"/>
            <p:cNvSpPr/>
            <p:nvPr userDrawn="1">
              <p:custDataLst>
                <p:tags r:id="rId17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平行四边形 44"/>
            <p:cNvSpPr/>
            <p:nvPr userDrawn="1">
              <p:custDataLst>
                <p:tags r:id="rId18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 userDrawn="1">
              <p:custDataLst>
                <p:tags r:id="rId19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 userDrawn="1">
              <p:custDataLst>
                <p:tags r:id="rId20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 userDrawn="1">
              <p:custDataLst>
                <p:tags r:id="rId21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 userDrawn="1">
              <p:custDataLst>
                <p:tags r:id="rId22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666999" y="2730500"/>
            <a:ext cx="4814955" cy="828606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 hasCustomPrompt="1"/>
            <p:custDataLst>
              <p:tags r:id="rId6"/>
            </p:custDataLst>
          </p:nvPr>
        </p:nvSpPr>
        <p:spPr>
          <a:xfrm>
            <a:off x="2666999" y="3685536"/>
            <a:ext cx="4814959" cy="44196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6" hasCustomPrompt="1"/>
            <p:custDataLst>
              <p:tags r:id="rId7"/>
            </p:custDataLst>
          </p:nvPr>
        </p:nvSpPr>
        <p:spPr>
          <a:xfrm>
            <a:off x="2666999" y="4250321"/>
            <a:ext cx="1609502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</a:p>
        </p:txBody>
      </p:sp>
      <p:sp>
        <p:nvSpPr>
          <p:cNvPr id="51" name="文本占位符 13"/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4384891" y="4251101"/>
            <a:ext cx="1609503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10" name="矩形 9"/>
            <p:cNvSpPr/>
            <p:nvPr userDrawn="1">
              <p:custDataLst>
                <p:tags r:id="rId7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 userDrawn="1">
              <p:custDataLst>
                <p:tags r:id="rId8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 userDrawn="1">
              <p:custDataLst>
                <p:tags r:id="rId9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 userDrawn="1">
              <p:custDataLst>
                <p:tags r:id="rId10"/>
              </p:custDataLst>
            </p:nvPr>
          </p:nvCxnSpPr>
          <p:spPr>
            <a:xfrm flipV="1">
              <a:off x="2451100" y="2730500"/>
              <a:ext cx="0" cy="139700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平行四边形 16"/>
            <p:cNvSpPr/>
            <p:nvPr userDrawn="1">
              <p:custDataLst>
                <p:tags r:id="rId11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13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14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平行四边形 20"/>
            <p:cNvSpPr/>
            <p:nvPr userDrawn="1">
              <p:custDataLst>
                <p:tags r:id="rId15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平行四边形 21"/>
            <p:cNvSpPr/>
            <p:nvPr userDrawn="1">
              <p:custDataLst>
                <p:tags r:id="rId16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 userDrawn="1">
              <p:custDataLst>
                <p:tags r:id="rId17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 userDrawn="1">
              <p:custDataLst>
                <p:tags r:id="rId18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>
              <p:custDataLst>
                <p:tags r:id="rId19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 userDrawn="1">
              <p:custDataLst>
                <p:tags r:id="rId20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705099" y="2730499"/>
            <a:ext cx="4343401" cy="814469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6" hasCustomPrompt="1"/>
            <p:custDataLst>
              <p:tags r:id="rId6"/>
            </p:custDataLst>
          </p:nvPr>
        </p:nvSpPr>
        <p:spPr>
          <a:xfrm>
            <a:off x="2705100" y="3686175"/>
            <a:ext cx="4343400" cy="441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1" name="平行四边形 10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186665" y="312064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1659623" y="130970"/>
            <a:ext cx="345278" cy="326230"/>
            <a:chOff x="185740" y="130970"/>
            <a:chExt cx="345278" cy="326230"/>
          </a:xfrm>
        </p:grpSpPr>
        <p:sp>
          <p:nvSpPr>
            <p:cNvPr id="17" name="平行四边形 16"/>
            <p:cNvSpPr/>
            <p:nvPr userDrawn="1">
              <p:custDataLst>
                <p:tags r:id="rId9"/>
              </p:custDataLst>
            </p:nvPr>
          </p:nvSpPr>
          <p:spPr>
            <a:xfrm>
              <a:off x="185740" y="130970"/>
              <a:ext cx="183356" cy="180975"/>
            </a:xfrm>
            <a:prstGeom prst="parallelogram">
              <a:avLst>
                <a:gd name="adj" fmla="val 5131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10"/>
              </p:custDataLst>
            </p:nvPr>
          </p:nvSpPr>
          <p:spPr>
            <a:xfrm flipV="1">
              <a:off x="185740" y="311944"/>
              <a:ext cx="169068" cy="145256"/>
            </a:xfrm>
            <a:prstGeom prst="parallelogram">
              <a:avLst>
                <a:gd name="adj" fmla="val 5273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11"/>
              </p:custDataLst>
            </p:nvPr>
          </p:nvSpPr>
          <p:spPr>
            <a:xfrm flipH="1">
              <a:off x="342899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433387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5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5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21" name="平行四边形 20"/>
              <p:cNvSpPr/>
              <p:nvPr userDrawn="1">
                <p:custDataLst>
                  <p:tags r:id="rId15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16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平行四边形 22"/>
              <p:cNvSpPr/>
              <p:nvPr userDrawn="1">
                <p:custDataLst>
                  <p:tags r:id="rId17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平行四边形 23"/>
              <p:cNvSpPr/>
              <p:nvPr userDrawn="1">
                <p:custDataLst>
                  <p:tags r:id="rId18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20" r:link="rId2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71910" y="6274479"/>
            <a:ext cx="720090" cy="5835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389986" y="5829300"/>
            <a:ext cx="11382818" cy="741361"/>
            <a:chOff x="389986" y="5829300"/>
            <a:chExt cx="11382818" cy="741361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0988157" y="5829300"/>
              <a:ext cx="784647" cy="741361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389986" y="6191251"/>
              <a:ext cx="830441" cy="292100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 userDrawn="1">
            <p:custDataLst>
              <p:tags r:id="rId1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36" name="矩形 35"/>
            <p:cNvSpPr/>
            <p:nvPr userDrawn="1">
              <p:custDataLst>
                <p:tags r:id="rId9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: 形状 36"/>
            <p:cNvSpPr/>
            <p:nvPr userDrawn="1">
              <p:custDataLst>
                <p:tags r:id="rId10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: 形状 37"/>
            <p:cNvSpPr/>
            <p:nvPr userDrawn="1">
              <p:custDataLst>
                <p:tags r:id="rId11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/>
            <p:nvPr userDrawn="1">
              <p:custDataLst>
                <p:tags r:id="rId12"/>
              </p:custDataLst>
            </p:nvPr>
          </p:nvCxnSpPr>
          <p:spPr>
            <a:xfrm flipV="1">
              <a:off x="2451100" y="2730500"/>
              <a:ext cx="0" cy="1903196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平行四边形 39"/>
            <p:cNvSpPr/>
            <p:nvPr userDrawn="1">
              <p:custDataLst>
                <p:tags r:id="rId13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平行四边形 40"/>
            <p:cNvSpPr/>
            <p:nvPr userDrawn="1">
              <p:custDataLst>
                <p:tags r:id="rId14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平行四边形 41"/>
            <p:cNvSpPr/>
            <p:nvPr userDrawn="1">
              <p:custDataLst>
                <p:tags r:id="rId15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平行四边形 42"/>
            <p:cNvSpPr/>
            <p:nvPr userDrawn="1">
              <p:custDataLst>
                <p:tags r:id="rId16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平行四边形 43"/>
            <p:cNvSpPr/>
            <p:nvPr userDrawn="1">
              <p:custDataLst>
                <p:tags r:id="rId17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平行四边形 44"/>
            <p:cNvSpPr/>
            <p:nvPr userDrawn="1">
              <p:custDataLst>
                <p:tags r:id="rId18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 userDrawn="1">
              <p:custDataLst>
                <p:tags r:id="rId19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 userDrawn="1">
              <p:custDataLst>
                <p:tags r:id="rId20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 userDrawn="1">
              <p:custDataLst>
                <p:tags r:id="rId21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 userDrawn="1">
              <p:custDataLst>
                <p:tags r:id="rId22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666999" y="2730500"/>
            <a:ext cx="4814955" cy="828606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 hasCustomPrompt="1"/>
            <p:custDataLst>
              <p:tags r:id="rId6"/>
            </p:custDataLst>
          </p:nvPr>
        </p:nvSpPr>
        <p:spPr>
          <a:xfrm>
            <a:off x="2666999" y="3685536"/>
            <a:ext cx="4814959" cy="44196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6" hasCustomPrompt="1"/>
            <p:custDataLst>
              <p:tags r:id="rId7"/>
            </p:custDataLst>
          </p:nvPr>
        </p:nvSpPr>
        <p:spPr>
          <a:xfrm>
            <a:off x="2666999" y="4250321"/>
            <a:ext cx="1609502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</a:p>
        </p:txBody>
      </p:sp>
      <p:sp>
        <p:nvSpPr>
          <p:cNvPr id="51" name="文本占位符 13"/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4384891" y="4251101"/>
            <a:ext cx="1609503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5" name="组合 14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9" name="平行四边形 8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平行四边形 9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5" name="组合 14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9" name="平行四边形 8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平行四边形 9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 userDrawn="1">
            <p:custDataLst>
              <p:tags r:id="rId1"/>
            </p:custDataLst>
          </p:nvPr>
        </p:nvGrpSpPr>
        <p:grpSpPr>
          <a:xfrm>
            <a:off x="5245155" y="0"/>
            <a:ext cx="1082387" cy="6858000"/>
            <a:chOff x="5245155" y="0"/>
            <a:chExt cx="1082387" cy="6858000"/>
          </a:xfrm>
        </p:grpSpPr>
        <p:grpSp>
          <p:nvGrpSpPr>
            <p:cNvPr id="34" name="组合 33"/>
            <p:cNvGrpSpPr/>
            <p:nvPr userDrawn="1"/>
          </p:nvGrpSpPr>
          <p:grpSpPr>
            <a:xfrm>
              <a:off x="5246278" y="0"/>
              <a:ext cx="1081264" cy="292705"/>
              <a:chOff x="5246278" y="0"/>
              <a:chExt cx="1081264" cy="292705"/>
            </a:xfrm>
          </p:grpSpPr>
          <p:sp>
            <p:nvSpPr>
              <p:cNvPr id="33" name="任意多边形: 形状 32"/>
              <p:cNvSpPr/>
              <p:nvPr userDrawn="1">
                <p:custDataLst>
                  <p:tags r:id="rId10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: 形状 20"/>
              <p:cNvSpPr/>
              <p:nvPr userDrawn="1">
                <p:custDataLst>
                  <p:tags r:id="rId11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 userDrawn="1"/>
          </p:nvGrpSpPr>
          <p:grpSpPr>
            <a:xfrm flipV="1">
              <a:off x="5245155" y="6565295"/>
              <a:ext cx="1081264" cy="292705"/>
              <a:chOff x="5246278" y="0"/>
              <a:chExt cx="1081264" cy="292705"/>
            </a:xfrm>
          </p:grpSpPr>
          <p:sp>
            <p:nvSpPr>
              <p:cNvPr id="36" name="任意多边形: 形状 35"/>
              <p:cNvSpPr/>
              <p:nvPr userDrawn="1">
                <p:custDataLst>
                  <p:tags r:id="rId8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: 形状 36"/>
              <p:cNvSpPr/>
              <p:nvPr userDrawn="1">
                <p:custDataLst>
                  <p:tags r:id="rId9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13" r:link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6"/>
            </p:custDataLst>
          </p:nvPr>
        </p:nvSpPr>
        <p:spPr>
          <a:xfrm>
            <a:off x="4667569" y="3769044"/>
            <a:ext cx="4633595" cy="32194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kumimoji="0" lang="zh-CN" altLang="en-US" sz="1800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7"/>
            </p:custDataLst>
          </p:nvPr>
        </p:nvSpPr>
        <p:spPr>
          <a:xfrm>
            <a:off x="4667569" y="2730183"/>
            <a:ext cx="4633595" cy="835660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kumimoji="0" lang="zh-CN" altLang="en-US" sz="4000" b="0" i="0" spc="4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marR="0" lvl="0" indent="0">
              <a:spcAft>
                <a:spcPts val="0"/>
              </a:spcAft>
              <a:buClrTx/>
              <a:buSzTx/>
              <a:buFontTx/>
            </a:pPr>
            <a:r>
              <a:rPr lang="zh-CN" altLang="en-US"/>
              <a:t>编辑标题</a:t>
            </a:r>
          </a:p>
        </p:txBody>
      </p:sp>
    </p:spTree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1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 userDrawn="1">
            <p:custDataLst>
              <p:tags r:id="rId1"/>
            </p:custDataLst>
          </p:nvPr>
        </p:nvGrpSpPr>
        <p:grpSpPr>
          <a:xfrm>
            <a:off x="1577143" y="3111500"/>
            <a:ext cx="10421975" cy="3621046"/>
            <a:chOff x="1577143" y="3111500"/>
            <a:chExt cx="10421975" cy="3621046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3840" y="6406316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577143" y="3111500"/>
              <a:ext cx="1805303" cy="634999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487680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4" name="组合 13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9" name="平行四边形 18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6" name="平行四边形 15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pPr/>
              <a:t>2022/2/28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10" name="矩形 9"/>
            <p:cNvSpPr/>
            <p:nvPr userDrawn="1">
              <p:custDataLst>
                <p:tags r:id="rId7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 userDrawn="1">
              <p:custDataLst>
                <p:tags r:id="rId8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 userDrawn="1">
              <p:custDataLst>
                <p:tags r:id="rId9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 userDrawn="1">
              <p:custDataLst>
                <p:tags r:id="rId10"/>
              </p:custDataLst>
            </p:nvPr>
          </p:nvCxnSpPr>
          <p:spPr>
            <a:xfrm flipV="1">
              <a:off x="2451100" y="2730500"/>
              <a:ext cx="0" cy="139700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平行四边形 16"/>
            <p:cNvSpPr/>
            <p:nvPr userDrawn="1">
              <p:custDataLst>
                <p:tags r:id="rId11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13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14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平行四边形 20"/>
            <p:cNvSpPr/>
            <p:nvPr userDrawn="1">
              <p:custDataLst>
                <p:tags r:id="rId15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平行四边形 21"/>
            <p:cNvSpPr/>
            <p:nvPr userDrawn="1">
              <p:custDataLst>
                <p:tags r:id="rId16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 userDrawn="1">
              <p:custDataLst>
                <p:tags r:id="rId17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 userDrawn="1">
              <p:custDataLst>
                <p:tags r:id="rId18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>
              <p:custDataLst>
                <p:tags r:id="rId19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 userDrawn="1">
              <p:custDataLst>
                <p:tags r:id="rId20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705099" y="2730499"/>
            <a:ext cx="4343401" cy="814469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6" hasCustomPrompt="1"/>
            <p:custDataLst>
              <p:tags r:id="rId6"/>
            </p:custDataLst>
          </p:nvPr>
        </p:nvSpPr>
        <p:spPr>
          <a:xfrm>
            <a:off x="2705100" y="3686175"/>
            <a:ext cx="4343400" cy="441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 userDrawn="1">
            <p:custDataLst>
              <p:tags r:id="rId1"/>
            </p:custDataLst>
          </p:nvPr>
        </p:nvGrpSpPr>
        <p:grpSpPr>
          <a:xfrm>
            <a:off x="5245155" y="0"/>
            <a:ext cx="1082387" cy="6858000"/>
            <a:chOff x="5245155" y="0"/>
            <a:chExt cx="1082387" cy="6858000"/>
          </a:xfrm>
        </p:grpSpPr>
        <p:grpSp>
          <p:nvGrpSpPr>
            <p:cNvPr id="34" name="组合 33"/>
            <p:cNvGrpSpPr/>
            <p:nvPr userDrawn="1"/>
          </p:nvGrpSpPr>
          <p:grpSpPr>
            <a:xfrm>
              <a:off x="5246278" y="0"/>
              <a:ext cx="1081264" cy="292705"/>
              <a:chOff x="5246278" y="0"/>
              <a:chExt cx="1081264" cy="292705"/>
            </a:xfrm>
          </p:grpSpPr>
          <p:sp>
            <p:nvSpPr>
              <p:cNvPr id="33" name="任意多边形: 形状 32"/>
              <p:cNvSpPr/>
              <p:nvPr userDrawn="1">
                <p:custDataLst>
                  <p:tags r:id="rId10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: 形状 20"/>
              <p:cNvSpPr/>
              <p:nvPr userDrawn="1">
                <p:custDataLst>
                  <p:tags r:id="rId11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 userDrawn="1"/>
          </p:nvGrpSpPr>
          <p:grpSpPr>
            <a:xfrm flipV="1">
              <a:off x="5245155" y="6565295"/>
              <a:ext cx="1081264" cy="292705"/>
              <a:chOff x="5246278" y="0"/>
              <a:chExt cx="1081264" cy="292705"/>
            </a:xfrm>
          </p:grpSpPr>
          <p:sp>
            <p:nvSpPr>
              <p:cNvPr id="36" name="任意多边形: 形状 35"/>
              <p:cNvSpPr/>
              <p:nvPr userDrawn="1">
                <p:custDataLst>
                  <p:tags r:id="rId8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: 形状 36"/>
              <p:cNvSpPr/>
              <p:nvPr userDrawn="1">
                <p:custDataLst>
                  <p:tags r:id="rId9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13" r:link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6"/>
            </p:custDataLst>
          </p:nvPr>
        </p:nvSpPr>
        <p:spPr>
          <a:xfrm>
            <a:off x="4667569" y="3769044"/>
            <a:ext cx="4633595" cy="32194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kumimoji="0" lang="zh-CN" altLang="en-US" sz="1800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7"/>
            </p:custDataLst>
          </p:nvPr>
        </p:nvSpPr>
        <p:spPr>
          <a:xfrm>
            <a:off x="4667569" y="2730183"/>
            <a:ext cx="4633595" cy="835660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kumimoji="0" lang="zh-CN" altLang="en-US" sz="4000" b="0" i="0" spc="4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marR="0" lvl="0" indent="0">
              <a:spcAft>
                <a:spcPts val="0"/>
              </a:spcAft>
              <a:buClrTx/>
              <a:buSzTx/>
              <a:buFontTx/>
            </a:pPr>
            <a:r>
              <a:rPr lang="zh-CN" altLang="en-US"/>
              <a:t>编辑标题</a:t>
            </a:r>
          </a:p>
        </p:txBody>
      </p:sp>
    </p:spTree>
  </p:cSld>
  <p:clrMapOvr>
    <a:masterClrMapping/>
  </p:clrMapOvr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1" name="平行四边形 10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186665" y="312064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1659623" y="130970"/>
            <a:ext cx="345278" cy="326230"/>
            <a:chOff x="185740" y="130970"/>
            <a:chExt cx="345278" cy="326230"/>
          </a:xfrm>
        </p:grpSpPr>
        <p:sp>
          <p:nvSpPr>
            <p:cNvPr id="17" name="平行四边形 16"/>
            <p:cNvSpPr/>
            <p:nvPr userDrawn="1">
              <p:custDataLst>
                <p:tags r:id="rId9"/>
              </p:custDataLst>
            </p:nvPr>
          </p:nvSpPr>
          <p:spPr>
            <a:xfrm>
              <a:off x="185740" y="130970"/>
              <a:ext cx="183356" cy="180975"/>
            </a:xfrm>
            <a:prstGeom prst="parallelogram">
              <a:avLst>
                <a:gd name="adj" fmla="val 5131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10"/>
              </p:custDataLst>
            </p:nvPr>
          </p:nvSpPr>
          <p:spPr>
            <a:xfrm flipV="1">
              <a:off x="185740" y="311944"/>
              <a:ext cx="169068" cy="145256"/>
            </a:xfrm>
            <a:prstGeom prst="parallelogram">
              <a:avLst>
                <a:gd name="adj" fmla="val 5273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11"/>
              </p:custDataLst>
            </p:nvPr>
          </p:nvSpPr>
          <p:spPr>
            <a:xfrm flipH="1">
              <a:off x="342899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433387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5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5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hf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21" name="平行四边形 20"/>
              <p:cNvSpPr/>
              <p:nvPr userDrawn="1">
                <p:custDataLst>
                  <p:tags r:id="rId15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16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平行四边形 22"/>
              <p:cNvSpPr/>
              <p:nvPr userDrawn="1">
                <p:custDataLst>
                  <p:tags r:id="rId17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平行四边形 23"/>
              <p:cNvSpPr/>
              <p:nvPr userDrawn="1">
                <p:custDataLst>
                  <p:tags r:id="rId18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20" r:link="rId2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71910" y="6274479"/>
            <a:ext cx="720090" cy="5835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hf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389986" y="5829300"/>
            <a:ext cx="11382818" cy="741361"/>
            <a:chOff x="389986" y="5829300"/>
            <a:chExt cx="11382818" cy="741361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0988157" y="5829300"/>
              <a:ext cx="784647" cy="741361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389986" y="6191251"/>
              <a:ext cx="830441" cy="292100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hf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 userDrawn="1">
            <p:custDataLst>
              <p:tags r:id="rId1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36" name="矩形 35"/>
            <p:cNvSpPr/>
            <p:nvPr userDrawn="1">
              <p:custDataLst>
                <p:tags r:id="rId9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: 形状 36"/>
            <p:cNvSpPr/>
            <p:nvPr userDrawn="1">
              <p:custDataLst>
                <p:tags r:id="rId10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: 形状 37"/>
            <p:cNvSpPr/>
            <p:nvPr userDrawn="1">
              <p:custDataLst>
                <p:tags r:id="rId11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/>
            <p:nvPr userDrawn="1">
              <p:custDataLst>
                <p:tags r:id="rId12"/>
              </p:custDataLst>
            </p:nvPr>
          </p:nvCxnSpPr>
          <p:spPr>
            <a:xfrm flipV="1">
              <a:off x="2451100" y="2730500"/>
              <a:ext cx="0" cy="1903196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平行四边形 39"/>
            <p:cNvSpPr/>
            <p:nvPr userDrawn="1">
              <p:custDataLst>
                <p:tags r:id="rId13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平行四边形 40"/>
            <p:cNvSpPr/>
            <p:nvPr userDrawn="1">
              <p:custDataLst>
                <p:tags r:id="rId14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平行四边形 41"/>
            <p:cNvSpPr/>
            <p:nvPr userDrawn="1">
              <p:custDataLst>
                <p:tags r:id="rId15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平行四边形 42"/>
            <p:cNvSpPr/>
            <p:nvPr userDrawn="1">
              <p:custDataLst>
                <p:tags r:id="rId16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平行四边形 43"/>
            <p:cNvSpPr/>
            <p:nvPr userDrawn="1">
              <p:custDataLst>
                <p:tags r:id="rId17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平行四边形 44"/>
            <p:cNvSpPr/>
            <p:nvPr userDrawn="1">
              <p:custDataLst>
                <p:tags r:id="rId18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 userDrawn="1">
              <p:custDataLst>
                <p:tags r:id="rId19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 userDrawn="1">
              <p:custDataLst>
                <p:tags r:id="rId20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 userDrawn="1">
              <p:custDataLst>
                <p:tags r:id="rId21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 userDrawn="1">
              <p:custDataLst>
                <p:tags r:id="rId22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666999" y="2730500"/>
            <a:ext cx="4814955" cy="828606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 hasCustomPrompt="1"/>
            <p:custDataLst>
              <p:tags r:id="rId6"/>
            </p:custDataLst>
          </p:nvPr>
        </p:nvSpPr>
        <p:spPr>
          <a:xfrm>
            <a:off x="2666999" y="3685536"/>
            <a:ext cx="4814959" cy="44196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6" hasCustomPrompt="1"/>
            <p:custDataLst>
              <p:tags r:id="rId7"/>
            </p:custDataLst>
          </p:nvPr>
        </p:nvSpPr>
        <p:spPr>
          <a:xfrm>
            <a:off x="2666999" y="4250321"/>
            <a:ext cx="1609502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</a:p>
        </p:txBody>
      </p:sp>
      <p:sp>
        <p:nvSpPr>
          <p:cNvPr id="51" name="文本占位符 13"/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4384891" y="4251101"/>
            <a:ext cx="1609503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5" name="组合 14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9" name="平行四边形 8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平行四边形 9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 userDrawn="1">
            <p:custDataLst>
              <p:tags r:id="rId1"/>
            </p:custDataLst>
          </p:nvPr>
        </p:nvGrpSpPr>
        <p:grpSpPr>
          <a:xfrm>
            <a:off x="5245155" y="0"/>
            <a:ext cx="1082387" cy="6858000"/>
            <a:chOff x="5245155" y="0"/>
            <a:chExt cx="1082387" cy="6858000"/>
          </a:xfrm>
        </p:grpSpPr>
        <p:grpSp>
          <p:nvGrpSpPr>
            <p:cNvPr id="34" name="组合 33"/>
            <p:cNvGrpSpPr/>
            <p:nvPr userDrawn="1"/>
          </p:nvGrpSpPr>
          <p:grpSpPr>
            <a:xfrm>
              <a:off x="5246278" y="0"/>
              <a:ext cx="1081264" cy="292705"/>
              <a:chOff x="5246278" y="0"/>
              <a:chExt cx="1081264" cy="292705"/>
            </a:xfrm>
          </p:grpSpPr>
          <p:sp>
            <p:nvSpPr>
              <p:cNvPr id="33" name="任意多边形: 形状 32"/>
              <p:cNvSpPr/>
              <p:nvPr userDrawn="1">
                <p:custDataLst>
                  <p:tags r:id="rId10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: 形状 20"/>
              <p:cNvSpPr/>
              <p:nvPr userDrawn="1">
                <p:custDataLst>
                  <p:tags r:id="rId11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 userDrawn="1"/>
          </p:nvGrpSpPr>
          <p:grpSpPr>
            <a:xfrm flipV="1">
              <a:off x="5245155" y="6565295"/>
              <a:ext cx="1081264" cy="292705"/>
              <a:chOff x="5246278" y="0"/>
              <a:chExt cx="1081264" cy="292705"/>
            </a:xfrm>
          </p:grpSpPr>
          <p:sp>
            <p:nvSpPr>
              <p:cNvPr id="36" name="任意多边形: 形状 35"/>
              <p:cNvSpPr/>
              <p:nvPr userDrawn="1">
                <p:custDataLst>
                  <p:tags r:id="rId8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: 形状 36"/>
              <p:cNvSpPr/>
              <p:nvPr userDrawn="1">
                <p:custDataLst>
                  <p:tags r:id="rId9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13" r:link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6"/>
            </p:custDataLst>
          </p:nvPr>
        </p:nvSpPr>
        <p:spPr>
          <a:xfrm>
            <a:off x="4667569" y="3769044"/>
            <a:ext cx="4633595" cy="32194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kumimoji="0" lang="zh-CN" altLang="en-US" sz="1800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7"/>
            </p:custDataLst>
          </p:nvPr>
        </p:nvSpPr>
        <p:spPr>
          <a:xfrm>
            <a:off x="4667569" y="2730183"/>
            <a:ext cx="4633595" cy="835660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kumimoji="0" lang="zh-CN" altLang="en-US" sz="4000" b="0" i="0" spc="4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marR="0" lvl="0" indent="0">
              <a:spcAft>
                <a:spcPts val="0"/>
              </a:spcAft>
              <a:buClrTx/>
              <a:buSzTx/>
              <a:buFontTx/>
            </a:pPr>
            <a:r>
              <a:rPr lang="zh-CN" altLang="en-US"/>
              <a:t>编辑标题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1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 userDrawn="1">
            <p:custDataLst>
              <p:tags r:id="rId1"/>
            </p:custDataLst>
          </p:nvPr>
        </p:nvGrpSpPr>
        <p:grpSpPr>
          <a:xfrm>
            <a:off x="1577143" y="3111500"/>
            <a:ext cx="10421975" cy="3621046"/>
            <a:chOff x="1577143" y="3111500"/>
            <a:chExt cx="10421975" cy="3621046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3840" y="6406316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577143" y="3111500"/>
              <a:ext cx="1805303" cy="634999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487680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4" name="组合 13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9" name="平行四边形 18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6" name="平行四边形 15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pPr/>
              <a:t>2022/2/28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10" name="矩形 9"/>
            <p:cNvSpPr/>
            <p:nvPr userDrawn="1">
              <p:custDataLst>
                <p:tags r:id="rId7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 userDrawn="1">
              <p:custDataLst>
                <p:tags r:id="rId8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 userDrawn="1">
              <p:custDataLst>
                <p:tags r:id="rId9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 userDrawn="1">
              <p:custDataLst>
                <p:tags r:id="rId10"/>
              </p:custDataLst>
            </p:nvPr>
          </p:nvCxnSpPr>
          <p:spPr>
            <a:xfrm flipV="1">
              <a:off x="2451100" y="2730500"/>
              <a:ext cx="0" cy="139700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平行四边形 16"/>
            <p:cNvSpPr/>
            <p:nvPr userDrawn="1">
              <p:custDataLst>
                <p:tags r:id="rId11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13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14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平行四边形 20"/>
            <p:cNvSpPr/>
            <p:nvPr userDrawn="1">
              <p:custDataLst>
                <p:tags r:id="rId15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平行四边形 21"/>
            <p:cNvSpPr/>
            <p:nvPr userDrawn="1">
              <p:custDataLst>
                <p:tags r:id="rId16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 userDrawn="1">
              <p:custDataLst>
                <p:tags r:id="rId17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 userDrawn="1">
              <p:custDataLst>
                <p:tags r:id="rId18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>
              <p:custDataLst>
                <p:tags r:id="rId19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 userDrawn="1">
              <p:custDataLst>
                <p:tags r:id="rId20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705099" y="2730499"/>
            <a:ext cx="4343401" cy="814469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6" hasCustomPrompt="1"/>
            <p:custDataLst>
              <p:tags r:id="rId6"/>
            </p:custDataLst>
          </p:nvPr>
        </p:nvSpPr>
        <p:spPr>
          <a:xfrm>
            <a:off x="2705100" y="3686175"/>
            <a:ext cx="4343400" cy="441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1" name="平行四边形 10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1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1659623" y="130970"/>
            <a:ext cx="345278" cy="326230"/>
            <a:chOff x="185740" y="130970"/>
            <a:chExt cx="345278" cy="326230"/>
          </a:xfrm>
        </p:grpSpPr>
        <p:sp>
          <p:nvSpPr>
            <p:cNvPr id="17" name="平行四边形 16"/>
            <p:cNvSpPr/>
            <p:nvPr userDrawn="1">
              <p:custDataLst>
                <p:tags r:id="rId9"/>
              </p:custDataLst>
            </p:nvPr>
          </p:nvSpPr>
          <p:spPr>
            <a:xfrm>
              <a:off x="185740" y="130970"/>
              <a:ext cx="183356" cy="180975"/>
            </a:xfrm>
            <a:prstGeom prst="parallelogram">
              <a:avLst>
                <a:gd name="adj" fmla="val 5131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10"/>
              </p:custDataLst>
            </p:nvPr>
          </p:nvSpPr>
          <p:spPr>
            <a:xfrm flipV="1">
              <a:off x="185740" y="311944"/>
              <a:ext cx="169068" cy="145256"/>
            </a:xfrm>
            <a:prstGeom prst="parallelogram">
              <a:avLst>
                <a:gd name="adj" fmla="val 5273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11"/>
              </p:custDataLst>
            </p:nvPr>
          </p:nvSpPr>
          <p:spPr>
            <a:xfrm flipH="1">
              <a:off x="342899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433387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5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5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21" name="平行四边形 20"/>
              <p:cNvSpPr/>
              <p:nvPr userDrawn="1">
                <p:custDataLst>
                  <p:tags r:id="rId15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16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平行四边形 22"/>
              <p:cNvSpPr/>
              <p:nvPr userDrawn="1">
                <p:custDataLst>
                  <p:tags r:id="rId17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平行四边形 23"/>
              <p:cNvSpPr/>
              <p:nvPr userDrawn="1">
                <p:custDataLst>
                  <p:tags r:id="rId18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20" r:link="rId2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71910" y="6274479"/>
            <a:ext cx="720090" cy="5835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389986" y="5829300"/>
            <a:ext cx="11382818" cy="741361"/>
            <a:chOff x="389986" y="5829300"/>
            <a:chExt cx="11382818" cy="741361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0988157" y="5829300"/>
              <a:ext cx="784647" cy="741361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389986" y="6191251"/>
              <a:ext cx="830441" cy="292100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 userDrawn="1">
            <p:custDataLst>
              <p:tags r:id="rId1"/>
            </p:custDataLst>
          </p:nvPr>
        </p:nvGrpSpPr>
        <p:grpSpPr>
          <a:xfrm>
            <a:off x="1577143" y="3111500"/>
            <a:ext cx="10421975" cy="3621046"/>
            <a:chOff x="1577143" y="3111500"/>
            <a:chExt cx="10421975" cy="3621046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3840" y="6406316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577143" y="3111500"/>
              <a:ext cx="1805303" cy="634999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487680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4" name="组合 13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9" name="平行四边形 18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6" name="平行四边形 15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pPr/>
              <a:t>2022/2/28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26" Type="http://schemas.openxmlformats.org/officeDocument/2006/relationships/image" Target="../media/image1.jpeg"/><Relationship Id="rId3" Type="http://schemas.openxmlformats.org/officeDocument/2006/relationships/slideLayout" Target="../slideLayouts/slideLayout21.xml"/><Relationship Id="rId21" Type="http://schemas.openxmlformats.org/officeDocument/2006/relationships/tags" Target="../tags/tag260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5" Type="http://schemas.openxmlformats.org/officeDocument/2006/relationships/tags" Target="../tags/tag264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tags" Target="../tags/tag259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24" Type="http://schemas.openxmlformats.org/officeDocument/2006/relationships/tags" Target="../tags/tag263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23" Type="http://schemas.openxmlformats.org/officeDocument/2006/relationships/tags" Target="../tags/tag262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Relationship Id="rId22" Type="http://schemas.openxmlformats.org/officeDocument/2006/relationships/tags" Target="../tags/tag26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26" Type="http://schemas.openxmlformats.org/officeDocument/2006/relationships/image" Target="../media/image1.jpeg"/><Relationship Id="rId3" Type="http://schemas.openxmlformats.org/officeDocument/2006/relationships/slideLayout" Target="../slideLayouts/slideLayout39.xml"/><Relationship Id="rId21" Type="http://schemas.openxmlformats.org/officeDocument/2006/relationships/tags" Target="../tags/tag517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5" Type="http://schemas.openxmlformats.org/officeDocument/2006/relationships/tags" Target="../tags/tag521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tags" Target="../tags/tag516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24" Type="http://schemas.openxmlformats.org/officeDocument/2006/relationships/tags" Target="../tags/tag520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23" Type="http://schemas.openxmlformats.org/officeDocument/2006/relationships/tags" Target="../tags/tag519.xml"/><Relationship Id="rId10" Type="http://schemas.openxmlformats.org/officeDocument/2006/relationships/slideLayout" Target="../slideLayouts/slideLayout46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Relationship Id="rId22" Type="http://schemas.openxmlformats.org/officeDocument/2006/relationships/tags" Target="../tags/tag5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pic>
        <p:nvPicPr>
          <p:cNvPr id="9" name="图片 8" descr="凌智logo"/>
          <p:cNvPicPr>
            <a:picLocks noChangeAspect="1"/>
          </p:cNvPicPr>
          <p:nvPr userDrawn="1"/>
        </p:nvPicPr>
        <p:blipFill>
          <a:blip r:embed="rId26" cstate="print"/>
          <a:stretch>
            <a:fillRect/>
          </a:stretch>
        </p:blipFill>
        <p:spPr>
          <a:xfrm>
            <a:off x="277495" y="271145"/>
            <a:ext cx="2628900" cy="785495"/>
          </a:xfrm>
          <a:prstGeom prst="rect">
            <a:avLst/>
          </a:prstGeom>
        </p:spPr>
      </p:pic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hd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pic>
        <p:nvPicPr>
          <p:cNvPr id="9" name="图片 8" descr="凌智logo"/>
          <p:cNvPicPr>
            <a:picLocks noChangeAspect="1"/>
          </p:cNvPicPr>
          <p:nvPr userDrawn="1"/>
        </p:nvPicPr>
        <p:blipFill>
          <a:blip r:embed="rId26" cstate="print"/>
          <a:stretch>
            <a:fillRect/>
          </a:stretch>
        </p:blipFill>
        <p:spPr>
          <a:xfrm>
            <a:off x="277495" y="271145"/>
            <a:ext cx="2628900" cy="785495"/>
          </a:xfrm>
          <a:prstGeom prst="rect">
            <a:avLst/>
          </a:prstGeom>
        </p:spPr>
      </p:pic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hf hd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凌智logo"/>
          <p:cNvPicPr>
            <a:picLocks noChangeAspect="1"/>
          </p:cNvPicPr>
          <p:nvPr userDrawn="1"/>
        </p:nvPicPr>
        <p:blipFill>
          <a:blip r:embed="rId26" cstate="print"/>
          <a:stretch>
            <a:fillRect/>
          </a:stretch>
        </p:blipFill>
        <p:spPr>
          <a:xfrm>
            <a:off x="277495" y="271145"/>
            <a:ext cx="2628900" cy="78549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74.xml"/><Relationship Id="rId1" Type="http://schemas.openxmlformats.org/officeDocument/2006/relationships/tags" Target="../tags/tag773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824.xml"/><Relationship Id="rId2" Type="http://schemas.openxmlformats.org/officeDocument/2006/relationships/tags" Target="../tags/tag823.xml"/><Relationship Id="rId1" Type="http://schemas.openxmlformats.org/officeDocument/2006/relationships/tags" Target="../tags/tag822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1.xml"/><Relationship Id="rId4" Type="http://schemas.openxmlformats.org/officeDocument/2006/relationships/tags" Target="../tags/tag82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3" Type="http://schemas.openxmlformats.org/officeDocument/2006/relationships/tags" Target="../tags/tag828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827.xml"/><Relationship Id="rId1" Type="http://schemas.openxmlformats.org/officeDocument/2006/relationships/tags" Target="../tags/tag826.xml"/><Relationship Id="rId6" Type="http://schemas.openxmlformats.org/officeDocument/2006/relationships/tags" Target="../tags/tag831.xml"/><Relationship Id="rId5" Type="http://schemas.openxmlformats.org/officeDocument/2006/relationships/tags" Target="../tags/tag830.xml"/><Relationship Id="rId4" Type="http://schemas.openxmlformats.org/officeDocument/2006/relationships/tags" Target="../tags/tag82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839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834.xml"/><Relationship Id="rId7" Type="http://schemas.openxmlformats.org/officeDocument/2006/relationships/tags" Target="../tags/tag838.xml"/><Relationship Id="rId12" Type="http://schemas.openxmlformats.org/officeDocument/2006/relationships/tags" Target="../tags/tag843.xml"/><Relationship Id="rId2" Type="http://schemas.openxmlformats.org/officeDocument/2006/relationships/tags" Target="../tags/tag833.xml"/><Relationship Id="rId1" Type="http://schemas.openxmlformats.org/officeDocument/2006/relationships/tags" Target="../tags/tag832.xml"/><Relationship Id="rId6" Type="http://schemas.openxmlformats.org/officeDocument/2006/relationships/tags" Target="../tags/tag837.xml"/><Relationship Id="rId11" Type="http://schemas.openxmlformats.org/officeDocument/2006/relationships/tags" Target="../tags/tag842.xml"/><Relationship Id="rId5" Type="http://schemas.openxmlformats.org/officeDocument/2006/relationships/tags" Target="../tags/tag836.xml"/><Relationship Id="rId10" Type="http://schemas.openxmlformats.org/officeDocument/2006/relationships/tags" Target="../tags/tag841.xml"/><Relationship Id="rId4" Type="http://schemas.openxmlformats.org/officeDocument/2006/relationships/tags" Target="../tags/tag835.xml"/><Relationship Id="rId9" Type="http://schemas.openxmlformats.org/officeDocument/2006/relationships/tags" Target="../tags/tag840.xml"/><Relationship Id="rId1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851.xml"/><Relationship Id="rId13" Type="http://schemas.openxmlformats.org/officeDocument/2006/relationships/slideLayout" Target="../slideLayouts/slideLayout25.xml"/><Relationship Id="rId3" Type="http://schemas.openxmlformats.org/officeDocument/2006/relationships/tags" Target="../tags/tag846.xml"/><Relationship Id="rId7" Type="http://schemas.openxmlformats.org/officeDocument/2006/relationships/tags" Target="../tags/tag850.xml"/><Relationship Id="rId12" Type="http://schemas.openxmlformats.org/officeDocument/2006/relationships/tags" Target="../tags/tag855.xml"/><Relationship Id="rId2" Type="http://schemas.openxmlformats.org/officeDocument/2006/relationships/tags" Target="../tags/tag845.xml"/><Relationship Id="rId1" Type="http://schemas.openxmlformats.org/officeDocument/2006/relationships/tags" Target="../tags/tag844.xml"/><Relationship Id="rId6" Type="http://schemas.openxmlformats.org/officeDocument/2006/relationships/tags" Target="../tags/tag849.xml"/><Relationship Id="rId11" Type="http://schemas.openxmlformats.org/officeDocument/2006/relationships/tags" Target="../tags/tag854.xml"/><Relationship Id="rId5" Type="http://schemas.openxmlformats.org/officeDocument/2006/relationships/tags" Target="../tags/tag848.xml"/><Relationship Id="rId10" Type="http://schemas.openxmlformats.org/officeDocument/2006/relationships/tags" Target="../tags/tag853.xml"/><Relationship Id="rId4" Type="http://schemas.openxmlformats.org/officeDocument/2006/relationships/tags" Target="../tags/tag847.xml"/><Relationship Id="rId9" Type="http://schemas.openxmlformats.org/officeDocument/2006/relationships/tags" Target="../tags/tag852.xml"/><Relationship Id="rId1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858.xml"/><Relationship Id="rId2" Type="http://schemas.openxmlformats.org/officeDocument/2006/relationships/tags" Target="../tags/tag857.xml"/><Relationship Id="rId1" Type="http://schemas.openxmlformats.org/officeDocument/2006/relationships/tags" Target="../tags/tag856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782.xml"/><Relationship Id="rId13" Type="http://schemas.openxmlformats.org/officeDocument/2006/relationships/tags" Target="../tags/tag787.xml"/><Relationship Id="rId18" Type="http://schemas.openxmlformats.org/officeDocument/2006/relationships/tags" Target="../tags/tag792.xml"/><Relationship Id="rId3" Type="http://schemas.openxmlformats.org/officeDocument/2006/relationships/tags" Target="../tags/tag777.xml"/><Relationship Id="rId21" Type="http://schemas.openxmlformats.org/officeDocument/2006/relationships/slideLayout" Target="../slideLayouts/slideLayout42.xml"/><Relationship Id="rId7" Type="http://schemas.openxmlformats.org/officeDocument/2006/relationships/tags" Target="../tags/tag781.xml"/><Relationship Id="rId12" Type="http://schemas.openxmlformats.org/officeDocument/2006/relationships/tags" Target="../tags/tag786.xml"/><Relationship Id="rId17" Type="http://schemas.openxmlformats.org/officeDocument/2006/relationships/tags" Target="../tags/tag791.xml"/><Relationship Id="rId2" Type="http://schemas.openxmlformats.org/officeDocument/2006/relationships/tags" Target="../tags/tag776.xml"/><Relationship Id="rId16" Type="http://schemas.openxmlformats.org/officeDocument/2006/relationships/tags" Target="../tags/tag790.xml"/><Relationship Id="rId20" Type="http://schemas.openxmlformats.org/officeDocument/2006/relationships/tags" Target="../tags/tag794.xml"/><Relationship Id="rId1" Type="http://schemas.openxmlformats.org/officeDocument/2006/relationships/tags" Target="../tags/tag775.xml"/><Relationship Id="rId6" Type="http://schemas.openxmlformats.org/officeDocument/2006/relationships/tags" Target="../tags/tag780.xml"/><Relationship Id="rId11" Type="http://schemas.openxmlformats.org/officeDocument/2006/relationships/tags" Target="../tags/tag785.xml"/><Relationship Id="rId5" Type="http://schemas.openxmlformats.org/officeDocument/2006/relationships/tags" Target="../tags/tag779.xml"/><Relationship Id="rId15" Type="http://schemas.openxmlformats.org/officeDocument/2006/relationships/tags" Target="../tags/tag789.xml"/><Relationship Id="rId10" Type="http://schemas.openxmlformats.org/officeDocument/2006/relationships/tags" Target="../tags/tag784.xml"/><Relationship Id="rId19" Type="http://schemas.openxmlformats.org/officeDocument/2006/relationships/tags" Target="../tags/tag793.xml"/><Relationship Id="rId4" Type="http://schemas.openxmlformats.org/officeDocument/2006/relationships/tags" Target="../tags/tag778.xml"/><Relationship Id="rId9" Type="http://schemas.openxmlformats.org/officeDocument/2006/relationships/tags" Target="../tags/tag783.xml"/><Relationship Id="rId14" Type="http://schemas.openxmlformats.org/officeDocument/2006/relationships/tags" Target="../tags/tag788.xml"/><Relationship Id="rId2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97.xml"/><Relationship Id="rId2" Type="http://schemas.openxmlformats.org/officeDocument/2006/relationships/tags" Target="../tags/tag796.xml"/><Relationship Id="rId1" Type="http://schemas.openxmlformats.org/officeDocument/2006/relationships/tags" Target="../tags/tag795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800.xml"/><Relationship Id="rId2" Type="http://schemas.openxmlformats.org/officeDocument/2006/relationships/tags" Target="../tags/tag799.xml"/><Relationship Id="rId1" Type="http://schemas.openxmlformats.org/officeDocument/2006/relationships/tags" Target="../tags/tag798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803.xml"/><Relationship Id="rId2" Type="http://schemas.openxmlformats.org/officeDocument/2006/relationships/tags" Target="../tags/tag802.xml"/><Relationship Id="rId1" Type="http://schemas.openxmlformats.org/officeDocument/2006/relationships/tags" Target="../tags/tag801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806.xml"/><Relationship Id="rId2" Type="http://schemas.openxmlformats.org/officeDocument/2006/relationships/tags" Target="../tags/tag805.xml"/><Relationship Id="rId1" Type="http://schemas.openxmlformats.org/officeDocument/2006/relationships/tags" Target="../tags/tag804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0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810.xml"/><Relationship Id="rId2" Type="http://schemas.openxmlformats.org/officeDocument/2006/relationships/tags" Target="../tags/tag809.xml"/><Relationship Id="rId1" Type="http://schemas.openxmlformats.org/officeDocument/2006/relationships/tags" Target="../tags/tag808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814.xml"/><Relationship Id="rId7" Type="http://schemas.openxmlformats.org/officeDocument/2006/relationships/notesSlide" Target="../notesSlides/notesSlide8.xml"/><Relationship Id="rId2" Type="http://schemas.openxmlformats.org/officeDocument/2006/relationships/tags" Target="../tags/tag813.xml"/><Relationship Id="rId1" Type="http://schemas.openxmlformats.org/officeDocument/2006/relationships/tags" Target="../tags/tag812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816.xml"/><Relationship Id="rId4" Type="http://schemas.openxmlformats.org/officeDocument/2006/relationships/tags" Target="../tags/tag8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819.xml"/><Relationship Id="rId7" Type="http://schemas.openxmlformats.org/officeDocument/2006/relationships/notesSlide" Target="../notesSlides/notesSlide9.xml"/><Relationship Id="rId2" Type="http://schemas.openxmlformats.org/officeDocument/2006/relationships/tags" Target="../tags/tag818.xml"/><Relationship Id="rId1" Type="http://schemas.openxmlformats.org/officeDocument/2006/relationships/tags" Target="../tags/tag817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821.xml"/><Relationship Id="rId4" Type="http://schemas.openxmlformats.org/officeDocument/2006/relationships/tags" Target="../tags/tag8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667000" y="3420745"/>
            <a:ext cx="6845300" cy="828675"/>
          </a:xfrm>
        </p:spPr>
        <p:txBody>
          <a:bodyPr/>
          <a:lstStyle/>
          <a:p>
            <a:pPr algn="ctr"/>
            <a:r>
              <a:rPr lang="zh-CN" altLang="en-US" sz="4400" dirty="0"/>
              <a:t>OpenHarmonyOS</a:t>
            </a:r>
            <a:br>
              <a:rPr lang="zh-CN" altLang="en-US" sz="4400" dirty="0"/>
            </a:br>
            <a:r>
              <a:rPr lang="en-US" altLang="zh-CN" sz="4400" dirty="0"/>
              <a:t>E53</a:t>
            </a:r>
            <a:r>
              <a:rPr lang="zh-CN" altLang="en-US" sz="4400" dirty="0"/>
              <a:t>模块开发</a:t>
            </a:r>
            <a:r>
              <a:rPr lang="en-US" altLang="zh-CN" sz="4400" smtClean="0"/>
              <a:t>-</a:t>
            </a:r>
            <a:r>
              <a:rPr lang="zh-CN" altLang="en-US" sz="4400" smtClean="0"/>
              <a:t>智慧</a:t>
            </a:r>
            <a:r>
              <a:rPr lang="zh-CN" altLang="en-US" sz="4400" dirty="0"/>
              <a:t>路灯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1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版权所有©2022福州市凌睿智捷电子有限公司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1250315" y="2291080"/>
            <a:ext cx="10060305" cy="3461385"/>
          </a:xfrm>
          <a:prstGeom prst="rect">
            <a:avLst/>
          </a:prstGeom>
          <a:noFill/>
        </p:spPr>
        <p:txBody>
          <a:bodyPr wrap="square" rtlCol="0" anchor="ctr" anchorCtr="0"/>
          <a:lstStyle/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14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14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打开sdk下面路径的文件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vendor/lockzhiner/rk2206/samples/c3_e53_intelligent_street_lamp/e53_intelligent_street_lamp_example.c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14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、创建任务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在e53_isl_example函数中，创建的一个任务e53_isl_thread。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task.pfnTaskEntry = (TSK_ENTRY_FUNC)e53_isl_thread;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task.uwStackSize = 10240;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task.pcName = "e53_isl_thread";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task.usTaskPrio = 24;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ret = LOS_TaskCreate(&amp;thread_id, &amp;task);</a:t>
            </a:r>
          </a:p>
        </p:txBody>
      </p:sp>
      <p:sp>
        <p:nvSpPr>
          <p:cNvPr id="10" name="稻壳儿春秋广告/盗版必究"/>
          <p:cNvSpPr txBox="1"/>
          <p:nvPr>
            <p:custDataLst>
              <p:tags r:id="rId3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7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11" name="标题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568575" y="1431925"/>
            <a:ext cx="4699635" cy="66357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fontScale="925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4000" b="0" i="0" u="none" strike="noStrike" kern="1200" cap="none" spc="4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b="1" spc="200">
                <a:ea typeface="微软雅黑" panose="020B0503020204020204" charset="-122"/>
                <a:sym typeface="Arial" panose="020B0604020202020204" pitchFamily="34" charset="0"/>
              </a:rPr>
              <a:t>实例分析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1250315" y="2291715"/>
            <a:ext cx="10060305" cy="384373"/>
          </a:xfrm>
          <a:prstGeom prst="rect">
            <a:avLst/>
          </a:prstGeom>
          <a:noFill/>
        </p:spPr>
        <p:txBody>
          <a:bodyPr wrap="square" rtlCol="0" anchor="ctr" anchorCtr="0"/>
          <a:lstStyle/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在e53_isl_thread函数中，每2s读取一次传感器数据并打印亮度数据。当亮度小于20时，打开路灯，否则关闭路灯</a:t>
            </a:r>
            <a:r>
              <a:rPr lang="zh-CN" altLang="en-US" sz="14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。</a:t>
            </a:r>
            <a:endParaRPr lang="en-US" altLang="zh-CN" sz="1400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稻壳儿春秋广告/盗版必究"/>
          <p:cNvSpPr txBox="1"/>
          <p:nvPr>
            <p:custDataLst>
              <p:tags r:id="rId3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7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11" name="标题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568575" y="1431925"/>
            <a:ext cx="4699635" cy="66357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fontScale="925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4000" b="0" i="0" u="none" strike="noStrike" kern="1200" cap="none" spc="4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b="1" spc="200">
                <a:ea typeface="微软雅黑" panose="020B0503020204020204" charset="-122"/>
                <a:sym typeface="Arial" panose="020B0604020202020204" pitchFamily="34" charset="0"/>
              </a:rPr>
              <a:t>实例分析</a:t>
            </a:r>
            <a:endParaRPr lang="en-US" altLang="zh-CN" b="1" spc="20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文本框 3"/>
          <p:cNvSpPr txBox="1"/>
          <p:nvPr>
            <p:custDataLst>
              <p:tags r:id="rId5"/>
            </p:custDataLst>
          </p:nvPr>
        </p:nvSpPr>
        <p:spPr>
          <a:xfrm>
            <a:off x="1065530" y="2650921"/>
            <a:ext cx="5038725" cy="37498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0"/>
          <a:lstStyle/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void e53_isl_thread()</a:t>
            </a: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{</a:t>
            </a: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float </a:t>
            </a:r>
            <a:r>
              <a:rPr lang="en-US" altLang="zh-CN" sz="12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lum</a:t>
            </a: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= 0;</a:t>
            </a: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endParaRPr lang="en-US" altLang="zh-CN" sz="1200" spc="100" dirty="0" smtClean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e53_isl_init();</a:t>
            </a: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endParaRPr lang="en-US" altLang="zh-CN" sz="1200" spc="100" dirty="0" smtClean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while (1)</a:t>
            </a: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{</a:t>
            </a: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</a:t>
            </a:r>
            <a:r>
              <a:rPr lang="en-US" altLang="zh-CN" sz="12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lum</a:t>
            </a: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= e53_isl_read_data();</a:t>
            </a: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endParaRPr lang="en-US" altLang="zh-CN" sz="1200" spc="100" dirty="0" smtClean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</a:t>
            </a:r>
            <a:r>
              <a:rPr lang="en-US" altLang="zh-CN" sz="12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printf</a:t>
            </a: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("luminance value is %.2f\n", </a:t>
            </a:r>
            <a:r>
              <a:rPr lang="en-US" altLang="zh-CN" sz="12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lum</a:t>
            </a: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);</a:t>
            </a: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endParaRPr lang="en-US" altLang="zh-CN" sz="1200" spc="100" dirty="0" smtClean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文本框 1"/>
          <p:cNvSpPr txBox="1"/>
          <p:nvPr>
            <p:custDataLst>
              <p:tags r:id="rId6"/>
            </p:custDataLst>
          </p:nvPr>
        </p:nvSpPr>
        <p:spPr>
          <a:xfrm>
            <a:off x="6104255" y="2650921"/>
            <a:ext cx="5038725" cy="37498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0"/>
          <a:lstStyle/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if (</a:t>
            </a:r>
            <a:r>
              <a:rPr lang="en-US" altLang="zh-CN" sz="12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lum</a:t>
            </a: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&lt; 20)</a:t>
            </a: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{</a:t>
            </a: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</a:t>
            </a:r>
            <a:r>
              <a:rPr lang="en-US" altLang="zh-CN" sz="12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isl_light_set_status</a:t>
            </a: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(ON);</a:t>
            </a: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</a:t>
            </a:r>
            <a:r>
              <a:rPr lang="en-US" altLang="zh-CN" sz="12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printf</a:t>
            </a: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("light on\n");</a:t>
            </a: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}</a:t>
            </a: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else</a:t>
            </a: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{</a:t>
            </a: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</a:t>
            </a:r>
            <a:r>
              <a:rPr lang="en-US" altLang="zh-CN" sz="12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isl_light_set_status</a:t>
            </a: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(OFF);</a:t>
            </a: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</a:t>
            </a:r>
            <a:r>
              <a:rPr lang="en-US" altLang="zh-CN" sz="12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printf</a:t>
            </a: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("light off\n");</a:t>
            </a: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}</a:t>
            </a: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endParaRPr lang="en-US" altLang="zh-CN" sz="1200" spc="100" dirty="0" smtClean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</a:t>
            </a:r>
            <a:r>
              <a:rPr lang="en-US" altLang="zh-CN" sz="12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LOS_Msleep</a:t>
            </a: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(2000);</a:t>
            </a: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}</a:t>
            </a: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}</a:t>
            </a:r>
            <a:endParaRPr lang="en-US" altLang="zh-CN" sz="1200" spc="1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2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0" name="组合 9"/>
            <p:cNvGrpSpPr/>
            <p:nvPr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>
                <p:custDataLst>
                  <p:tags r:id="rId9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>
                <p:custDataLst>
                  <p:tags r:id="rId10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>
                <p:custDataLst>
                  <p:tags r:id="rId11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>
                <p:custDataLst>
                  <p:tags r:id="rId12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608399" y="1371600"/>
            <a:ext cx="10974649" cy="4572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065599" y="1677600"/>
            <a:ext cx="10060249" cy="3960000"/>
          </a:xfrm>
          <a:prstGeom prst="rect">
            <a:avLst/>
          </a:prstGeom>
          <a:noFill/>
        </p:spPr>
        <p:txBody>
          <a:bodyPr wrap="square" rtlCol="0" anchor="ctr" anchorCtr="0">
            <a:normAutofit lnSpcReduction="10000"/>
          </a:bodyPr>
          <a:lstStyle/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3</a:t>
            </a:r>
            <a:r>
              <a:rPr lang="zh-CN" altLang="en-US" sz="16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、修改编译脚本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修改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vendor/lockzhiner/rk2206/sample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路径下 BUILD.gn 文件，指定 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c3_e53_intelligent_street_lamp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参与编译。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"./c3_e53_intelligent_street_lamp:e53_isl_example",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修改 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device/lockzhiner/rk2206/sdk_liteos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路径下 Makefile 文件，添加 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-le53_isl_example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参与编译。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hardware_LIBS = -lhal_iothardware -lhardware -le53_isl_example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4</a:t>
            </a:r>
            <a:r>
              <a:rPr lang="zh-CN" altLang="en-US" sz="16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、编译固件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hb set -root .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hb set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hb build -f</a:t>
            </a:r>
          </a:p>
        </p:txBody>
      </p:sp>
      <p:sp>
        <p:nvSpPr>
          <p:cNvPr id="5" name="Title 6"/>
          <p:cNvSpPr txBox="1"/>
          <p:nvPr>
            <p:custDataLst>
              <p:tags r:id="rId5"/>
            </p:custDataLst>
          </p:nvPr>
        </p:nvSpPr>
        <p:spPr>
          <a:xfrm>
            <a:off x="3477895" y="356870"/>
            <a:ext cx="7007225" cy="60833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>
                <a:sym typeface="+mn-ea"/>
              </a:rPr>
              <a:t>实例分析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2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0" name="组合 9"/>
            <p:cNvGrpSpPr/>
            <p:nvPr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>
                <p:custDataLst>
                  <p:tags r:id="rId9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>
                <p:custDataLst>
                  <p:tags r:id="rId10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>
                <p:custDataLst>
                  <p:tags r:id="rId11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>
                <p:custDataLst>
                  <p:tags r:id="rId12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608399" y="1371600"/>
            <a:ext cx="10974649" cy="4572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065530" y="1677670"/>
            <a:ext cx="10060305" cy="407479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5</a:t>
            </a:r>
            <a:r>
              <a:rPr lang="zh-CN" altLang="en-US" sz="20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、烧写固件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6</a:t>
            </a:r>
            <a:r>
              <a:rPr lang="zh-CN" altLang="en-US" sz="20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、通过串口查看结果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运行结果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luminance value is 45.83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light off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luminance value is 4.17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light on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……</a:t>
            </a:r>
          </a:p>
        </p:txBody>
      </p:sp>
      <p:sp>
        <p:nvSpPr>
          <p:cNvPr id="5" name="Title 6"/>
          <p:cNvSpPr txBox="1"/>
          <p:nvPr>
            <p:custDataLst>
              <p:tags r:id="rId5"/>
            </p:custDataLst>
          </p:nvPr>
        </p:nvSpPr>
        <p:spPr>
          <a:xfrm>
            <a:off x="3477895" y="356870"/>
            <a:ext cx="7007225" cy="60833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>
                <a:sym typeface="+mn-ea"/>
              </a:rPr>
              <a:t>实例分析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705099" y="2730499"/>
            <a:ext cx="4343401" cy="814469"/>
          </a:xfrm>
        </p:spPr>
        <p:txBody>
          <a:bodyPr/>
          <a:lstStyle/>
          <a:p>
            <a:r>
              <a:rPr lang="zh-CN" altLang="en-US" spc="700" dirty="0"/>
              <a:t>谢谢聆听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idx="16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单击此处添加副标题内容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本框 76"/>
          <p:cNvSpPr txBox="1"/>
          <p:nvPr>
            <p:custDataLst>
              <p:tags r:id="rId2"/>
            </p:custDataLst>
          </p:nvPr>
        </p:nvSpPr>
        <p:spPr bwMode="auto">
          <a:xfrm>
            <a:off x="7349173" y="2236787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sz="20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硬件设计</a:t>
            </a:r>
          </a:p>
        </p:txBody>
      </p:sp>
      <p:sp>
        <p:nvSpPr>
          <p:cNvPr id="3" name="任意多边形 4"/>
          <p:cNvSpPr/>
          <p:nvPr>
            <p:custDataLst>
              <p:tags r:id="rId3"/>
            </p:custDataLst>
          </p:nvPr>
        </p:nvSpPr>
        <p:spPr bwMode="auto">
          <a:xfrm>
            <a:off x="5941378" y="2429192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任意多边形 12"/>
          <p:cNvSpPr/>
          <p:nvPr>
            <p:custDataLst>
              <p:tags r:id="rId4"/>
            </p:custDataLst>
          </p:nvPr>
        </p:nvSpPr>
        <p:spPr bwMode="auto">
          <a:xfrm>
            <a:off x="7064058" y="2429192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>
            <p:custDataLst>
              <p:tags r:id="rId5"/>
            </p:custDataLst>
          </p:nvPr>
        </p:nvSpPr>
        <p:spPr>
          <a:xfrm>
            <a:off x="6260783" y="2467292"/>
            <a:ext cx="579755" cy="35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fontScale="92500" lnSpcReduction="1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81" name="文本框 80"/>
          <p:cNvSpPr txBox="1"/>
          <p:nvPr>
            <p:custDataLst>
              <p:tags r:id="rId6"/>
            </p:custDataLst>
          </p:nvPr>
        </p:nvSpPr>
        <p:spPr bwMode="auto">
          <a:xfrm>
            <a:off x="7349173" y="3282632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2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工作原理</a:t>
            </a:r>
            <a:endParaRPr lang="zh-CN" altLang="en-US" sz="2000" b="1" spc="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任意多边形 17"/>
          <p:cNvSpPr/>
          <p:nvPr>
            <p:custDataLst>
              <p:tags r:id="rId7"/>
            </p:custDataLst>
          </p:nvPr>
        </p:nvSpPr>
        <p:spPr bwMode="auto">
          <a:xfrm>
            <a:off x="5941378" y="3475037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任意多边形 20"/>
          <p:cNvSpPr/>
          <p:nvPr>
            <p:custDataLst>
              <p:tags r:id="rId8"/>
            </p:custDataLst>
          </p:nvPr>
        </p:nvSpPr>
        <p:spPr bwMode="auto">
          <a:xfrm>
            <a:off x="7064058" y="3475037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>
            <p:custDataLst>
              <p:tags r:id="rId9"/>
            </p:custDataLst>
          </p:nvPr>
        </p:nvSpPr>
        <p:spPr>
          <a:xfrm>
            <a:off x="6260783" y="3513137"/>
            <a:ext cx="579755" cy="35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fontScale="92500" lnSpcReduction="1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85" name="文本框 84"/>
          <p:cNvSpPr txBox="1"/>
          <p:nvPr>
            <p:custDataLst>
              <p:tags r:id="rId10"/>
            </p:custDataLst>
          </p:nvPr>
        </p:nvSpPr>
        <p:spPr bwMode="auto">
          <a:xfrm>
            <a:off x="7349173" y="4328477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API</a:t>
            </a: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分析</a:t>
            </a:r>
          </a:p>
        </p:txBody>
      </p:sp>
      <p:sp>
        <p:nvSpPr>
          <p:cNvPr id="14" name="任意多边形 24"/>
          <p:cNvSpPr/>
          <p:nvPr>
            <p:custDataLst>
              <p:tags r:id="rId11"/>
            </p:custDataLst>
          </p:nvPr>
        </p:nvSpPr>
        <p:spPr bwMode="auto">
          <a:xfrm>
            <a:off x="5941378" y="4520882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任意多边形 25"/>
          <p:cNvSpPr/>
          <p:nvPr>
            <p:custDataLst>
              <p:tags r:id="rId12"/>
            </p:custDataLst>
          </p:nvPr>
        </p:nvSpPr>
        <p:spPr bwMode="auto">
          <a:xfrm>
            <a:off x="7064058" y="4520882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>
            <p:custDataLst>
              <p:tags r:id="rId13"/>
            </p:custDataLst>
          </p:nvPr>
        </p:nvSpPr>
        <p:spPr>
          <a:xfrm>
            <a:off x="6260783" y="4558982"/>
            <a:ext cx="579755" cy="35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fontScale="92500" lnSpcReduction="1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89" name="文本框 88"/>
          <p:cNvSpPr txBox="1"/>
          <p:nvPr>
            <p:custDataLst>
              <p:tags r:id="rId14"/>
            </p:custDataLst>
          </p:nvPr>
        </p:nvSpPr>
        <p:spPr bwMode="auto">
          <a:xfrm>
            <a:off x="7349173" y="5374322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sz="20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实例分析</a:t>
            </a:r>
          </a:p>
        </p:txBody>
      </p:sp>
      <p:sp>
        <p:nvSpPr>
          <p:cNvPr id="17" name="任意多边形 30"/>
          <p:cNvSpPr/>
          <p:nvPr>
            <p:custDataLst>
              <p:tags r:id="rId15"/>
            </p:custDataLst>
          </p:nvPr>
        </p:nvSpPr>
        <p:spPr bwMode="auto">
          <a:xfrm>
            <a:off x="5941378" y="5566727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0000" tIns="46800" rIns="90000" bIns="46800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>
                <a:prstClr val="white"/>
              </a:buClr>
              <a:buSzTx/>
              <a:buFontTx/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任意多边形 32"/>
          <p:cNvSpPr/>
          <p:nvPr>
            <p:custDataLst>
              <p:tags r:id="rId16"/>
            </p:custDataLst>
          </p:nvPr>
        </p:nvSpPr>
        <p:spPr bwMode="auto">
          <a:xfrm>
            <a:off x="7064058" y="5566727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0000" tIns="46800" rIns="90000" bIns="46800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>
                <a:prstClr val="white"/>
              </a:buClr>
              <a:buSzTx/>
              <a:buFontTx/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矩形 18"/>
          <p:cNvSpPr/>
          <p:nvPr>
            <p:custDataLst>
              <p:tags r:id="rId17"/>
            </p:custDataLst>
          </p:nvPr>
        </p:nvSpPr>
        <p:spPr>
          <a:xfrm>
            <a:off x="6260783" y="5604827"/>
            <a:ext cx="579755" cy="35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0000" tIns="46800" rIns="90000" bIns="46800" numCol="1" spcCol="0" rtlCol="0" fromWordArt="0" anchor="ctr" anchorCtr="0" forceAA="0" compatLnSpc="1">
            <a:normAutofit fontScale="92500" lnSpcReduction="10000"/>
          </a:bodyPr>
          <a:lstStyle/>
          <a:p>
            <a:pPr lvl="0" algn="ctr">
              <a:lnSpc>
                <a:spcPct val="120000"/>
              </a:lnSpc>
              <a:buClr>
                <a:prstClr val="white"/>
              </a:buClr>
              <a:buSzTx/>
              <a:buFontTx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04</a:t>
            </a:r>
          </a:p>
        </p:txBody>
      </p:sp>
      <p:grpSp>
        <p:nvGrpSpPr>
          <p:cNvPr id="30" name="组合 29"/>
          <p:cNvGrpSpPr/>
          <p:nvPr>
            <p:custDataLst>
              <p:tags r:id="rId18"/>
            </p:custDataLst>
          </p:nvPr>
        </p:nvGrpSpPr>
        <p:grpSpPr>
          <a:xfrm>
            <a:off x="5941378" y="667067"/>
            <a:ext cx="3292475" cy="1157605"/>
            <a:chOff x="696595" y="417830"/>
            <a:chExt cx="3292475" cy="1157605"/>
          </a:xfrm>
        </p:grpSpPr>
        <p:sp>
          <p:nvSpPr>
            <p:cNvPr id="31" name="文本框 49"/>
            <p:cNvSpPr txBox="1"/>
            <p:nvPr>
              <p:custDataLst>
                <p:tags r:id="rId19"/>
              </p:custDataLst>
            </p:nvPr>
          </p:nvSpPr>
          <p:spPr>
            <a:xfrm>
              <a:off x="696595" y="1158874"/>
              <a:ext cx="3292475" cy="416561"/>
            </a:xfrm>
            <a:prstGeom prst="rect">
              <a:avLst/>
            </a:prstGeom>
            <a:noFill/>
          </p:spPr>
          <p:txBody>
            <a:bodyPr wrap="square" rtlCol="0"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en-US" altLang="zh-CN" sz="2000" b="1" spc="600">
                  <a:solidFill>
                    <a:schemeClr val="dk1">
                      <a:lumMod val="85000"/>
                      <a:lumOff val="1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CONTENTS</a:t>
              </a:r>
            </a:p>
          </p:txBody>
        </p:sp>
        <p:sp>
          <p:nvSpPr>
            <p:cNvPr id="32" name="文本框 50"/>
            <p:cNvSpPr txBox="1"/>
            <p:nvPr>
              <p:custDataLst>
                <p:tags r:id="rId20"/>
              </p:custDataLst>
            </p:nvPr>
          </p:nvSpPr>
          <p:spPr>
            <a:xfrm>
              <a:off x="696595" y="417830"/>
              <a:ext cx="3292475" cy="699770"/>
            </a:xfrm>
            <a:prstGeom prst="rect">
              <a:avLst/>
            </a:prstGeom>
            <a:noFill/>
          </p:spPr>
          <p:txBody>
            <a:bodyPr wrap="square" rtlCol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zh-CN" altLang="en-US" sz="3600" spc="600">
                  <a:solidFill>
                    <a:schemeClr val="tx1">
                      <a:lumMod val="85000"/>
                      <a:lumOff val="15000"/>
                    </a:schemeClr>
                  </a:solidFill>
                  <a:uFillTx/>
                  <a:latin typeface="Arial" panose="020B0604020202020204" pitchFamily="34" charset="0"/>
                  <a:ea typeface="汉仪旗黑-85S" panose="00020600040101010101" pitchFamily="18" charset="-122"/>
                  <a:sym typeface="Arial" panose="020B0604020202020204" pitchFamily="34" charset="0"/>
                </a:rPr>
                <a:t>目 录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87475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7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>
          <a:xfrm>
            <a:off x="2568575" y="1453833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b="1" spc="200">
                <a:ea typeface="微软雅黑" panose="020B0503020204020204" charset="-122"/>
                <a:sym typeface="Arial" panose="020B0604020202020204" pitchFamily="34" charset="0"/>
              </a:rPr>
              <a:t>硬件设计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  <p:pic>
        <p:nvPicPr>
          <p:cNvPr id="2" name="图片 -21474826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2215" y="2312670"/>
            <a:ext cx="7227570" cy="376936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87475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7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01</a:t>
            </a:r>
            <a:endParaRPr kumimoji="0" lang="en-US" altLang="zh-CN" sz="7200" b="1" i="0" spc="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>
          <a:xfrm>
            <a:off x="2568575" y="1453833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b="1" spc="200" smtClean="0">
                <a:ea typeface="微软雅黑" panose="020B0503020204020204" charset="-122"/>
                <a:sym typeface="Arial" panose="020B0604020202020204" pitchFamily="34" charset="0"/>
              </a:rPr>
              <a:t>硬件设计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  <p:pic>
        <p:nvPicPr>
          <p:cNvPr id="2" name="图片 -214748260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9415" y="2209800"/>
            <a:ext cx="6313170" cy="404876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7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b="1" spc="200">
                <a:ea typeface="微软雅黑" panose="020B0503020204020204" charset="-122"/>
                <a:sym typeface="Arial" panose="020B0604020202020204" pitchFamily="34" charset="0"/>
              </a:rPr>
              <a:t>工作原理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2260" y="2263775"/>
            <a:ext cx="6362700" cy="40862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7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3"/>
            </p:custDataLst>
          </p:nvPr>
        </p:nvSpPr>
        <p:spPr>
          <a:xfrm>
            <a:off x="1223645" y="2418715"/>
            <a:ext cx="9734550" cy="3072130"/>
          </a:xfrm>
        </p:spPr>
        <p:txBody>
          <a:bodyPr vert="horz" wrap="square" lIns="0" tIns="0" rIns="0" bIns="0" rtlCol="0" anchor="t" anchorCtr="0">
            <a:noAutofit/>
          </a:bodyPr>
          <a:lstStyle/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首先，我们通过i2c总线下发“通电”指令给光线传感器，让光线传感器处于准备状态。“通电”指令就是0x01。</a:t>
            </a: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其次，通过i2c总线下发“连续H分辨率模式”给光线传感器，让光线传感器处于11x分辨率下开始测量，测量时间一般为120ms。</a:t>
            </a: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再次，通过i2c总线直接读取光线传感器芯片2个数值。这2个数据就是当前光线传感器的光线强度。</a:t>
            </a: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最后，根据读取到的光线强度，判断路灯是否要打开。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4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b="1" spc="200">
                <a:ea typeface="微软雅黑" panose="020B0503020204020204" charset="-122"/>
                <a:sym typeface="Arial" panose="020B0604020202020204" pitchFamily="34" charset="0"/>
              </a:rPr>
              <a:t>工作原理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7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3"/>
            </p:custDataLst>
          </p:nvPr>
        </p:nvSpPr>
        <p:spPr>
          <a:xfrm>
            <a:off x="1223645" y="2418715"/>
            <a:ext cx="9629140" cy="3388995"/>
          </a:xfrm>
        </p:spPr>
        <p:txBody>
          <a:bodyPr vert="horz" wrap="square" lIns="0" tIns="0" rIns="0" bIns="0" rtlCol="0" anchor="t" anchorCtr="0">
            <a:noAutofit/>
          </a:bodyPr>
          <a:lstStyle/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智慧井盖接口的头文件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/vendor/lockzhiner/rk2206/samples/e53_intelligent_street_lamp/include/</a:t>
            </a:r>
            <a:r>
              <a:rPr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e53_intelligent_street_lamp.h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OpenHarmonyOS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E53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模块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开发中，智慧路灯模块的接口主要分为几大类：</a:t>
            </a: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（1）初始化智慧路灯模块；</a:t>
            </a: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）控制光线传感器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；</a:t>
            </a: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）控制路灯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4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altLang="zh-CN" b="1" spc="200">
                <a:ea typeface="微软雅黑" panose="020B0503020204020204" charset="-122"/>
                <a:sym typeface="Arial" panose="020B0604020202020204" pitchFamily="34" charset="0"/>
              </a:rPr>
              <a:t>API</a:t>
            </a:r>
            <a:r>
              <a:rPr b="1" spc="200">
                <a:ea typeface="微软雅黑" panose="020B0503020204020204" charset="-122"/>
                <a:sym typeface="Arial" panose="020B0604020202020204" pitchFamily="34" charset="0"/>
              </a:rPr>
              <a:t>设计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7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altLang="zh-CN" b="1" spc="200">
                <a:ea typeface="微软雅黑" panose="020B0503020204020204" charset="-122"/>
                <a:sym typeface="Arial" panose="020B0604020202020204" pitchFamily="34" charset="0"/>
              </a:rPr>
              <a:t>API</a:t>
            </a:r>
            <a:r>
              <a:rPr b="1" spc="200">
                <a:ea typeface="微软雅黑" panose="020B0503020204020204" charset="-122"/>
                <a:sym typeface="Arial" panose="020B0604020202020204" pitchFamily="34" charset="0"/>
              </a:rPr>
              <a:t>设计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4"/>
            </p:custDataLst>
          </p:nvPr>
        </p:nvSpPr>
        <p:spPr>
          <a:xfrm>
            <a:off x="1223645" y="2823845"/>
            <a:ext cx="9629140" cy="534670"/>
          </a:xfrm>
        </p:spPr>
        <p:txBody>
          <a:bodyPr vert="horz" wrap="square" lIns="0" tIns="0" rIns="0" bIns="0" rtlCol="0" anchor="t" anchorCtr="0">
            <a:noAutofit/>
          </a:bodyPr>
          <a:lstStyle/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该函数主要功能是智慧路灯模块初始化，包括初始化I2C0、路灯控制GPIO以及初始化BH1750光线传感器。</a:t>
            </a: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无返回值。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23645" y="2400935"/>
            <a:ext cx="86779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rgbClr val="00B050"/>
                </a:solidFill>
              </a:rPr>
              <a:t>void</a:t>
            </a:r>
            <a:r>
              <a:rPr lang="zh-CN" altLang="en-US"/>
              <a:t> </a:t>
            </a:r>
            <a:r>
              <a:rPr lang="zh-CN" altLang="en-US">
                <a:solidFill>
                  <a:srgbClr val="00B0F0"/>
                </a:solidFill>
              </a:rPr>
              <a:t>void e53_isl_init</a:t>
            </a:r>
            <a:r>
              <a:rPr lang="zh-CN" altLang="en-US"/>
              <a:t>();</a:t>
            </a:r>
          </a:p>
        </p:txBody>
      </p:sp>
      <p:sp>
        <p:nvSpPr>
          <p:cNvPr id="10" name="副标题 1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223645" y="4919345"/>
            <a:ext cx="9629140" cy="8540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200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该函数主要功能是智慧路灯模块使能bh1750传感器开启测量，通过I2C总线下发连续H分辨率模式指令集。</a:t>
            </a: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无返回值。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223645" y="4496435"/>
            <a:ext cx="86779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rgbClr val="00B050"/>
                </a:solidFill>
              </a:rPr>
              <a:t>void</a:t>
            </a:r>
            <a:r>
              <a:rPr lang="zh-CN" altLang="en-US"/>
              <a:t> </a:t>
            </a:r>
            <a:r>
              <a:rPr lang="zh-CN" altLang="en-US">
                <a:solidFill>
                  <a:srgbClr val="00B0F0"/>
                </a:solidFill>
              </a:rPr>
              <a:t>start_bh1750</a:t>
            </a:r>
            <a:r>
              <a:rPr lang="zh-CN" altLang="en-US"/>
              <a:t>();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7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altLang="zh-CN" b="1" spc="200">
                <a:ea typeface="微软雅黑" panose="020B0503020204020204" charset="-122"/>
                <a:sym typeface="Arial" panose="020B0604020202020204" pitchFamily="34" charset="0"/>
              </a:rPr>
              <a:t>API</a:t>
            </a:r>
            <a:r>
              <a:rPr b="1" spc="200">
                <a:ea typeface="微软雅黑" panose="020B0503020204020204" charset="-122"/>
                <a:sym typeface="Arial" panose="020B0604020202020204" pitchFamily="34" charset="0"/>
              </a:rPr>
              <a:t>设计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4"/>
            </p:custDataLst>
          </p:nvPr>
        </p:nvSpPr>
        <p:spPr>
          <a:xfrm>
            <a:off x="1223645" y="2823845"/>
            <a:ext cx="9629140" cy="534670"/>
          </a:xfrm>
        </p:spPr>
        <p:txBody>
          <a:bodyPr vert="horz" wrap="square" lIns="0" tIns="0" rIns="0" bIns="0" rtlCol="0" anchor="t" anchorCtr="0">
            <a:noAutofit/>
          </a:bodyPr>
          <a:lstStyle/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该函数主要功能是智慧路灯模块读取传感器数据，得到亮度值。</a:t>
            </a: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返回值是传感器返回的亮度值。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23645" y="2400935"/>
            <a:ext cx="86779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rgbClr val="00B050"/>
                </a:solidFill>
              </a:rPr>
              <a:t>float</a:t>
            </a:r>
            <a:r>
              <a:rPr lang="zh-CN" altLang="en-US"/>
              <a:t> </a:t>
            </a:r>
            <a:r>
              <a:rPr lang="zh-CN" altLang="en-US">
                <a:solidFill>
                  <a:srgbClr val="00B0F0"/>
                </a:solidFill>
              </a:rPr>
              <a:t>e53_isl_read_data</a:t>
            </a:r>
            <a:r>
              <a:rPr lang="zh-CN" altLang="en-US"/>
              <a:t>();</a:t>
            </a:r>
          </a:p>
        </p:txBody>
      </p:sp>
      <p:sp>
        <p:nvSpPr>
          <p:cNvPr id="10" name="副标题 1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223645" y="4643120"/>
            <a:ext cx="9629140" cy="8540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200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该函数主要功能是智慧路灯模块控制路灯开关。</a:t>
            </a:r>
          </a:p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n"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参数status：控制路灯亮灭。</a:t>
            </a:r>
          </a:p>
          <a:p>
            <a:pPr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无返回值。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223645" y="4220210"/>
            <a:ext cx="86779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rgbClr val="00B050"/>
                </a:solidFill>
              </a:rPr>
              <a:t>void</a:t>
            </a:r>
            <a:r>
              <a:rPr lang="zh-CN" altLang="en-US"/>
              <a:t> </a:t>
            </a:r>
            <a:r>
              <a:rPr lang="zh-CN" altLang="en-US">
                <a:solidFill>
                  <a:srgbClr val="00B0F0"/>
                </a:solidFill>
              </a:rPr>
              <a:t>isl_light_set_status</a:t>
            </a:r>
            <a:r>
              <a:rPr lang="zh-CN" altLang="en-US"/>
              <a:t>(</a:t>
            </a:r>
            <a:r>
              <a:rPr lang="zh-CN" altLang="en-US">
                <a:solidFill>
                  <a:srgbClr val="00B050"/>
                </a:solidFill>
              </a:rPr>
              <a:t>SWITCH_STATUS_ENUM</a:t>
            </a:r>
            <a:r>
              <a:rPr lang="zh-CN" altLang="en-US"/>
              <a:t> status);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9、12、13、16、17、19、20、23、30、33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410"/>
  <p:tag name="KSO_WM_TEMPLATE_MASTER_TYPE" val="1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9、12、13、16、17、19、20、23、30、33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410"/>
  <p:tag name="KSO_WM_TEMPLATE_MASTER_TYPE" val="1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9、12、13、16、17、19、20、23、30、33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410"/>
  <p:tag name="KSO_WM_TEMPLATE_MASTER_TYPE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9、12、13、16、17、19、20、23、30、33"/>
  <p:tag name="KSO_WM_SLIDE_ID" val="custom20204410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4410"/>
  <p:tag name="KSO_WM_SLIDE_LAYOUT" val="a_b"/>
  <p:tag name="KSO_WM_SLIDE_LAYOUT_CNT" val="1_3"/>
  <p:tag name="KSO_WM_SPECIAL_SOURCE" val="bdnull"/>
</p:tagLst>
</file>

<file path=ppt/tags/tag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简约风工作汇报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1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4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4410"/>
  <p:tag name="KSO_WM_SLIDE_LAYOUT" val="a_b_l"/>
  <p:tag name="KSO_WM_SLIDE_LAYOUT_CNT" val="1_1_1"/>
  <p:tag name="KSO_WM_SPECIAL_SOURCE" val="bdnull"/>
</p:tagLst>
</file>

<file path=ppt/tags/tag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COLOR_SCHEME_SHAPE_ID" val="36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410_4*l_h_f*1_1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4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4410_4*l_h_i*1_1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5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custom20204410_4*l_h_i*1_1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5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ID" val="custom20204410_4*l_h_i*1_1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COLOR_SCHEME_SHAPE_ID" val="45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4410_4*l_h_f*1_2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3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4410_4*l_h_i*1_2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4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custom20204410_4*l_h_i*1_2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4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ID" val="custom20204410_4*l_h_i*1_2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COLOR_SCHEME_SHAPE_ID" val="48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4410_4*l_h_f*1_3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2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4410_4*l_h_i*1_3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3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custom20204410_4*l_h_i*1_3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3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ID" val="custom20204410_4*l_h_i*1_3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COLOR_SCHEME_SHAPE_ID" val="54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204410_4*l_h_f*1_4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1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4410_4*l_h_i*1_4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2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custom20204410_4*l_h_i*1_4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2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2"/>
  <p:tag name="KSO_WM_UNIT_ID" val="custom20204410_4*l_h_i*1_4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4410_4*i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USESOURCEFORMAT_APPLY" val="1"/>
</p:tagLst>
</file>

<file path=ppt/tags/tag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CONTENTS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4410_4*b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TEXT_FILL_FORE_SCHEMECOLOR_INDEX" val="1"/>
  <p:tag name="KSO_WM_UNIT_TEXT_FILL_TYPE" val="1"/>
  <p:tag name="KSO_WM_UNIT_USESOURCEFORMAT_APPLY" val="1"/>
</p:tagLst>
</file>

<file path=ppt/tags/tag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ISNUMDGMTITLE" val="0"/>
  <p:tag name="KSO_WM_UNIT_PRESET_TEXT" val="目 录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4410_4*a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SLIDE_ID" val="custom20204410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529"/>
  <p:tag name="KSO_WM_SLIDE_POSITION" val="0*0"/>
  <p:tag name="KSO_WM_TAG_VERSION" val="1.0"/>
  <p:tag name="KSO_WM_BEAUTIFY_FLAG" val="#wm#"/>
  <p:tag name="KSO_WM_TEMPLATE_CATEGORY" val="custom"/>
  <p:tag name="KSO_WM_TEMPLATE_INDEX" val="20204410"/>
  <p:tag name="KSO_WM_SLIDE_LAYOUT" val="a_f_i"/>
  <p:tag name="KSO_WM_SLIDE_LAYOUT_CNT" val="1_1_1"/>
  <p:tag name="KSO_WM_SPECIAL_SOURCE" val="bdnull"/>
</p:tagLst>
</file>

<file path=ppt/tags/tag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10_8*i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10_8*i*3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PRESET_TEXT" val="单击此处添加大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8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custom20204410_8*i*8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custom20204410_8*i*9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custom20204410_8*i*10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410_8*i*4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410_8*i*5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04410_8*i*6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custom20204410_8*i*7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SLIDE_ID" val="custom20204410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529"/>
  <p:tag name="KSO_WM_SLIDE_POSITION" val="0*0"/>
  <p:tag name="KSO_WM_TAG_VERSION" val="1.0"/>
  <p:tag name="KSO_WM_BEAUTIFY_FLAG" val="#wm#"/>
  <p:tag name="KSO_WM_TEMPLATE_CATEGORY" val="custom"/>
  <p:tag name="KSO_WM_TEMPLATE_INDEX" val="20204410"/>
  <p:tag name="KSO_WM_SLIDE_LAYOUT" val="a_f_i"/>
  <p:tag name="KSO_WM_SLIDE_LAYOUT_CNT" val="1_1_1"/>
  <p:tag name="KSO_WM_SPECIAL_SOURCE" val="bdnull"/>
</p:tagLst>
</file>

<file path=ppt/tags/tag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10_8*i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10_8*i*3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PRESET_TEXT" val="单击此处添加大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8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custom20204410_8*i*8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custom20204410_8*i*9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custom20204410_8*i*10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410_8*i*4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410_8*i*5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04410_8*i*6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custom20204410_8*i*7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33"/>
  <p:tag name="KSO_WM_TEMPLATE_SUBCATEGORY" val="0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33"/>
  <p:tag name="KSO_WM_TAG_VERSION" val="1.0"/>
  <p:tag name="KSO_WM_BEAUTIFY_FLAG" val="#wm#"/>
  <p:tag name="KSO_WM_TEMPLATE_CATEGORY" val="custom"/>
  <p:tag name="KSO_WM_TEMPLATE_INDEX" val="20204410"/>
  <p:tag name="KSO_WM_SLIDE_LAYOUT" val="a_b"/>
  <p:tag name="KSO_WM_SLIDE_LAYOUT_CNT" val="1_1"/>
  <p:tag name="KSO_WM_SPECIAL_SOURCE" val="bdnull"/>
</p:tagLst>
</file>

<file path=ppt/tags/tag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33*a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PRESET_TEXT" val="谢谢聆听"/>
</p:tagLst>
</file>

<file path=ppt/tags/tag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33*b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PRESET_TEXT" val="单击此处添加副标题内容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2_Office 主题​​">
  <a:themeElements>
    <a:clrScheme name="自定义 167">
      <a:dk1>
        <a:sysClr val="windowText" lastClr="000000"/>
      </a:dk1>
      <a:lt1>
        <a:sysClr val="window" lastClr="C7EDCC"/>
      </a:lt1>
      <a:dk2>
        <a:srgbClr val="ECEDEF"/>
      </a:dk2>
      <a:lt2>
        <a:srgbClr val="FFFFFF"/>
      </a:lt2>
      <a:accent1>
        <a:srgbClr val="FED000"/>
      </a:accent1>
      <a:accent2>
        <a:srgbClr val="CBCD33"/>
      </a:accent2>
      <a:accent3>
        <a:srgbClr val="98CA66"/>
      </a:accent3>
      <a:accent4>
        <a:srgbClr val="66C898"/>
      </a:accent4>
      <a:accent5>
        <a:srgbClr val="33C5CB"/>
      </a:accent5>
      <a:accent6>
        <a:srgbClr val="00C2F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67">
      <a:dk1>
        <a:sysClr val="windowText" lastClr="000000"/>
      </a:dk1>
      <a:lt1>
        <a:sysClr val="window" lastClr="C7EDCC"/>
      </a:lt1>
      <a:dk2>
        <a:srgbClr val="ECEDEF"/>
      </a:dk2>
      <a:lt2>
        <a:srgbClr val="FFFFFF"/>
      </a:lt2>
      <a:accent1>
        <a:srgbClr val="FED000"/>
      </a:accent1>
      <a:accent2>
        <a:srgbClr val="CBCD33"/>
      </a:accent2>
      <a:accent3>
        <a:srgbClr val="98CA66"/>
      </a:accent3>
      <a:accent4>
        <a:srgbClr val="66C898"/>
      </a:accent4>
      <a:accent5>
        <a:srgbClr val="33C5CB"/>
      </a:accent5>
      <a:accent6>
        <a:srgbClr val="00C2F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​​">
  <a:themeElements>
    <a:clrScheme name="自定义 167">
      <a:dk1>
        <a:sysClr val="windowText" lastClr="000000"/>
      </a:dk1>
      <a:lt1>
        <a:sysClr val="window" lastClr="C7EDCC"/>
      </a:lt1>
      <a:dk2>
        <a:srgbClr val="ECEDEF"/>
      </a:dk2>
      <a:lt2>
        <a:srgbClr val="FFFFFF"/>
      </a:lt2>
      <a:accent1>
        <a:srgbClr val="FED000"/>
      </a:accent1>
      <a:accent2>
        <a:srgbClr val="CBCD33"/>
      </a:accent2>
      <a:accent3>
        <a:srgbClr val="98CA66"/>
      </a:accent3>
      <a:accent4>
        <a:srgbClr val="66C898"/>
      </a:accent4>
      <a:accent5>
        <a:srgbClr val="33C5CB"/>
      </a:accent5>
      <a:accent6>
        <a:srgbClr val="00C2F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733</Words>
  <Application>WPS 演示</Application>
  <PresentationFormat>自定义</PresentationFormat>
  <Paragraphs>141</Paragraphs>
  <Slides>14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14</vt:i4>
      </vt:variant>
    </vt:vector>
  </HeadingPairs>
  <TitlesOfParts>
    <vt:vector size="17" baseType="lpstr">
      <vt:lpstr>2_Office 主题​​</vt:lpstr>
      <vt:lpstr>1_Office 主题​​</vt:lpstr>
      <vt:lpstr>3_Office 主题​​</vt:lpstr>
      <vt:lpstr>OpenHarmonyOS E53模块开发-智慧路灯</vt:lpstr>
      <vt:lpstr>幻灯片 2</vt:lpstr>
      <vt:lpstr>硬件设计</vt:lpstr>
      <vt:lpstr>硬件设计</vt:lpstr>
      <vt:lpstr>工作原理</vt:lpstr>
      <vt:lpstr>工作原理</vt:lpstr>
      <vt:lpstr>API设计</vt:lpstr>
      <vt:lpstr>API设计</vt:lpstr>
      <vt:lpstr>API设计</vt:lpstr>
      <vt:lpstr>幻灯片 10</vt:lpstr>
      <vt:lpstr>幻灯片 11</vt:lpstr>
      <vt:lpstr>幻灯片 12</vt:lpstr>
      <vt:lpstr>幻灯片 13</vt:lpstr>
      <vt:lpstr>谢谢聆听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OpenHarmonyOS E53模块开发-智慧路灯</dc:title>
  <dc:creator/>
  <cp:lastModifiedBy>PC</cp:lastModifiedBy>
  <cp:revision>470</cp:revision>
  <dcterms:created xsi:type="dcterms:W3CDTF">2019-06-19T02:08:00Z</dcterms:created>
  <dcterms:modified xsi:type="dcterms:W3CDTF">2022-02-28T05:39:25Z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D60F0C5AD1A441FCA76C1CCDE3D9E6C0</vt:lpwstr>
  </property>
</Properties>
</file>