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slideLayouts/slideLayout24.xml" ContentType="application/vnd.openxmlformats-officedocument.presentationml.slideLayout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651.xml" ContentType="application/vnd.openxmlformats-officedocument.presentationml.tags+xml"/>
  <Default Extension="png" ContentType="image/png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slideLayouts/slideLayout21.xml" ContentType="application/vnd.openxmlformats-officedocument.presentationml.slideLayout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notesSlides/notesSlide4.xml" ContentType="application/vnd.openxmlformats-officedocument.presentationml.notes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slideLayouts/slideLayout37.xml" ContentType="application/vnd.openxmlformats-officedocument.presentationml.slideLayout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notesSlides/notesSlide10.xml" ContentType="application/vnd.openxmlformats-officedocument.presentationml.notesSlide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notesSlides/notesSlide1.xml" ContentType="application/vnd.openxmlformats-officedocument.presentationml.notesSlide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Layouts/slideLayout34.xml" ContentType="application/vnd.openxmlformats-officedocument.presentationml.slideLayout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slideLayouts/slideLayout28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Layouts/slideLayout53.xml" ContentType="application/vnd.openxmlformats-officedocument.presentationml.slideLayout+xml"/>
  <Override PartName="/ppt/tags/tag715.xml" ContentType="application/vnd.openxmlformats-officedocument.presentationml.tags+xml"/>
  <Override PartName="/ppt/tags/tag762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38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slideLayouts/slideLayout31.xml" ContentType="application/vnd.openxmlformats-officedocument.presentationml.slideLayout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863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Layouts/slideLayout47.xml" ContentType="application/vnd.openxmlformats-officedocument.presentationml.slideLayout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slideLayouts/slideLayout25.xml" ContentType="application/vnd.openxmlformats-officedocument.presentationml.slideLayout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slideLayouts/slideLayout50.xml" ContentType="application/vnd.openxmlformats-officedocument.presentationml.slideLayout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860.xml" ContentType="application/vnd.openxmlformats-officedocument.presentationml.tags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heme/theme3.xml" ContentType="application/vnd.openxmlformats-officedocument.theme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slideLayouts/slideLayout44.xml" ContentType="application/vnd.openxmlformats-officedocument.presentationml.slideLayout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slideLayouts/slideLayout22.xml" ContentType="application/vnd.openxmlformats-officedocument.presentationml.slideLayout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tags/tag854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notesSlides/notesSlide5.xml" ContentType="application/vnd.openxmlformats-officedocument.presentationml.notes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Layouts/slideLayout38.xml" ContentType="application/vnd.openxmlformats-officedocument.presentationml.slideLayout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Layouts/slideLayout41.xml" ContentType="application/vnd.openxmlformats-officedocument.presentationml.slideLayout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slideMasters/slideMaster3.xml" ContentType="application/vnd.openxmlformats-officedocument.presentationml.slideMaster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Layouts/slideLayout35.xml" ContentType="application/vnd.openxmlformats-officedocument.presentationml.slideLayout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Layouts/slideLayout29.xml" ContentType="application/vnd.openxmlformats-officedocument.presentationml.slideLayout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slideLayouts/slideLayout54.xml" ContentType="application/vnd.openxmlformats-officedocument.presentationml.slideLayout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Layouts/slideLayout48.xml" ContentType="application/vnd.openxmlformats-officedocument.presentationml.slideLayout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slideLayouts/slideLayout26.xml" ContentType="application/vnd.openxmlformats-officedocument.presentationml.slideLayout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Layouts/slideLayout51.xml" ContentType="application/vnd.openxmlformats-officedocument.presentationml.slideLayout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heme/theme4.xml" ContentType="application/vnd.openxmlformats-officedocument.theme+xml"/>
  <Override PartName="/ppt/tags/tag776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Layouts/slideLayout45.xml" ContentType="application/vnd.openxmlformats-officedocument.presentationml.slideLayout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slideLayouts/slideLayout23.xml" ContentType="application/vnd.openxmlformats-officedocument.presentationml.slideLayout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Layouts/slideLayout39.xml" ContentType="application/vnd.openxmlformats-officedocument.presentationml.slideLayout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Layouts/slideLayout42.xml" ContentType="application/vnd.openxmlformats-officedocument.presentationml.slideLayout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slideLayouts/slideLayout20.xml" ContentType="application/vnd.openxmlformats-officedocument.presentationml.slideLayout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Layouts/slideLayout36.xml" ContentType="application/vnd.openxmlformats-officedocument.presentationml.slideLayout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slideLayouts/slideLayout33.xml" ContentType="application/vnd.openxmlformats-officedocument.presentationml.slideLayout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Layouts/slideLayout49.xml" ContentType="application/vnd.openxmlformats-officedocument.presentationml.slideLayout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slideLayouts/slideLayout27.xml" ContentType="application/vnd.openxmlformats-officedocument.presentationml.slideLayout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slideLayouts/slideLayout52.xml" ContentType="application/vnd.openxmlformats-officedocument.presentationml.slideLayout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slideLayouts/slideLayout30.xml" ContentType="application/vnd.openxmlformats-officedocument.presentationml.slideLayout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slideLayouts/slideLayout46.xml" ContentType="application/vnd.openxmlformats-officedocument.presentationml.slideLayout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282.xml" ContentType="application/vnd.openxmlformats-officedocument.presentationml.tags+xml"/>
  <Override PartName="/ppt/slideLayouts/slideLayout43.xml" ContentType="application/vnd.openxmlformats-officedocument.presentationml.slideLayout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Layouts/slideLayout15.xml" ContentType="application/vnd.openxmlformats-officedocument.presentationml.slideLayout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slideLayouts/slideLayout40.xml" ContentType="application/vnd.openxmlformats-officedocument.presentationml.slideLayout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slideMasters/slideMaster2.xml" ContentType="application/vnd.openxmlformats-officedocument.presentationml.slideMaster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  <p:sldMasterId id="2147483686" r:id="rId3"/>
  </p:sldMasterIdLst>
  <p:notesMasterIdLst>
    <p:notesMasterId r:id="rId16"/>
  </p:notesMasterIdLst>
  <p:sldIdLst>
    <p:sldId id="258" r:id="rId4"/>
    <p:sldId id="273" r:id="rId5"/>
    <p:sldId id="288" r:id="rId6"/>
    <p:sldId id="275" r:id="rId7"/>
    <p:sldId id="276" r:id="rId8"/>
    <p:sldId id="279" r:id="rId9"/>
    <p:sldId id="289" r:id="rId10"/>
    <p:sldId id="265" r:id="rId11"/>
    <p:sldId id="268" r:id="rId12"/>
    <p:sldId id="263" r:id="rId13"/>
    <p:sldId id="270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366" y="-96"/>
      </p:cViewPr>
      <p:guideLst>
        <p:guide orient="horz" pos="213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056BC-FB63-4C47-B671-44165AF5CE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slideMaster" Target="../slideMasters/slideMaster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tags" Target="../tags/tag209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2" Type="http://schemas.openxmlformats.org/officeDocument/2006/relationships/tags" Target="../tags/tag21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13" Type="http://schemas.openxmlformats.org/officeDocument/2006/relationships/tags" Target="../tags/tag239.xml"/><Relationship Id="rId18" Type="http://schemas.openxmlformats.org/officeDocument/2006/relationships/tags" Target="../tags/tag244.xml"/><Relationship Id="rId3" Type="http://schemas.openxmlformats.org/officeDocument/2006/relationships/tags" Target="../tags/tag229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233.xml"/><Relationship Id="rId12" Type="http://schemas.openxmlformats.org/officeDocument/2006/relationships/tags" Target="../tags/tag238.xml"/><Relationship Id="rId17" Type="http://schemas.openxmlformats.org/officeDocument/2006/relationships/tags" Target="../tags/tag243.xml"/><Relationship Id="rId2" Type="http://schemas.openxmlformats.org/officeDocument/2006/relationships/tags" Target="../tags/tag228.xml"/><Relationship Id="rId16" Type="http://schemas.openxmlformats.org/officeDocument/2006/relationships/tags" Target="../tags/tag242.xml"/><Relationship Id="rId20" Type="http://schemas.openxmlformats.org/officeDocument/2006/relationships/image" Target="../media/image3.jpeg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tags" Target="../tags/tag237.xml"/><Relationship Id="rId5" Type="http://schemas.openxmlformats.org/officeDocument/2006/relationships/tags" Target="../tags/tag231.xml"/><Relationship Id="rId15" Type="http://schemas.openxmlformats.org/officeDocument/2006/relationships/tags" Target="../tags/tag241.xml"/><Relationship Id="rId10" Type="http://schemas.openxmlformats.org/officeDocument/2006/relationships/tags" Target="../tags/tag236.xml"/><Relationship Id="rId19" Type="http://schemas.openxmlformats.org/officeDocument/2006/relationships/slideMaster" Target="../slideMasters/slideMaster1.xml"/><Relationship Id="rId4" Type="http://schemas.openxmlformats.org/officeDocument/2006/relationships/tags" Target="../tags/tag230.xml"/><Relationship Id="rId9" Type="http://schemas.openxmlformats.org/officeDocument/2006/relationships/tags" Target="../tags/tag235.xml"/><Relationship Id="rId14" Type="http://schemas.openxmlformats.org/officeDocument/2006/relationships/tags" Target="../tags/tag240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252.xml"/><Relationship Id="rId13" Type="http://schemas.openxmlformats.org/officeDocument/2006/relationships/tags" Target="../tags/tag257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12" Type="http://schemas.openxmlformats.org/officeDocument/2006/relationships/tags" Target="../tags/tag256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11" Type="http://schemas.openxmlformats.org/officeDocument/2006/relationships/tags" Target="../tags/tag255.xml"/><Relationship Id="rId5" Type="http://schemas.openxmlformats.org/officeDocument/2006/relationships/tags" Target="../tags/tag24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54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4" Type="http://schemas.openxmlformats.org/officeDocument/2006/relationships/tags" Target="../tags/tag25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5" Type="http://schemas.openxmlformats.org/officeDocument/2006/relationships/tags" Target="../tags/tag291.xml"/><Relationship Id="rId10" Type="http://schemas.openxmlformats.org/officeDocument/2006/relationships/tags" Target="../tags/tag296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image" Target="../media/image2.jpeg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5" Type="http://schemas.openxmlformats.org/officeDocument/2006/relationships/tags" Target="../tags/tag31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20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32.xml"/><Relationship Id="rId13" Type="http://schemas.openxmlformats.org/officeDocument/2006/relationships/tags" Target="../tags/tag337.xml"/><Relationship Id="rId3" Type="http://schemas.openxmlformats.org/officeDocument/2006/relationships/tags" Target="../tags/tag327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10" Type="http://schemas.openxmlformats.org/officeDocument/2006/relationships/tags" Target="../tags/tag334.xml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48.xml"/><Relationship Id="rId13" Type="http://schemas.openxmlformats.org/officeDocument/2006/relationships/tags" Target="../tags/tag353.xml"/><Relationship Id="rId3" Type="http://schemas.openxmlformats.org/officeDocument/2006/relationships/tags" Target="../tags/tag343.xml"/><Relationship Id="rId7" Type="http://schemas.openxmlformats.org/officeDocument/2006/relationships/tags" Target="../tags/tag347.xml"/><Relationship Id="rId12" Type="http://schemas.openxmlformats.org/officeDocument/2006/relationships/tags" Target="../tags/tag352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tags" Target="../tags/tag346.xml"/><Relationship Id="rId11" Type="http://schemas.openxmlformats.org/officeDocument/2006/relationships/tags" Target="../tags/tag351.xml"/><Relationship Id="rId5" Type="http://schemas.openxmlformats.org/officeDocument/2006/relationships/tags" Target="../tags/tag345.xml"/><Relationship Id="rId10" Type="http://schemas.openxmlformats.org/officeDocument/2006/relationships/tags" Target="../tags/tag350.xml"/><Relationship Id="rId4" Type="http://schemas.openxmlformats.org/officeDocument/2006/relationships/tags" Target="../tags/tag344.xml"/><Relationship Id="rId9" Type="http://schemas.openxmlformats.org/officeDocument/2006/relationships/tags" Target="../tags/tag349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364.xml"/><Relationship Id="rId13" Type="http://schemas.openxmlformats.org/officeDocument/2006/relationships/tags" Target="../tags/tag369.xml"/><Relationship Id="rId3" Type="http://schemas.openxmlformats.org/officeDocument/2006/relationships/tags" Target="../tags/tag359.xml"/><Relationship Id="rId7" Type="http://schemas.openxmlformats.org/officeDocument/2006/relationships/tags" Target="../tags/tag363.xml"/><Relationship Id="rId12" Type="http://schemas.openxmlformats.org/officeDocument/2006/relationships/tags" Target="../tags/tag368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tags" Target="../tags/tag362.xml"/><Relationship Id="rId11" Type="http://schemas.openxmlformats.org/officeDocument/2006/relationships/tags" Target="../tags/tag367.xml"/><Relationship Id="rId5" Type="http://schemas.openxmlformats.org/officeDocument/2006/relationships/tags" Target="../tags/tag36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66.xml"/><Relationship Id="rId4" Type="http://schemas.openxmlformats.org/officeDocument/2006/relationships/tags" Target="../tags/tag360.xml"/><Relationship Id="rId9" Type="http://schemas.openxmlformats.org/officeDocument/2006/relationships/tags" Target="../tags/tag365.xml"/><Relationship Id="rId14" Type="http://schemas.openxmlformats.org/officeDocument/2006/relationships/tags" Target="../tags/tag37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378.xml"/><Relationship Id="rId13" Type="http://schemas.openxmlformats.org/officeDocument/2006/relationships/tags" Target="../tags/tag383.xml"/><Relationship Id="rId3" Type="http://schemas.openxmlformats.org/officeDocument/2006/relationships/tags" Target="../tags/tag373.xml"/><Relationship Id="rId7" Type="http://schemas.openxmlformats.org/officeDocument/2006/relationships/tags" Target="../tags/tag377.xml"/><Relationship Id="rId12" Type="http://schemas.openxmlformats.org/officeDocument/2006/relationships/tags" Target="../tags/tag382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6" Type="http://schemas.openxmlformats.org/officeDocument/2006/relationships/tags" Target="../tags/tag376.xml"/><Relationship Id="rId11" Type="http://schemas.openxmlformats.org/officeDocument/2006/relationships/tags" Target="../tags/tag381.xml"/><Relationship Id="rId5" Type="http://schemas.openxmlformats.org/officeDocument/2006/relationships/tags" Target="../tags/tag375.xml"/><Relationship Id="rId10" Type="http://schemas.openxmlformats.org/officeDocument/2006/relationships/tags" Target="../tags/tag380.xml"/><Relationship Id="rId4" Type="http://schemas.openxmlformats.org/officeDocument/2006/relationships/tags" Target="../tags/tag374.xml"/><Relationship Id="rId9" Type="http://schemas.openxmlformats.org/officeDocument/2006/relationships/tags" Target="../tags/tag379.xml"/><Relationship Id="rId1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91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386.xml"/><Relationship Id="rId7" Type="http://schemas.openxmlformats.org/officeDocument/2006/relationships/tags" Target="../tags/tag390.xml"/><Relationship Id="rId12" Type="http://schemas.openxmlformats.org/officeDocument/2006/relationships/tags" Target="../tags/tag395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1" Type="http://schemas.openxmlformats.org/officeDocument/2006/relationships/tags" Target="../tags/tag394.xml"/><Relationship Id="rId5" Type="http://schemas.openxmlformats.org/officeDocument/2006/relationships/tags" Target="../tags/tag388.xml"/><Relationship Id="rId10" Type="http://schemas.openxmlformats.org/officeDocument/2006/relationships/tags" Target="../tags/tag393.xml"/><Relationship Id="rId4" Type="http://schemas.openxmlformats.org/officeDocument/2006/relationships/tags" Target="../tags/tag387.xml"/><Relationship Id="rId9" Type="http://schemas.openxmlformats.org/officeDocument/2006/relationships/tags" Target="../tags/tag39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403.xml"/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3" Type="http://schemas.openxmlformats.org/officeDocument/2006/relationships/tags" Target="../tags/tag39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402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0" Type="http://schemas.openxmlformats.org/officeDocument/2006/relationships/tags" Target="../tags/tag415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1" Type="http://schemas.openxmlformats.org/officeDocument/2006/relationships/tags" Target="../tags/tag406.xml"/><Relationship Id="rId5" Type="http://schemas.openxmlformats.org/officeDocument/2006/relationships/tags" Target="../tags/tag400.xml"/><Relationship Id="rId15" Type="http://schemas.openxmlformats.org/officeDocument/2006/relationships/tags" Target="../tags/tag410.xml"/><Relationship Id="rId10" Type="http://schemas.openxmlformats.org/officeDocument/2006/relationships/tags" Target="../tags/tag405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42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18.xml"/><Relationship Id="rId7" Type="http://schemas.openxmlformats.org/officeDocument/2006/relationships/tags" Target="../tags/tag422.xml"/><Relationship Id="rId12" Type="http://schemas.openxmlformats.org/officeDocument/2006/relationships/tags" Target="../tags/tag42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5" Type="http://schemas.openxmlformats.org/officeDocument/2006/relationships/tags" Target="../tags/tag420.xml"/><Relationship Id="rId10" Type="http://schemas.openxmlformats.org/officeDocument/2006/relationships/tags" Target="../tags/tag425.xml"/><Relationship Id="rId4" Type="http://schemas.openxmlformats.org/officeDocument/2006/relationships/tags" Target="../tags/tag419.xml"/><Relationship Id="rId9" Type="http://schemas.openxmlformats.org/officeDocument/2006/relationships/tags" Target="../tags/tag424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35.xml"/><Relationship Id="rId13" Type="http://schemas.openxmlformats.org/officeDocument/2006/relationships/tags" Target="../tags/tag440.xml"/><Relationship Id="rId3" Type="http://schemas.openxmlformats.org/officeDocument/2006/relationships/tags" Target="../tags/tag430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5" Type="http://schemas.openxmlformats.org/officeDocument/2006/relationships/tags" Target="../tags/tag43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437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444.xml"/><Relationship Id="rId7" Type="http://schemas.openxmlformats.org/officeDocument/2006/relationships/tags" Target="../tags/tag448.xml"/><Relationship Id="rId12" Type="http://schemas.openxmlformats.org/officeDocument/2006/relationships/tags" Target="../tags/tag453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6" Type="http://schemas.openxmlformats.org/officeDocument/2006/relationships/tags" Target="../tags/tag447.xml"/><Relationship Id="rId11" Type="http://schemas.openxmlformats.org/officeDocument/2006/relationships/tags" Target="../tags/tag452.xml"/><Relationship Id="rId5" Type="http://schemas.openxmlformats.org/officeDocument/2006/relationships/tags" Target="../tags/tag446.xml"/><Relationship Id="rId10" Type="http://schemas.openxmlformats.org/officeDocument/2006/relationships/tags" Target="../tags/tag451.xml"/><Relationship Id="rId4" Type="http://schemas.openxmlformats.org/officeDocument/2006/relationships/tags" Target="../tags/tag445.xml"/><Relationship Id="rId9" Type="http://schemas.openxmlformats.org/officeDocument/2006/relationships/tags" Target="../tags/tag450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61.xml"/><Relationship Id="rId13" Type="http://schemas.openxmlformats.org/officeDocument/2006/relationships/tags" Target="../tags/tag466.xml"/><Relationship Id="rId3" Type="http://schemas.openxmlformats.org/officeDocument/2006/relationships/tags" Target="../tags/tag456.xml"/><Relationship Id="rId7" Type="http://schemas.openxmlformats.org/officeDocument/2006/relationships/tags" Target="../tags/tag460.xml"/><Relationship Id="rId12" Type="http://schemas.openxmlformats.org/officeDocument/2006/relationships/tags" Target="../tags/tag465.xml"/><Relationship Id="rId2" Type="http://schemas.openxmlformats.org/officeDocument/2006/relationships/tags" Target="../tags/tag455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54.xml"/><Relationship Id="rId6" Type="http://schemas.openxmlformats.org/officeDocument/2006/relationships/tags" Target="../tags/tag459.xml"/><Relationship Id="rId11" Type="http://schemas.openxmlformats.org/officeDocument/2006/relationships/tags" Target="../tags/tag464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10" Type="http://schemas.openxmlformats.org/officeDocument/2006/relationships/tags" Target="../tags/tag463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tags" Target="../tags/tag483.xml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tags" Target="../tags/tag48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1.xml"/><Relationship Id="rId13" Type="http://schemas.openxmlformats.org/officeDocument/2006/relationships/tags" Target="../tags/tag496.xml"/><Relationship Id="rId18" Type="http://schemas.openxmlformats.org/officeDocument/2006/relationships/tags" Target="../tags/tag501.xml"/><Relationship Id="rId3" Type="http://schemas.openxmlformats.org/officeDocument/2006/relationships/tags" Target="../tags/tag486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490.xml"/><Relationship Id="rId12" Type="http://schemas.openxmlformats.org/officeDocument/2006/relationships/tags" Target="../tags/tag495.xml"/><Relationship Id="rId17" Type="http://schemas.openxmlformats.org/officeDocument/2006/relationships/tags" Target="../tags/tag500.xml"/><Relationship Id="rId2" Type="http://schemas.openxmlformats.org/officeDocument/2006/relationships/tags" Target="../tags/tag485.xml"/><Relationship Id="rId16" Type="http://schemas.openxmlformats.org/officeDocument/2006/relationships/tags" Target="../tags/tag499.xml"/><Relationship Id="rId20" Type="http://schemas.openxmlformats.org/officeDocument/2006/relationships/image" Target="../media/image3.jpeg"/><Relationship Id="rId1" Type="http://schemas.openxmlformats.org/officeDocument/2006/relationships/tags" Target="../tags/tag484.xml"/><Relationship Id="rId6" Type="http://schemas.openxmlformats.org/officeDocument/2006/relationships/tags" Target="../tags/tag489.xml"/><Relationship Id="rId11" Type="http://schemas.openxmlformats.org/officeDocument/2006/relationships/tags" Target="../tags/tag494.xml"/><Relationship Id="rId5" Type="http://schemas.openxmlformats.org/officeDocument/2006/relationships/tags" Target="../tags/tag488.xml"/><Relationship Id="rId15" Type="http://schemas.openxmlformats.org/officeDocument/2006/relationships/tags" Target="../tags/tag498.xml"/><Relationship Id="rId10" Type="http://schemas.openxmlformats.org/officeDocument/2006/relationships/tags" Target="../tags/tag493.xml"/><Relationship Id="rId19" Type="http://schemas.openxmlformats.org/officeDocument/2006/relationships/slideMaster" Target="../slideMasters/slideMaster2.xml"/><Relationship Id="rId4" Type="http://schemas.openxmlformats.org/officeDocument/2006/relationships/tags" Target="../tags/tag487.xml"/><Relationship Id="rId9" Type="http://schemas.openxmlformats.org/officeDocument/2006/relationships/tags" Target="../tags/tag492.xml"/><Relationship Id="rId14" Type="http://schemas.openxmlformats.org/officeDocument/2006/relationships/tags" Target="../tags/tag497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509.xml"/><Relationship Id="rId13" Type="http://schemas.openxmlformats.org/officeDocument/2006/relationships/tags" Target="../tags/tag514.xml"/><Relationship Id="rId3" Type="http://schemas.openxmlformats.org/officeDocument/2006/relationships/tags" Target="../tags/tag504.xml"/><Relationship Id="rId7" Type="http://schemas.openxmlformats.org/officeDocument/2006/relationships/tags" Target="../tags/tag508.xml"/><Relationship Id="rId12" Type="http://schemas.openxmlformats.org/officeDocument/2006/relationships/tags" Target="../tags/tag513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5" Type="http://schemas.openxmlformats.org/officeDocument/2006/relationships/tags" Target="../tags/tag5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511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529.xml"/><Relationship Id="rId13" Type="http://schemas.openxmlformats.org/officeDocument/2006/relationships/tags" Target="../tags/tag534.xml"/><Relationship Id="rId18" Type="http://schemas.openxmlformats.org/officeDocument/2006/relationships/tags" Target="../tags/tag539.xml"/><Relationship Id="rId3" Type="http://schemas.openxmlformats.org/officeDocument/2006/relationships/tags" Target="../tags/tag524.xml"/><Relationship Id="rId21" Type="http://schemas.openxmlformats.org/officeDocument/2006/relationships/tags" Target="../tags/tag542.xml"/><Relationship Id="rId7" Type="http://schemas.openxmlformats.org/officeDocument/2006/relationships/tags" Target="../tags/tag528.xml"/><Relationship Id="rId12" Type="http://schemas.openxmlformats.org/officeDocument/2006/relationships/tags" Target="../tags/tag533.xml"/><Relationship Id="rId17" Type="http://schemas.openxmlformats.org/officeDocument/2006/relationships/tags" Target="../tags/tag538.xml"/><Relationship Id="rId2" Type="http://schemas.openxmlformats.org/officeDocument/2006/relationships/tags" Target="../tags/tag523.xml"/><Relationship Id="rId16" Type="http://schemas.openxmlformats.org/officeDocument/2006/relationships/tags" Target="../tags/tag537.xml"/><Relationship Id="rId20" Type="http://schemas.openxmlformats.org/officeDocument/2006/relationships/tags" Target="../tags/tag541.xml"/><Relationship Id="rId1" Type="http://schemas.openxmlformats.org/officeDocument/2006/relationships/tags" Target="../tags/tag522.xml"/><Relationship Id="rId6" Type="http://schemas.openxmlformats.org/officeDocument/2006/relationships/tags" Target="../tags/tag527.xml"/><Relationship Id="rId11" Type="http://schemas.openxmlformats.org/officeDocument/2006/relationships/tags" Target="../tags/tag532.xml"/><Relationship Id="rId5" Type="http://schemas.openxmlformats.org/officeDocument/2006/relationships/tags" Target="../tags/tag526.xml"/><Relationship Id="rId15" Type="http://schemas.openxmlformats.org/officeDocument/2006/relationships/tags" Target="../tags/tag536.xml"/><Relationship Id="rId23" Type="http://schemas.openxmlformats.org/officeDocument/2006/relationships/slideMaster" Target="../slideMasters/slideMaster3.xml"/><Relationship Id="rId10" Type="http://schemas.openxmlformats.org/officeDocument/2006/relationships/tags" Target="../tags/tag531.xml"/><Relationship Id="rId19" Type="http://schemas.openxmlformats.org/officeDocument/2006/relationships/tags" Target="../tags/tag540.xml"/><Relationship Id="rId4" Type="http://schemas.openxmlformats.org/officeDocument/2006/relationships/tags" Target="../tags/tag525.xml"/><Relationship Id="rId9" Type="http://schemas.openxmlformats.org/officeDocument/2006/relationships/tags" Target="../tags/tag530.xml"/><Relationship Id="rId14" Type="http://schemas.openxmlformats.org/officeDocument/2006/relationships/tags" Target="../tags/tag535.xml"/><Relationship Id="rId22" Type="http://schemas.openxmlformats.org/officeDocument/2006/relationships/tags" Target="../tags/tag54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551.xml"/><Relationship Id="rId13" Type="http://schemas.openxmlformats.org/officeDocument/2006/relationships/tags" Target="../tags/tag556.xml"/><Relationship Id="rId3" Type="http://schemas.openxmlformats.org/officeDocument/2006/relationships/tags" Target="../tags/tag546.xml"/><Relationship Id="rId7" Type="http://schemas.openxmlformats.org/officeDocument/2006/relationships/tags" Target="../tags/tag550.xml"/><Relationship Id="rId12" Type="http://schemas.openxmlformats.org/officeDocument/2006/relationships/tags" Target="../tags/tag555.xml"/><Relationship Id="rId2" Type="http://schemas.openxmlformats.org/officeDocument/2006/relationships/tags" Target="../tags/tag545.xml"/><Relationship Id="rId1" Type="http://schemas.openxmlformats.org/officeDocument/2006/relationships/tags" Target="../tags/tag544.xml"/><Relationship Id="rId6" Type="http://schemas.openxmlformats.org/officeDocument/2006/relationships/tags" Target="../tags/tag549.xml"/><Relationship Id="rId11" Type="http://schemas.openxmlformats.org/officeDocument/2006/relationships/tags" Target="../tags/tag554.xml"/><Relationship Id="rId5" Type="http://schemas.openxmlformats.org/officeDocument/2006/relationships/tags" Target="../tags/tag548.xml"/><Relationship Id="rId10" Type="http://schemas.openxmlformats.org/officeDocument/2006/relationships/tags" Target="../tags/tag553.xml"/><Relationship Id="rId4" Type="http://schemas.openxmlformats.org/officeDocument/2006/relationships/tags" Target="../tags/tag547.xml"/><Relationship Id="rId9" Type="http://schemas.openxmlformats.org/officeDocument/2006/relationships/tags" Target="../tags/tag552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564.xml"/><Relationship Id="rId13" Type="http://schemas.openxmlformats.org/officeDocument/2006/relationships/image" Target="../media/image2.jpeg"/><Relationship Id="rId3" Type="http://schemas.openxmlformats.org/officeDocument/2006/relationships/tags" Target="../tags/tag559.xml"/><Relationship Id="rId7" Type="http://schemas.openxmlformats.org/officeDocument/2006/relationships/tags" Target="../tags/tag56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58.xml"/><Relationship Id="rId1" Type="http://schemas.openxmlformats.org/officeDocument/2006/relationships/tags" Target="../tags/tag557.xml"/><Relationship Id="rId6" Type="http://schemas.openxmlformats.org/officeDocument/2006/relationships/tags" Target="../tags/tag562.xml"/><Relationship Id="rId11" Type="http://schemas.openxmlformats.org/officeDocument/2006/relationships/tags" Target="../tags/tag567.xml"/><Relationship Id="rId5" Type="http://schemas.openxmlformats.org/officeDocument/2006/relationships/tags" Target="../tags/tag561.xml"/><Relationship Id="rId10" Type="http://schemas.openxmlformats.org/officeDocument/2006/relationships/tags" Target="../tags/tag566.xml"/><Relationship Id="rId4" Type="http://schemas.openxmlformats.org/officeDocument/2006/relationships/tags" Target="../tags/tag560.xml"/><Relationship Id="rId9" Type="http://schemas.openxmlformats.org/officeDocument/2006/relationships/tags" Target="../tags/tag565.xml"/><Relationship Id="rId14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5" Type="http://schemas.openxmlformats.org/officeDocument/2006/relationships/tags" Target="../tags/tag57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77.xml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3" Type="http://schemas.openxmlformats.org/officeDocument/2006/relationships/tags" Target="../tags/tag584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slideMaster" Target="../slideMasters/slideMaster3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10" Type="http://schemas.openxmlformats.org/officeDocument/2006/relationships/tags" Target="../tags/tag591.xml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605.xml"/><Relationship Id="rId13" Type="http://schemas.openxmlformats.org/officeDocument/2006/relationships/tags" Target="../tags/tag610.xml"/><Relationship Id="rId3" Type="http://schemas.openxmlformats.org/officeDocument/2006/relationships/tags" Target="../tags/tag600.xml"/><Relationship Id="rId7" Type="http://schemas.openxmlformats.org/officeDocument/2006/relationships/tags" Target="../tags/tag604.xml"/><Relationship Id="rId12" Type="http://schemas.openxmlformats.org/officeDocument/2006/relationships/tags" Target="../tags/tag609.xml"/><Relationship Id="rId2" Type="http://schemas.openxmlformats.org/officeDocument/2006/relationships/tags" Target="../tags/tag599.xml"/><Relationship Id="rId1" Type="http://schemas.openxmlformats.org/officeDocument/2006/relationships/tags" Target="../tags/tag598.xml"/><Relationship Id="rId6" Type="http://schemas.openxmlformats.org/officeDocument/2006/relationships/tags" Target="../tags/tag603.xml"/><Relationship Id="rId11" Type="http://schemas.openxmlformats.org/officeDocument/2006/relationships/tags" Target="../tags/tag608.xml"/><Relationship Id="rId5" Type="http://schemas.openxmlformats.org/officeDocument/2006/relationships/tags" Target="../tags/tag602.xml"/><Relationship Id="rId10" Type="http://schemas.openxmlformats.org/officeDocument/2006/relationships/tags" Target="../tags/tag607.xml"/><Relationship Id="rId4" Type="http://schemas.openxmlformats.org/officeDocument/2006/relationships/tags" Target="../tags/tag601.xml"/><Relationship Id="rId9" Type="http://schemas.openxmlformats.org/officeDocument/2006/relationships/tags" Target="../tags/tag606.xml"/><Relationship Id="rId14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tags" Target="../tags/tag611.xml"/><Relationship Id="rId4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621.xml"/><Relationship Id="rId13" Type="http://schemas.openxmlformats.org/officeDocument/2006/relationships/tags" Target="../tags/tag626.xml"/><Relationship Id="rId3" Type="http://schemas.openxmlformats.org/officeDocument/2006/relationships/tags" Target="../tags/tag616.xml"/><Relationship Id="rId7" Type="http://schemas.openxmlformats.org/officeDocument/2006/relationships/tags" Target="../tags/tag620.xml"/><Relationship Id="rId12" Type="http://schemas.openxmlformats.org/officeDocument/2006/relationships/tags" Target="../tags/tag625.xml"/><Relationship Id="rId2" Type="http://schemas.openxmlformats.org/officeDocument/2006/relationships/tags" Target="../tags/tag615.xml"/><Relationship Id="rId1" Type="http://schemas.openxmlformats.org/officeDocument/2006/relationships/tags" Target="../tags/tag614.xml"/><Relationship Id="rId6" Type="http://schemas.openxmlformats.org/officeDocument/2006/relationships/tags" Target="../tags/tag619.xml"/><Relationship Id="rId11" Type="http://schemas.openxmlformats.org/officeDocument/2006/relationships/tags" Target="../tags/tag624.xml"/><Relationship Id="rId5" Type="http://schemas.openxmlformats.org/officeDocument/2006/relationships/tags" Target="../tags/tag61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23.xml"/><Relationship Id="rId4" Type="http://schemas.openxmlformats.org/officeDocument/2006/relationships/tags" Target="../tags/tag617.xml"/><Relationship Id="rId9" Type="http://schemas.openxmlformats.org/officeDocument/2006/relationships/tags" Target="../tags/tag622.xml"/><Relationship Id="rId14" Type="http://schemas.openxmlformats.org/officeDocument/2006/relationships/tags" Target="../tags/tag6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635.xml"/><Relationship Id="rId13" Type="http://schemas.openxmlformats.org/officeDocument/2006/relationships/tags" Target="../tags/tag640.xml"/><Relationship Id="rId3" Type="http://schemas.openxmlformats.org/officeDocument/2006/relationships/tags" Target="../tags/tag630.xml"/><Relationship Id="rId7" Type="http://schemas.openxmlformats.org/officeDocument/2006/relationships/tags" Target="../tags/tag634.xml"/><Relationship Id="rId12" Type="http://schemas.openxmlformats.org/officeDocument/2006/relationships/tags" Target="../tags/tag639.xml"/><Relationship Id="rId2" Type="http://schemas.openxmlformats.org/officeDocument/2006/relationships/tags" Target="../tags/tag629.xml"/><Relationship Id="rId1" Type="http://schemas.openxmlformats.org/officeDocument/2006/relationships/tags" Target="../tags/tag628.xml"/><Relationship Id="rId6" Type="http://schemas.openxmlformats.org/officeDocument/2006/relationships/tags" Target="../tags/tag633.xml"/><Relationship Id="rId11" Type="http://schemas.openxmlformats.org/officeDocument/2006/relationships/tags" Target="../tags/tag638.xml"/><Relationship Id="rId5" Type="http://schemas.openxmlformats.org/officeDocument/2006/relationships/tags" Target="../tags/tag632.xml"/><Relationship Id="rId10" Type="http://schemas.openxmlformats.org/officeDocument/2006/relationships/tags" Target="../tags/tag637.xml"/><Relationship Id="rId4" Type="http://schemas.openxmlformats.org/officeDocument/2006/relationships/tags" Target="../tags/tag631.xml"/><Relationship Id="rId9" Type="http://schemas.openxmlformats.org/officeDocument/2006/relationships/tags" Target="../tags/tag636.xml"/><Relationship Id="rId14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648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43.xml"/><Relationship Id="rId7" Type="http://schemas.openxmlformats.org/officeDocument/2006/relationships/tags" Target="../tags/tag647.xml"/><Relationship Id="rId12" Type="http://schemas.openxmlformats.org/officeDocument/2006/relationships/tags" Target="../tags/tag652.xml"/><Relationship Id="rId2" Type="http://schemas.openxmlformats.org/officeDocument/2006/relationships/tags" Target="../tags/tag642.xml"/><Relationship Id="rId1" Type="http://schemas.openxmlformats.org/officeDocument/2006/relationships/tags" Target="../tags/tag641.xml"/><Relationship Id="rId6" Type="http://schemas.openxmlformats.org/officeDocument/2006/relationships/tags" Target="../tags/tag646.xml"/><Relationship Id="rId11" Type="http://schemas.openxmlformats.org/officeDocument/2006/relationships/tags" Target="../tags/tag651.xml"/><Relationship Id="rId5" Type="http://schemas.openxmlformats.org/officeDocument/2006/relationships/tags" Target="../tags/tag645.xml"/><Relationship Id="rId10" Type="http://schemas.openxmlformats.org/officeDocument/2006/relationships/tags" Target="../tags/tag650.xml"/><Relationship Id="rId4" Type="http://schemas.openxmlformats.org/officeDocument/2006/relationships/tags" Target="../tags/tag644.xml"/><Relationship Id="rId9" Type="http://schemas.openxmlformats.org/officeDocument/2006/relationships/tags" Target="../tags/tag649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660.xml"/><Relationship Id="rId13" Type="http://schemas.openxmlformats.org/officeDocument/2006/relationships/tags" Target="../tags/tag665.xml"/><Relationship Id="rId18" Type="http://schemas.openxmlformats.org/officeDocument/2006/relationships/tags" Target="../tags/tag670.xml"/><Relationship Id="rId3" Type="http://schemas.openxmlformats.org/officeDocument/2006/relationships/tags" Target="../tags/tag655.xml"/><Relationship Id="rId21" Type="http://schemas.openxmlformats.org/officeDocument/2006/relationships/slideMaster" Target="../slideMasters/slideMaster3.xml"/><Relationship Id="rId7" Type="http://schemas.openxmlformats.org/officeDocument/2006/relationships/tags" Target="../tags/tag659.xml"/><Relationship Id="rId12" Type="http://schemas.openxmlformats.org/officeDocument/2006/relationships/tags" Target="../tags/tag664.xml"/><Relationship Id="rId17" Type="http://schemas.openxmlformats.org/officeDocument/2006/relationships/tags" Target="../tags/tag669.xml"/><Relationship Id="rId2" Type="http://schemas.openxmlformats.org/officeDocument/2006/relationships/tags" Target="../tags/tag654.xml"/><Relationship Id="rId16" Type="http://schemas.openxmlformats.org/officeDocument/2006/relationships/tags" Target="../tags/tag668.xml"/><Relationship Id="rId20" Type="http://schemas.openxmlformats.org/officeDocument/2006/relationships/tags" Target="../tags/tag672.xml"/><Relationship Id="rId1" Type="http://schemas.openxmlformats.org/officeDocument/2006/relationships/tags" Target="../tags/tag653.xml"/><Relationship Id="rId6" Type="http://schemas.openxmlformats.org/officeDocument/2006/relationships/tags" Target="../tags/tag658.xml"/><Relationship Id="rId11" Type="http://schemas.openxmlformats.org/officeDocument/2006/relationships/tags" Target="../tags/tag663.xml"/><Relationship Id="rId5" Type="http://schemas.openxmlformats.org/officeDocument/2006/relationships/tags" Target="../tags/tag657.xml"/><Relationship Id="rId15" Type="http://schemas.openxmlformats.org/officeDocument/2006/relationships/tags" Target="../tags/tag667.xml"/><Relationship Id="rId10" Type="http://schemas.openxmlformats.org/officeDocument/2006/relationships/tags" Target="../tags/tag662.xml"/><Relationship Id="rId19" Type="http://schemas.openxmlformats.org/officeDocument/2006/relationships/tags" Target="../tags/tag671.xml"/><Relationship Id="rId4" Type="http://schemas.openxmlformats.org/officeDocument/2006/relationships/tags" Target="../tags/tag656.xml"/><Relationship Id="rId9" Type="http://schemas.openxmlformats.org/officeDocument/2006/relationships/tags" Target="../tags/tag661.xml"/><Relationship Id="rId14" Type="http://schemas.openxmlformats.org/officeDocument/2006/relationships/tags" Target="../tags/tag666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680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675.xml"/><Relationship Id="rId7" Type="http://schemas.openxmlformats.org/officeDocument/2006/relationships/tags" Target="../tags/tag679.xml"/><Relationship Id="rId12" Type="http://schemas.openxmlformats.org/officeDocument/2006/relationships/tags" Target="../tags/tag684.xml"/><Relationship Id="rId2" Type="http://schemas.openxmlformats.org/officeDocument/2006/relationships/tags" Target="../tags/tag674.xml"/><Relationship Id="rId1" Type="http://schemas.openxmlformats.org/officeDocument/2006/relationships/tags" Target="../tags/tag673.xml"/><Relationship Id="rId6" Type="http://schemas.openxmlformats.org/officeDocument/2006/relationships/tags" Target="../tags/tag678.xml"/><Relationship Id="rId11" Type="http://schemas.openxmlformats.org/officeDocument/2006/relationships/tags" Target="../tags/tag683.xml"/><Relationship Id="rId5" Type="http://schemas.openxmlformats.org/officeDocument/2006/relationships/tags" Target="../tags/tag677.xml"/><Relationship Id="rId10" Type="http://schemas.openxmlformats.org/officeDocument/2006/relationships/tags" Target="../tags/tag682.xml"/><Relationship Id="rId4" Type="http://schemas.openxmlformats.org/officeDocument/2006/relationships/tags" Target="../tags/tag676.xml"/><Relationship Id="rId9" Type="http://schemas.openxmlformats.org/officeDocument/2006/relationships/tags" Target="../tags/tag68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692.xml"/><Relationship Id="rId13" Type="http://schemas.openxmlformats.org/officeDocument/2006/relationships/tags" Target="../tags/tag697.xml"/><Relationship Id="rId3" Type="http://schemas.openxmlformats.org/officeDocument/2006/relationships/tags" Target="../tags/tag687.xml"/><Relationship Id="rId7" Type="http://schemas.openxmlformats.org/officeDocument/2006/relationships/tags" Target="../tags/tag691.xml"/><Relationship Id="rId12" Type="http://schemas.openxmlformats.org/officeDocument/2006/relationships/tags" Target="../tags/tag696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tags" Target="../tags/tag690.xml"/><Relationship Id="rId11" Type="http://schemas.openxmlformats.org/officeDocument/2006/relationships/tags" Target="../tags/tag695.xml"/><Relationship Id="rId5" Type="http://schemas.openxmlformats.org/officeDocument/2006/relationships/tags" Target="../tags/tag689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694.xml"/><Relationship Id="rId4" Type="http://schemas.openxmlformats.org/officeDocument/2006/relationships/tags" Target="../tags/tag688.xml"/><Relationship Id="rId9" Type="http://schemas.openxmlformats.org/officeDocument/2006/relationships/tags" Target="../tags/tag693.xml"/><Relationship Id="rId14" Type="http://schemas.openxmlformats.org/officeDocument/2006/relationships/tags" Target="../tags/tag69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2" Type="http://schemas.openxmlformats.org/officeDocument/2006/relationships/tags" Target="../tags/tag700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718.xml"/><Relationship Id="rId13" Type="http://schemas.openxmlformats.org/officeDocument/2006/relationships/tags" Target="../tags/tag723.xml"/><Relationship Id="rId3" Type="http://schemas.openxmlformats.org/officeDocument/2006/relationships/tags" Target="../tags/tag713.xml"/><Relationship Id="rId7" Type="http://schemas.openxmlformats.org/officeDocument/2006/relationships/tags" Target="../tags/tag717.xml"/><Relationship Id="rId12" Type="http://schemas.openxmlformats.org/officeDocument/2006/relationships/tags" Target="../tags/tag722.xml"/><Relationship Id="rId2" Type="http://schemas.openxmlformats.org/officeDocument/2006/relationships/tags" Target="../tags/tag712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11.xml"/><Relationship Id="rId6" Type="http://schemas.openxmlformats.org/officeDocument/2006/relationships/tags" Target="../tags/tag716.xml"/><Relationship Id="rId11" Type="http://schemas.openxmlformats.org/officeDocument/2006/relationships/tags" Target="../tags/tag721.xml"/><Relationship Id="rId5" Type="http://schemas.openxmlformats.org/officeDocument/2006/relationships/tags" Target="../tags/tag715.xml"/><Relationship Id="rId15" Type="http://schemas.openxmlformats.org/officeDocument/2006/relationships/tags" Target="../tags/tag725.xml"/><Relationship Id="rId10" Type="http://schemas.openxmlformats.org/officeDocument/2006/relationships/tags" Target="../tags/tag720.xml"/><Relationship Id="rId4" Type="http://schemas.openxmlformats.org/officeDocument/2006/relationships/tags" Target="../tags/tag714.xml"/><Relationship Id="rId9" Type="http://schemas.openxmlformats.org/officeDocument/2006/relationships/tags" Target="../tags/tag719.xml"/><Relationship Id="rId14" Type="http://schemas.openxmlformats.org/officeDocument/2006/relationships/tags" Target="../tags/tag72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2" Type="http://schemas.openxmlformats.org/officeDocument/2006/relationships/tags" Target="../tags/tag727.xml"/><Relationship Id="rId16" Type="http://schemas.openxmlformats.org/officeDocument/2006/relationships/slideMaster" Target="../slideMasters/slideMaster3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10" Type="http://schemas.openxmlformats.org/officeDocument/2006/relationships/tags" Target="../tags/tag735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748.xml"/><Relationship Id="rId13" Type="http://schemas.openxmlformats.org/officeDocument/2006/relationships/tags" Target="../tags/tag753.xml"/><Relationship Id="rId18" Type="http://schemas.openxmlformats.org/officeDocument/2006/relationships/tags" Target="../tags/tag758.xml"/><Relationship Id="rId3" Type="http://schemas.openxmlformats.org/officeDocument/2006/relationships/tags" Target="../tags/tag743.xml"/><Relationship Id="rId21" Type="http://schemas.openxmlformats.org/officeDocument/2006/relationships/image" Target="file:///C:\Users\1V994W2\PycharmProjects\PPT_Background_Generation/pic_temp/0_pic_quater_right_down.png" TargetMode="External"/><Relationship Id="rId7" Type="http://schemas.openxmlformats.org/officeDocument/2006/relationships/tags" Target="../tags/tag747.xml"/><Relationship Id="rId12" Type="http://schemas.openxmlformats.org/officeDocument/2006/relationships/tags" Target="../tags/tag752.xml"/><Relationship Id="rId17" Type="http://schemas.openxmlformats.org/officeDocument/2006/relationships/tags" Target="../tags/tag757.xml"/><Relationship Id="rId2" Type="http://schemas.openxmlformats.org/officeDocument/2006/relationships/tags" Target="../tags/tag742.xml"/><Relationship Id="rId16" Type="http://schemas.openxmlformats.org/officeDocument/2006/relationships/tags" Target="../tags/tag756.xml"/><Relationship Id="rId20" Type="http://schemas.openxmlformats.org/officeDocument/2006/relationships/image" Target="../media/image3.jpeg"/><Relationship Id="rId1" Type="http://schemas.openxmlformats.org/officeDocument/2006/relationships/tags" Target="../tags/tag741.xml"/><Relationship Id="rId6" Type="http://schemas.openxmlformats.org/officeDocument/2006/relationships/tags" Target="../tags/tag746.xml"/><Relationship Id="rId11" Type="http://schemas.openxmlformats.org/officeDocument/2006/relationships/tags" Target="../tags/tag751.xml"/><Relationship Id="rId5" Type="http://schemas.openxmlformats.org/officeDocument/2006/relationships/tags" Target="../tags/tag745.xml"/><Relationship Id="rId15" Type="http://schemas.openxmlformats.org/officeDocument/2006/relationships/tags" Target="../tags/tag755.xml"/><Relationship Id="rId10" Type="http://schemas.openxmlformats.org/officeDocument/2006/relationships/tags" Target="../tags/tag750.xml"/><Relationship Id="rId19" Type="http://schemas.openxmlformats.org/officeDocument/2006/relationships/slideMaster" Target="../slideMasters/slideMaster3.xml"/><Relationship Id="rId4" Type="http://schemas.openxmlformats.org/officeDocument/2006/relationships/tags" Target="../tags/tag744.xml"/><Relationship Id="rId9" Type="http://schemas.openxmlformats.org/officeDocument/2006/relationships/tags" Target="../tags/tag749.xml"/><Relationship Id="rId14" Type="http://schemas.openxmlformats.org/officeDocument/2006/relationships/tags" Target="../tags/tag75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3" Type="http://schemas.openxmlformats.org/officeDocument/2006/relationships/tags" Target="../tags/tag761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2" Type="http://schemas.openxmlformats.org/officeDocument/2006/relationships/tags" Target="../tags/tag760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768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186665" y="312064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36" name="矩形 35"/>
            <p:cNvSpPr/>
            <p:nvPr userDrawn="1">
              <p:custDataLst>
                <p:tags r:id="rId9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 userDrawn="1">
              <p:custDataLst>
                <p:tags r:id="rId12"/>
              </p:custDataLst>
            </p:nvPr>
          </p:nvCxnSpPr>
          <p:spPr>
            <a:xfrm flipV="1">
              <a:off x="2451100" y="2730500"/>
              <a:ext cx="0" cy="190319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平行四边形 39"/>
            <p:cNvSpPr/>
            <p:nvPr userDrawn="1">
              <p:custDataLst>
                <p:tags r:id="rId13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 userDrawn="1">
              <p:custDataLst>
                <p:tags r:id="rId15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平行四边形 43"/>
            <p:cNvSpPr/>
            <p:nvPr userDrawn="1">
              <p:custDataLst>
                <p:tags r:id="rId17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平行四边形 44"/>
            <p:cNvSpPr/>
            <p:nvPr userDrawn="1">
              <p:custDataLst>
                <p:tags r:id="rId18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 userDrawn="1">
              <p:custDataLst>
                <p:tags r:id="rId19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 userDrawn="1">
              <p:custDataLst>
                <p:tags r:id="rId21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>
              <p:custDataLst>
                <p:tags r:id="rId22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666999" y="2730500"/>
            <a:ext cx="4814955" cy="828606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2666999" y="3685536"/>
            <a:ext cx="4814959" cy="4419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2666999" y="4250321"/>
            <a:ext cx="1609502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  <p:sp>
        <p:nvSpPr>
          <p:cNvPr id="51" name="文本占位符 13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4384891" y="4251101"/>
            <a:ext cx="1609503" cy="383375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编辑副标题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9" name="平行四边形 8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 userDrawn="1">
            <p:custDataLst>
              <p:tags r:id="rId1"/>
            </p:custDataLst>
          </p:nvPr>
        </p:nvGrpSpPr>
        <p:grpSpPr>
          <a:xfrm>
            <a:off x="5245155" y="0"/>
            <a:ext cx="1082387" cy="6858000"/>
            <a:chOff x="5245155" y="0"/>
            <a:chExt cx="1082387" cy="685800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5246278" y="0"/>
              <a:ext cx="1081264" cy="292705"/>
              <a:chOff x="5246278" y="0"/>
              <a:chExt cx="1081264" cy="292705"/>
            </a:xfrm>
          </p:grpSpPr>
          <p:sp>
            <p:nvSpPr>
              <p:cNvPr id="33" name="任意多边形: 形状 32"/>
              <p:cNvSpPr/>
              <p:nvPr userDrawn="1">
                <p:custDataLst>
                  <p:tags r:id="rId10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 userDrawn="1">
                <p:custDataLst>
                  <p:tags r:id="rId11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 flipV="1">
              <a:off x="5245155" y="6565295"/>
              <a:ext cx="1081264" cy="292705"/>
              <a:chOff x="5246278" y="0"/>
              <a:chExt cx="1081264" cy="292705"/>
            </a:xfrm>
          </p:grpSpPr>
          <p:sp>
            <p:nvSpPr>
              <p:cNvPr id="36" name="任意多边形: 形状 35"/>
              <p:cNvSpPr/>
              <p:nvPr userDrawn="1">
                <p:custDataLst>
                  <p:tags r:id="rId8"/>
                </p:custDataLst>
              </p:nvPr>
            </p:nvSpPr>
            <p:spPr>
              <a:xfrm flipH="1" flipV="1">
                <a:off x="580456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/>
              <p:cNvSpPr/>
              <p:nvPr userDrawn="1">
                <p:custDataLst>
                  <p:tags r:id="rId9"/>
                </p:custDataLst>
              </p:nvPr>
            </p:nvSpPr>
            <p:spPr>
              <a:xfrm flipH="1" flipV="1">
                <a:off x="5246278" y="0"/>
                <a:ext cx="522974" cy="292705"/>
              </a:xfrm>
              <a:custGeom>
                <a:avLst/>
                <a:gdLst>
                  <a:gd name="connsiteX0" fmla="*/ 368625 w 522974"/>
                  <a:gd name="connsiteY0" fmla="*/ 292705 h 292705"/>
                  <a:gd name="connsiteX1" fmla="*/ 0 w 522974"/>
                  <a:gd name="connsiteY1" fmla="*/ 292705 h 292705"/>
                  <a:gd name="connsiteX2" fmla="*/ 154349 w 522974"/>
                  <a:gd name="connsiteY2" fmla="*/ 0 h 292705"/>
                  <a:gd name="connsiteX3" fmla="*/ 522974 w 522974"/>
                  <a:gd name="connsiteY3" fmla="*/ 0 h 292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974" h="292705">
                    <a:moveTo>
                      <a:pt x="368625" y="292705"/>
                    </a:moveTo>
                    <a:lnTo>
                      <a:pt x="0" y="292705"/>
                    </a:lnTo>
                    <a:lnTo>
                      <a:pt x="154349" y="0"/>
                    </a:lnTo>
                    <a:lnTo>
                      <a:pt x="5229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kumimoji="0" lang="zh-CN" altLang="en-US" sz="18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kumimoji="0" lang="zh-CN" altLang="en-US" sz="4000" b="0" i="0" spc="4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marR="0" lvl="0" indent="0">
              <a:spcAft>
                <a:spcPts val="0"/>
              </a:spcAft>
              <a:buClrTx/>
              <a:buSzTx/>
              <a:buFontTx/>
            </a:pPr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-1" y="-7"/>
            <a:ext cx="12192001" cy="6858007"/>
            <a:chOff x="-1" y="-7"/>
            <a:chExt cx="12192001" cy="6858007"/>
          </a:xfrm>
        </p:grpSpPr>
        <p:sp>
          <p:nvSpPr>
            <p:cNvPr id="10" name="矩形 9"/>
            <p:cNvSpPr/>
            <p:nvPr userDrawn="1">
              <p:custDataLst>
                <p:tags r:id="rId7"/>
              </p:custDataLst>
            </p:nvPr>
          </p:nvSpPr>
          <p:spPr>
            <a:xfrm>
              <a:off x="0" y="5924550"/>
              <a:ext cx="12192000" cy="933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6972299" y="1638300"/>
              <a:ext cx="6858000" cy="3581400"/>
            </a:xfrm>
            <a:custGeom>
              <a:avLst/>
              <a:gdLst>
                <a:gd name="connsiteX0" fmla="*/ 6858000 w 6858000"/>
                <a:gd name="connsiteY0" fmla="*/ 0 h 3581400"/>
                <a:gd name="connsiteX1" fmla="*/ 6858000 w 6858000"/>
                <a:gd name="connsiteY1" fmla="*/ 3581400 h 3581400"/>
                <a:gd name="connsiteX2" fmla="*/ 0 w 6858000"/>
                <a:gd name="connsiteY2" fmla="*/ 3581400 h 3581400"/>
                <a:gd name="connsiteX3" fmla="*/ 0 w 6858000"/>
                <a:gd name="connsiteY3" fmla="*/ 2238375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581400">
                  <a:moveTo>
                    <a:pt x="6858000" y="0"/>
                  </a:moveTo>
                  <a:lnTo>
                    <a:pt x="6858000" y="3581400"/>
                  </a:lnTo>
                  <a:lnTo>
                    <a:pt x="0" y="3581400"/>
                  </a:lnTo>
                  <a:lnTo>
                    <a:pt x="0" y="22383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9"/>
              </p:custDataLst>
            </p:nvPr>
          </p:nvSpPr>
          <p:spPr>
            <a:xfrm rot="16200000">
              <a:off x="7258662" y="1924661"/>
              <a:ext cx="6858005" cy="3008670"/>
            </a:xfrm>
            <a:custGeom>
              <a:avLst/>
              <a:gdLst>
                <a:gd name="connsiteX0" fmla="*/ 6858005 w 6858005"/>
                <a:gd name="connsiteY0" fmla="*/ 0 h 3008670"/>
                <a:gd name="connsiteX1" fmla="*/ 6858005 w 6858005"/>
                <a:gd name="connsiteY1" fmla="*/ 3008669 h 3008670"/>
                <a:gd name="connsiteX2" fmla="*/ 0 w 6858005"/>
                <a:gd name="connsiteY2" fmla="*/ 3008670 h 3008670"/>
                <a:gd name="connsiteX3" fmla="*/ 0 w 6858005"/>
                <a:gd name="connsiteY3" fmla="*/ 2170585 h 300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5" h="3008670">
                  <a:moveTo>
                    <a:pt x="6858005" y="0"/>
                  </a:moveTo>
                  <a:lnTo>
                    <a:pt x="6858005" y="3008669"/>
                  </a:lnTo>
                  <a:lnTo>
                    <a:pt x="0" y="3008670"/>
                  </a:lnTo>
                  <a:lnTo>
                    <a:pt x="0" y="21705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 userDrawn="1">
              <p:custDataLst>
                <p:tags r:id="rId10"/>
              </p:custDataLst>
            </p:nvPr>
          </p:nvCxnSpPr>
          <p:spPr>
            <a:xfrm flipV="1">
              <a:off x="2451100" y="2730500"/>
              <a:ext cx="0" cy="13970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平行四边形 16"/>
            <p:cNvSpPr/>
            <p:nvPr userDrawn="1">
              <p:custDataLst>
                <p:tags r:id="rId11"/>
              </p:custDataLst>
            </p:nvPr>
          </p:nvSpPr>
          <p:spPr>
            <a:xfrm>
              <a:off x="1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-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3"/>
              </p:custDataLst>
            </p:nvPr>
          </p:nvSpPr>
          <p:spPr>
            <a:xfrm>
              <a:off x="421483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4"/>
              </p:custDataLst>
            </p:nvPr>
          </p:nvSpPr>
          <p:spPr>
            <a:xfrm flipH="1">
              <a:off x="421481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 userDrawn="1">
              <p:custDataLst>
                <p:tags r:id="rId15"/>
              </p:custDataLst>
            </p:nvPr>
          </p:nvSpPr>
          <p:spPr>
            <a:xfrm>
              <a:off x="842964" y="0"/>
              <a:ext cx="1512094" cy="1769052"/>
            </a:xfrm>
            <a:prstGeom prst="parallelogram">
              <a:avLst>
                <a:gd name="adj" fmla="val 80425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 userDrawn="1">
              <p:custDataLst>
                <p:tags r:id="rId16"/>
              </p:custDataLst>
            </p:nvPr>
          </p:nvSpPr>
          <p:spPr>
            <a:xfrm flipH="1">
              <a:off x="842962" y="1769052"/>
              <a:ext cx="476250" cy="270233"/>
            </a:xfrm>
            <a:prstGeom prst="parallelogram">
              <a:avLst>
                <a:gd name="adj" fmla="val 67207"/>
              </a:avLst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>
              <p:custDataLst>
                <p:tags r:id="rId17"/>
              </p:custDataLst>
            </p:nvPr>
          </p:nvSpPr>
          <p:spPr>
            <a:xfrm>
              <a:off x="1590675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>
              <p:custDataLst>
                <p:tags r:id="rId18"/>
              </p:custDataLst>
            </p:nvPr>
          </p:nvSpPr>
          <p:spPr>
            <a:xfrm>
              <a:off x="2028824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>
              <p:custDataLst>
                <p:tags r:id="rId19"/>
              </p:custDataLst>
            </p:nvPr>
          </p:nvSpPr>
          <p:spPr>
            <a:xfrm>
              <a:off x="2466973" y="1707460"/>
              <a:ext cx="331825" cy="33182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>
              <p:custDataLst>
                <p:tags r:id="rId20"/>
              </p:custDataLst>
            </p:nvPr>
          </p:nvSpPr>
          <p:spPr>
            <a:xfrm>
              <a:off x="0" y="5112773"/>
              <a:ext cx="12192000" cy="174522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705099" y="2730499"/>
            <a:ext cx="4343401" cy="814469"/>
          </a:xfrm>
        </p:spPr>
        <p:txBody>
          <a:bodyPr anchor="b">
            <a:noAutofit/>
          </a:bodyPr>
          <a:lstStyle>
            <a:lvl1pPr>
              <a:defRPr sz="4800" spc="300" baseline="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2705100" y="3686175"/>
            <a:ext cx="4343400" cy="441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1" name="平行四边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6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659623" y="130970"/>
            <a:ext cx="345278" cy="326230"/>
            <a:chOff x="185740" y="130970"/>
            <a:chExt cx="345278" cy="326230"/>
          </a:xfrm>
        </p:grpSpPr>
        <p:sp>
          <p:nvSpPr>
            <p:cNvPr id="17" name="平行四边形 16"/>
            <p:cNvSpPr/>
            <p:nvPr userDrawn="1">
              <p:custDataLst>
                <p:tags r:id="rId9"/>
              </p:custDataLst>
            </p:nvPr>
          </p:nvSpPr>
          <p:spPr>
            <a:xfrm>
              <a:off x="185740" y="130970"/>
              <a:ext cx="183356" cy="180975"/>
            </a:xfrm>
            <a:prstGeom prst="parallelogram">
              <a:avLst>
                <a:gd name="adj" fmla="val 513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85740" y="311944"/>
              <a:ext cx="169068" cy="145256"/>
            </a:xfrm>
            <a:prstGeom prst="parallelogram">
              <a:avLst>
                <a:gd name="adj" fmla="val 5273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 userDrawn="1">
              <p:custDataLst>
                <p:tags r:id="rId11"/>
              </p:custDataLst>
            </p:nvPr>
          </p:nvSpPr>
          <p:spPr>
            <a:xfrm flipH="1">
              <a:off x="342899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 userDrawn="1">
              <p:custDataLst>
                <p:tags r:id="rId12"/>
              </p:custDataLst>
            </p:nvPr>
          </p:nvSpPr>
          <p:spPr>
            <a:xfrm flipH="1">
              <a:off x="433387" y="395288"/>
              <a:ext cx="97631" cy="59531"/>
            </a:xfrm>
            <a:prstGeom prst="parallelogram">
              <a:avLst>
                <a:gd name="adj" fmla="val 5700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3" name="组合 12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21" name="平行四边形 20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 userDrawn="1">
                <p:custDataLst>
                  <p:tags r:id="rId17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 userDrawn="1">
                <p:custDataLst>
                  <p:tags r:id="rId18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 userDrawn="1"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20" r:link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1910" y="6274479"/>
            <a:ext cx="720090" cy="5835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89986" y="5829300"/>
            <a:ext cx="11382818" cy="741361"/>
            <a:chOff x="389986" y="5829300"/>
            <a:chExt cx="11382818" cy="741361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0988157" y="5829300"/>
              <a:ext cx="784647" cy="741361"/>
              <a:chOff x="185740" y="130970"/>
              <a:chExt cx="345278" cy="326230"/>
            </a:xfrm>
          </p:grpSpPr>
          <p:sp>
            <p:nvSpPr>
              <p:cNvPr id="17" name="平行四边形 16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389986" y="6191251"/>
              <a:ext cx="830441" cy="292100"/>
              <a:chOff x="11645068" y="164305"/>
              <a:chExt cx="370719" cy="130397"/>
            </a:xfrm>
          </p:grpSpPr>
          <p:sp>
            <p:nvSpPr>
              <p:cNvPr id="14" name="平行四边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1"/>
            </p:custDataLst>
          </p:nvPr>
        </p:nvGrpSpPr>
        <p:grpSpPr>
          <a:xfrm>
            <a:off x="1577143" y="3111500"/>
            <a:ext cx="10421975" cy="3621046"/>
            <a:chOff x="1577143" y="3111500"/>
            <a:chExt cx="10421975" cy="3621046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1653840" y="6406316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577143" y="3111500"/>
              <a:ext cx="1805303" cy="634999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4" name="组合 13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9" name="平行四边形 18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平行四边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 userDrawn="1">
                <p:custDataLst>
                  <p:tags r:id="rId14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6" name="平行四边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85740" y="130970"/>
            <a:ext cx="11830047" cy="326230"/>
            <a:chOff x="185740" y="130970"/>
            <a:chExt cx="11830047" cy="32623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85740" y="130970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 userDrawn="1"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 userDrawn="1"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11645068" y="164305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2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21" Type="http://schemas.openxmlformats.org/officeDocument/2006/relationships/tags" Target="../tags/tag51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ags" Target="../tags/tag52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tags" Target="../tags/tag52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ags" Target="../tags/tag519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ags" Target="../tags/tag5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版权所有©2022福州市凌睿智捷电子有限公司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凌智logo"/>
          <p:cNvPicPr>
            <a:picLocks noChangeAspect="1"/>
          </p:cNvPicPr>
          <p:nvPr userDrawn="1"/>
        </p:nvPicPr>
        <p:blipFill>
          <a:blip r:embed="rId26" cstate="print"/>
          <a:stretch>
            <a:fillRect/>
          </a:stretch>
        </p:blipFill>
        <p:spPr>
          <a:xfrm>
            <a:off x="277495" y="271145"/>
            <a:ext cx="2628900" cy="7854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4.xml"/><Relationship Id="rId1" Type="http://schemas.openxmlformats.org/officeDocument/2006/relationships/tags" Target="../tags/tag77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45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840.xml"/><Relationship Id="rId7" Type="http://schemas.openxmlformats.org/officeDocument/2006/relationships/tags" Target="../tags/tag844.xml"/><Relationship Id="rId12" Type="http://schemas.openxmlformats.org/officeDocument/2006/relationships/tags" Target="../tags/tag849.xml"/><Relationship Id="rId2" Type="http://schemas.openxmlformats.org/officeDocument/2006/relationships/tags" Target="../tags/tag839.xml"/><Relationship Id="rId1" Type="http://schemas.openxmlformats.org/officeDocument/2006/relationships/tags" Target="../tags/tag838.xml"/><Relationship Id="rId6" Type="http://schemas.openxmlformats.org/officeDocument/2006/relationships/tags" Target="../tags/tag843.xml"/><Relationship Id="rId11" Type="http://schemas.openxmlformats.org/officeDocument/2006/relationships/tags" Target="../tags/tag848.xml"/><Relationship Id="rId5" Type="http://schemas.openxmlformats.org/officeDocument/2006/relationships/tags" Target="../tags/tag842.xml"/><Relationship Id="rId10" Type="http://schemas.openxmlformats.org/officeDocument/2006/relationships/tags" Target="../tags/tag847.xml"/><Relationship Id="rId4" Type="http://schemas.openxmlformats.org/officeDocument/2006/relationships/tags" Target="../tags/tag841.xml"/><Relationship Id="rId9" Type="http://schemas.openxmlformats.org/officeDocument/2006/relationships/tags" Target="../tags/tag846.xml"/><Relationship Id="rId1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57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852.xml"/><Relationship Id="rId7" Type="http://schemas.openxmlformats.org/officeDocument/2006/relationships/tags" Target="../tags/tag856.xml"/><Relationship Id="rId12" Type="http://schemas.openxmlformats.org/officeDocument/2006/relationships/tags" Target="../tags/tag861.xml"/><Relationship Id="rId2" Type="http://schemas.openxmlformats.org/officeDocument/2006/relationships/tags" Target="../tags/tag851.xml"/><Relationship Id="rId1" Type="http://schemas.openxmlformats.org/officeDocument/2006/relationships/tags" Target="../tags/tag850.xml"/><Relationship Id="rId6" Type="http://schemas.openxmlformats.org/officeDocument/2006/relationships/tags" Target="../tags/tag855.xml"/><Relationship Id="rId11" Type="http://schemas.openxmlformats.org/officeDocument/2006/relationships/tags" Target="../tags/tag860.xml"/><Relationship Id="rId5" Type="http://schemas.openxmlformats.org/officeDocument/2006/relationships/tags" Target="../tags/tag854.xml"/><Relationship Id="rId10" Type="http://schemas.openxmlformats.org/officeDocument/2006/relationships/tags" Target="../tags/tag859.xml"/><Relationship Id="rId4" Type="http://schemas.openxmlformats.org/officeDocument/2006/relationships/tags" Target="../tags/tag853.xml"/><Relationship Id="rId9" Type="http://schemas.openxmlformats.org/officeDocument/2006/relationships/tags" Target="../tags/tag858.xml"/><Relationship Id="rId1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64.xml"/><Relationship Id="rId2" Type="http://schemas.openxmlformats.org/officeDocument/2006/relationships/tags" Target="../tags/tag863.xml"/><Relationship Id="rId1" Type="http://schemas.openxmlformats.org/officeDocument/2006/relationships/tags" Target="../tags/tag86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82.xml"/><Relationship Id="rId13" Type="http://schemas.openxmlformats.org/officeDocument/2006/relationships/tags" Target="../tags/tag787.xml"/><Relationship Id="rId18" Type="http://schemas.openxmlformats.org/officeDocument/2006/relationships/tags" Target="../tags/tag792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777.xml"/><Relationship Id="rId21" Type="http://schemas.openxmlformats.org/officeDocument/2006/relationships/tags" Target="../tags/tag795.xml"/><Relationship Id="rId7" Type="http://schemas.openxmlformats.org/officeDocument/2006/relationships/tags" Target="../tags/tag781.xml"/><Relationship Id="rId12" Type="http://schemas.openxmlformats.org/officeDocument/2006/relationships/tags" Target="../tags/tag786.xml"/><Relationship Id="rId17" Type="http://schemas.openxmlformats.org/officeDocument/2006/relationships/tags" Target="../tags/tag791.xml"/><Relationship Id="rId25" Type="http://schemas.openxmlformats.org/officeDocument/2006/relationships/slideLayout" Target="../slideLayouts/slideLayout42.xml"/><Relationship Id="rId2" Type="http://schemas.openxmlformats.org/officeDocument/2006/relationships/tags" Target="../tags/tag776.xml"/><Relationship Id="rId16" Type="http://schemas.openxmlformats.org/officeDocument/2006/relationships/tags" Target="../tags/tag790.xml"/><Relationship Id="rId20" Type="http://schemas.openxmlformats.org/officeDocument/2006/relationships/tags" Target="../tags/tag794.xml"/><Relationship Id="rId1" Type="http://schemas.openxmlformats.org/officeDocument/2006/relationships/tags" Target="../tags/tag775.xml"/><Relationship Id="rId6" Type="http://schemas.openxmlformats.org/officeDocument/2006/relationships/tags" Target="../tags/tag780.xml"/><Relationship Id="rId11" Type="http://schemas.openxmlformats.org/officeDocument/2006/relationships/tags" Target="../tags/tag785.xml"/><Relationship Id="rId24" Type="http://schemas.openxmlformats.org/officeDocument/2006/relationships/tags" Target="../tags/tag798.xml"/><Relationship Id="rId5" Type="http://schemas.openxmlformats.org/officeDocument/2006/relationships/tags" Target="../tags/tag779.xml"/><Relationship Id="rId15" Type="http://schemas.openxmlformats.org/officeDocument/2006/relationships/tags" Target="../tags/tag789.xml"/><Relationship Id="rId23" Type="http://schemas.openxmlformats.org/officeDocument/2006/relationships/tags" Target="../tags/tag797.xml"/><Relationship Id="rId10" Type="http://schemas.openxmlformats.org/officeDocument/2006/relationships/tags" Target="../tags/tag784.xml"/><Relationship Id="rId19" Type="http://schemas.openxmlformats.org/officeDocument/2006/relationships/tags" Target="../tags/tag793.xml"/><Relationship Id="rId4" Type="http://schemas.openxmlformats.org/officeDocument/2006/relationships/tags" Target="../tags/tag778.xml"/><Relationship Id="rId9" Type="http://schemas.openxmlformats.org/officeDocument/2006/relationships/tags" Target="../tags/tag783.xml"/><Relationship Id="rId14" Type="http://schemas.openxmlformats.org/officeDocument/2006/relationships/tags" Target="../tags/tag788.xml"/><Relationship Id="rId22" Type="http://schemas.openxmlformats.org/officeDocument/2006/relationships/tags" Target="../tags/tag79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1.xml"/><Relationship Id="rId2" Type="http://schemas.openxmlformats.org/officeDocument/2006/relationships/tags" Target="../tags/tag800.xml"/><Relationship Id="rId1" Type="http://schemas.openxmlformats.org/officeDocument/2006/relationships/tags" Target="../tags/tag79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04.xml"/><Relationship Id="rId2" Type="http://schemas.openxmlformats.org/officeDocument/2006/relationships/tags" Target="../tags/tag803.xml"/><Relationship Id="rId1" Type="http://schemas.openxmlformats.org/officeDocument/2006/relationships/tags" Target="../tags/tag80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07.xml"/><Relationship Id="rId2" Type="http://schemas.openxmlformats.org/officeDocument/2006/relationships/tags" Target="../tags/tag806.xml"/><Relationship Id="rId1" Type="http://schemas.openxmlformats.org/officeDocument/2006/relationships/tags" Target="../tags/tag80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1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810.xml"/><Relationship Id="rId1" Type="http://schemas.openxmlformats.org/officeDocument/2006/relationships/tags" Target="../tags/tag80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3.xml"/><Relationship Id="rId4" Type="http://schemas.openxmlformats.org/officeDocument/2006/relationships/tags" Target="../tags/tag8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16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815.xml"/><Relationship Id="rId1" Type="http://schemas.openxmlformats.org/officeDocument/2006/relationships/tags" Target="../tags/tag81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8.xml"/><Relationship Id="rId4" Type="http://schemas.openxmlformats.org/officeDocument/2006/relationships/tags" Target="../tags/tag8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821.xml"/><Relationship Id="rId7" Type="http://schemas.openxmlformats.org/officeDocument/2006/relationships/slideLayout" Target="../slideLayouts/slideLayout21.xml"/><Relationship Id="rId2" Type="http://schemas.openxmlformats.org/officeDocument/2006/relationships/tags" Target="../tags/tag820.xml"/><Relationship Id="rId1" Type="http://schemas.openxmlformats.org/officeDocument/2006/relationships/tags" Target="../tags/tag819.xml"/><Relationship Id="rId6" Type="http://schemas.openxmlformats.org/officeDocument/2006/relationships/tags" Target="../tags/tag824.xml"/><Relationship Id="rId5" Type="http://schemas.openxmlformats.org/officeDocument/2006/relationships/tags" Target="../tags/tag823.xml"/><Relationship Id="rId4" Type="http://schemas.openxmlformats.org/officeDocument/2006/relationships/tags" Target="../tags/tag8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2.xml"/><Relationship Id="rId13" Type="http://schemas.openxmlformats.org/officeDocument/2006/relationships/tags" Target="../tags/tag837.xml"/><Relationship Id="rId3" Type="http://schemas.openxmlformats.org/officeDocument/2006/relationships/tags" Target="../tags/tag827.xml"/><Relationship Id="rId7" Type="http://schemas.openxmlformats.org/officeDocument/2006/relationships/tags" Target="../tags/tag831.xml"/><Relationship Id="rId12" Type="http://schemas.openxmlformats.org/officeDocument/2006/relationships/tags" Target="../tags/tag836.xml"/><Relationship Id="rId2" Type="http://schemas.openxmlformats.org/officeDocument/2006/relationships/tags" Target="../tags/tag826.xml"/><Relationship Id="rId1" Type="http://schemas.openxmlformats.org/officeDocument/2006/relationships/tags" Target="../tags/tag825.xml"/><Relationship Id="rId6" Type="http://schemas.openxmlformats.org/officeDocument/2006/relationships/tags" Target="../tags/tag830.xml"/><Relationship Id="rId11" Type="http://schemas.openxmlformats.org/officeDocument/2006/relationships/tags" Target="../tags/tag835.xml"/><Relationship Id="rId5" Type="http://schemas.openxmlformats.org/officeDocument/2006/relationships/tags" Target="../tags/tag829.xml"/><Relationship Id="rId15" Type="http://schemas.openxmlformats.org/officeDocument/2006/relationships/notesSlide" Target="../notesSlides/notesSlide9.xml"/><Relationship Id="rId10" Type="http://schemas.openxmlformats.org/officeDocument/2006/relationships/tags" Target="../tags/tag834.xml"/><Relationship Id="rId4" Type="http://schemas.openxmlformats.org/officeDocument/2006/relationships/tags" Target="../tags/tag828.xml"/><Relationship Id="rId9" Type="http://schemas.openxmlformats.org/officeDocument/2006/relationships/tags" Target="../tags/tag833.xml"/><Relationship Id="rId14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67000" y="3420745"/>
            <a:ext cx="6845300" cy="828675"/>
          </a:xfrm>
        </p:spPr>
        <p:txBody>
          <a:bodyPr/>
          <a:lstStyle/>
          <a:p>
            <a:pPr algn="ctr"/>
            <a:r>
              <a:rPr lang="zh-CN" altLang="en-US" sz="4400" dirty="0"/>
              <a:t>OpenHarmonyOS</a:t>
            </a:r>
            <a:r>
              <a:rPr lang="zh-CN" altLang="en-US" dirty="0"/>
              <a:t>E53模块开发-智慧车载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、修改编译脚本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vendor/lockzhiner/rk2206/sample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BUILD.gn 文件，指定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e53_iv01_example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"./e53_intelligent_vehicle_01:e53_iv01_example",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修改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device/lockzhiner/rk2206/sdk_liteos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路径下 Makefile 文件，添加 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-le53_iv01_example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参与编译。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hardware_LIBS = -lhal_iothardware -lhardware -le53_iv01_example</a:t>
            </a: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6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、编译固件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 -root .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set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16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hb build -f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87420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0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1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7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99" y="1677600"/>
            <a:ext cx="10060249" cy="3960000"/>
          </a:xfrm>
          <a:prstGeom prst="rect">
            <a:avLst/>
          </a:prstGeom>
          <a:noFill/>
        </p:spPr>
        <p:txBody>
          <a:bodyPr wrap="square" rtlCol="0" anchor="ctr" anchorCtr="0">
            <a:normAutofit fontScale="77500" lnSpcReduction="10000"/>
          </a:bodyPr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、烧写固件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6</a:t>
            </a:r>
            <a:r>
              <a:rPr lang="zh-CN" altLang="en-US" sz="20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、通过串口查看结果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运行结果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 E53 IV Example ==========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distance cm: 23.92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 E53 IV Example ==========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distance cm: 23.89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========== E53 IV Example ==========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distance cm: 23.90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……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477895" y="356870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705099" y="2730499"/>
            <a:ext cx="4343401" cy="814469"/>
          </a:xfrm>
        </p:spPr>
        <p:txBody>
          <a:bodyPr/>
          <a:lstStyle/>
          <a:p>
            <a:r>
              <a:rPr lang="zh-CN" altLang="en-US" spc="700" dirty="0"/>
              <a:t>谢谢聆听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>
            <p:custDataLst>
              <p:tags r:id="rId2"/>
            </p:custDataLst>
          </p:nvPr>
        </p:nvSpPr>
        <p:spPr bwMode="auto">
          <a:xfrm>
            <a:off x="7333298" y="138652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</a:p>
        </p:txBody>
      </p:sp>
      <p:sp>
        <p:nvSpPr>
          <p:cNvPr id="3" name="任意多边形 4"/>
          <p:cNvSpPr/>
          <p:nvPr>
            <p:custDataLst>
              <p:tags r:id="rId3"/>
            </p:custDataLst>
          </p:nvPr>
        </p:nvSpPr>
        <p:spPr bwMode="auto">
          <a:xfrm>
            <a:off x="5925503" y="157892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12"/>
          <p:cNvSpPr/>
          <p:nvPr>
            <p:custDataLst>
              <p:tags r:id="rId4"/>
            </p:custDataLst>
          </p:nvPr>
        </p:nvSpPr>
        <p:spPr bwMode="auto">
          <a:xfrm>
            <a:off x="7048183" y="157892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6244908" y="161702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81" name="文本框 80"/>
          <p:cNvSpPr txBox="1"/>
          <p:nvPr>
            <p:custDataLst>
              <p:tags r:id="rId6"/>
            </p:custDataLst>
          </p:nvPr>
        </p:nvSpPr>
        <p:spPr bwMode="auto">
          <a:xfrm>
            <a:off x="7333298" y="220313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硬件连接</a:t>
            </a:r>
          </a:p>
        </p:txBody>
      </p:sp>
      <p:sp>
        <p:nvSpPr>
          <p:cNvPr id="11" name="任意多边形 17"/>
          <p:cNvSpPr/>
          <p:nvPr>
            <p:custDataLst>
              <p:tags r:id="rId7"/>
            </p:custDataLst>
          </p:nvPr>
        </p:nvSpPr>
        <p:spPr bwMode="auto">
          <a:xfrm>
            <a:off x="5925503" y="239553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任意多边形 20"/>
          <p:cNvSpPr/>
          <p:nvPr>
            <p:custDataLst>
              <p:tags r:id="rId8"/>
            </p:custDataLst>
          </p:nvPr>
        </p:nvSpPr>
        <p:spPr bwMode="auto">
          <a:xfrm>
            <a:off x="7048183" y="239553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244908" y="2433637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85" name="文本框 84"/>
          <p:cNvSpPr txBox="1"/>
          <p:nvPr>
            <p:custDataLst>
              <p:tags r:id="rId10"/>
            </p:custDataLst>
          </p:nvPr>
        </p:nvSpPr>
        <p:spPr bwMode="auto">
          <a:xfrm>
            <a:off x="7333298" y="304006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工作原理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多边形 24"/>
          <p:cNvSpPr/>
          <p:nvPr>
            <p:custDataLst>
              <p:tags r:id="rId11"/>
            </p:custDataLst>
          </p:nvPr>
        </p:nvSpPr>
        <p:spPr bwMode="auto">
          <a:xfrm>
            <a:off x="5925503" y="323246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任意多边形 25"/>
          <p:cNvSpPr/>
          <p:nvPr>
            <p:custDataLst>
              <p:tags r:id="rId12"/>
            </p:custDataLst>
          </p:nvPr>
        </p:nvSpPr>
        <p:spPr bwMode="auto">
          <a:xfrm>
            <a:off x="7048183" y="323246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3"/>
            </p:custDataLst>
          </p:nvPr>
        </p:nvSpPr>
        <p:spPr>
          <a:xfrm>
            <a:off x="6244908" y="327056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89" name="文本框 88"/>
          <p:cNvSpPr txBox="1"/>
          <p:nvPr>
            <p:custDataLst>
              <p:tags r:id="rId14"/>
            </p:custDataLst>
          </p:nvPr>
        </p:nvSpPr>
        <p:spPr bwMode="auto">
          <a:xfrm>
            <a:off x="7333298" y="3877627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API分析</a:t>
            </a:r>
          </a:p>
        </p:txBody>
      </p:sp>
      <p:sp>
        <p:nvSpPr>
          <p:cNvPr id="17" name="任意多边形 30"/>
          <p:cNvSpPr/>
          <p:nvPr>
            <p:custDataLst>
              <p:tags r:id="rId15"/>
            </p:custDataLst>
          </p:nvPr>
        </p:nvSpPr>
        <p:spPr bwMode="auto">
          <a:xfrm>
            <a:off x="5925503" y="4070032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32"/>
          <p:cNvSpPr/>
          <p:nvPr>
            <p:custDataLst>
              <p:tags r:id="rId16"/>
            </p:custDataLst>
          </p:nvPr>
        </p:nvSpPr>
        <p:spPr bwMode="auto">
          <a:xfrm>
            <a:off x="7048183" y="4070032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6244908" y="4108132"/>
            <a:ext cx="579755" cy="35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0000" tIns="46800" rIns="90000" bIns="46800" numCol="1" spcCol="0" rtlCol="0" fromWordArt="0" anchor="ctr" anchorCtr="0" forceAA="0" compatLnSpc="1">
            <a:normAutofit fontScale="92500"/>
          </a:bodyPr>
          <a:lstStyle/>
          <a:p>
            <a:pPr lvl="0" algn="ctr">
              <a:lnSpc>
                <a:spcPct val="120000"/>
              </a:lnSpc>
              <a:buClr>
                <a:prstClr val="white"/>
              </a:buClr>
              <a:buSzTx/>
              <a:buFontTx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grpSp>
        <p:nvGrpSpPr>
          <p:cNvPr id="30" name="组合 29"/>
          <p:cNvGrpSpPr/>
          <p:nvPr>
            <p:custDataLst>
              <p:tags r:id="rId18"/>
            </p:custDataLst>
          </p:nvPr>
        </p:nvGrpSpPr>
        <p:grpSpPr>
          <a:xfrm>
            <a:off x="5941378" y="187642"/>
            <a:ext cx="3292475" cy="1157605"/>
            <a:chOff x="696595" y="417830"/>
            <a:chExt cx="3292475" cy="1157605"/>
          </a:xfrm>
        </p:grpSpPr>
        <p:sp>
          <p:nvSpPr>
            <p:cNvPr id="31" name="文本框 49"/>
            <p:cNvSpPr txBox="1"/>
            <p:nvPr>
              <p:custDataLst>
                <p:tags r:id="rId23"/>
              </p:custDataLst>
            </p:nvPr>
          </p:nvSpPr>
          <p:spPr>
            <a:xfrm>
              <a:off x="696595" y="1158874"/>
              <a:ext cx="3292475" cy="416561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spc="600"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CONTENTS</a:t>
              </a:r>
            </a:p>
          </p:txBody>
        </p:sp>
        <p:sp>
          <p:nvSpPr>
            <p:cNvPr id="32" name="文本框 50"/>
            <p:cNvSpPr txBox="1"/>
            <p:nvPr>
              <p:custDataLst>
                <p:tags r:id="rId24"/>
              </p:custDataLst>
            </p:nvPr>
          </p:nvSpPr>
          <p:spPr>
            <a:xfrm>
              <a:off x="696595" y="417830"/>
              <a:ext cx="3292475" cy="699770"/>
            </a:xfrm>
            <a:prstGeom prst="rect">
              <a:avLst/>
            </a:prstGeom>
            <a:noFill/>
          </p:spPr>
          <p:txBody>
            <a:bodyPr wrap="square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3600" spc="60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Arial" panose="020B0604020202020204" pitchFamily="34" charset="0"/>
                  <a:ea typeface="汉仪旗黑-85S" panose="00020600040101010101" pitchFamily="18" charset="-122"/>
                  <a:sym typeface="Arial" panose="020B0604020202020204" pitchFamily="34" charset="0"/>
                </a:rPr>
                <a:t>目 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0" name="文本框 19"/>
          <p:cNvSpPr txBox="1"/>
          <p:nvPr>
            <p:custDataLst>
              <p:tags r:id="rId19"/>
            </p:custDataLst>
          </p:nvPr>
        </p:nvSpPr>
        <p:spPr bwMode="auto">
          <a:xfrm>
            <a:off x="7333298" y="4694872"/>
            <a:ext cx="3270250" cy="81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实例分析</a:t>
            </a:r>
          </a:p>
        </p:txBody>
      </p:sp>
      <p:sp>
        <p:nvSpPr>
          <p:cNvPr id="21" name="任意多边形 24"/>
          <p:cNvSpPr/>
          <p:nvPr>
            <p:custDataLst>
              <p:tags r:id="rId20"/>
            </p:custDataLst>
          </p:nvPr>
        </p:nvSpPr>
        <p:spPr bwMode="auto">
          <a:xfrm>
            <a:off x="5925503" y="4887277"/>
            <a:ext cx="95885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9" y="0"/>
              </a:cxn>
              <a:cxn ang="0">
                <a:pos x="185" y="2"/>
              </a:cxn>
              <a:cxn ang="0">
                <a:pos x="186" y="7"/>
              </a:cxn>
              <a:cxn ang="0">
                <a:pos x="185" y="13"/>
              </a:cxn>
              <a:cxn ang="0">
                <a:pos x="179" y="15"/>
              </a:cxn>
              <a:cxn ang="0">
                <a:pos x="114" y="15"/>
              </a:cxn>
              <a:cxn ang="0">
                <a:pos x="114" y="935"/>
              </a:cxn>
              <a:cxn ang="0">
                <a:pos x="179" y="935"/>
              </a:cxn>
              <a:cxn ang="0">
                <a:pos x="183" y="936"/>
              </a:cxn>
              <a:cxn ang="0">
                <a:pos x="185" y="943"/>
              </a:cxn>
              <a:cxn ang="0">
                <a:pos x="179" y="953"/>
              </a:cxn>
              <a:cxn ang="0">
                <a:pos x="0" y="953"/>
              </a:cxn>
              <a:cxn ang="0">
                <a:pos x="0" y="0"/>
              </a:cxn>
            </a:cxnLst>
            <a:rect l="0" t="0" r="r" b="b"/>
            <a:pathLst>
              <a:path w="186" h="953">
                <a:moveTo>
                  <a:pt x="0" y="0"/>
                </a:moveTo>
                <a:cubicBezTo>
                  <a:pt x="179" y="0"/>
                  <a:pt x="179" y="0"/>
                  <a:pt x="179" y="0"/>
                </a:cubicBezTo>
                <a:cubicBezTo>
                  <a:pt x="182" y="0"/>
                  <a:pt x="183" y="1"/>
                  <a:pt x="185" y="2"/>
                </a:cubicBezTo>
                <a:cubicBezTo>
                  <a:pt x="186" y="3"/>
                  <a:pt x="186" y="5"/>
                  <a:pt x="186" y="7"/>
                </a:cubicBezTo>
                <a:cubicBezTo>
                  <a:pt x="186" y="10"/>
                  <a:pt x="186" y="12"/>
                  <a:pt x="185" y="13"/>
                </a:cubicBezTo>
                <a:cubicBezTo>
                  <a:pt x="183" y="15"/>
                  <a:pt x="182" y="15"/>
                  <a:pt x="179" y="15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14" y="935"/>
                  <a:pt x="114" y="935"/>
                  <a:pt x="114" y="935"/>
                </a:cubicBezTo>
                <a:cubicBezTo>
                  <a:pt x="179" y="935"/>
                  <a:pt x="179" y="935"/>
                  <a:pt x="179" y="935"/>
                </a:cubicBezTo>
                <a:cubicBezTo>
                  <a:pt x="183" y="936"/>
                  <a:pt x="183" y="936"/>
                  <a:pt x="183" y="936"/>
                </a:cubicBezTo>
                <a:cubicBezTo>
                  <a:pt x="184" y="938"/>
                  <a:pt x="185" y="940"/>
                  <a:pt x="185" y="943"/>
                </a:cubicBezTo>
                <a:cubicBezTo>
                  <a:pt x="185" y="947"/>
                  <a:pt x="183" y="950"/>
                  <a:pt x="179" y="953"/>
                </a:cubicBezTo>
                <a:cubicBezTo>
                  <a:pt x="0" y="953"/>
                  <a:pt x="0" y="953"/>
                  <a:pt x="0" y="9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任意多边形 25"/>
          <p:cNvSpPr/>
          <p:nvPr>
            <p:custDataLst>
              <p:tags r:id="rId21"/>
            </p:custDataLst>
          </p:nvPr>
        </p:nvSpPr>
        <p:spPr bwMode="auto">
          <a:xfrm>
            <a:off x="7048183" y="4887277"/>
            <a:ext cx="97790" cy="431800"/>
          </a:xfrm>
          <a:custGeom>
            <a:avLst/>
            <a:gdLst/>
            <a:ahLst/>
            <a:cxnLst>
              <a:cxn ang="0">
                <a:pos x="77" y="15"/>
              </a:cxn>
              <a:cxn ang="0">
                <a:pos x="8" y="15"/>
              </a:cxn>
              <a:cxn ang="0">
                <a:pos x="4" y="8"/>
              </a:cxn>
              <a:cxn ang="0">
                <a:pos x="8" y="0"/>
              </a:cxn>
              <a:cxn ang="0">
                <a:pos x="190" y="0"/>
              </a:cxn>
              <a:cxn ang="0">
                <a:pos x="190" y="953"/>
              </a:cxn>
              <a:cxn ang="0">
                <a:pos x="8" y="953"/>
              </a:cxn>
              <a:cxn ang="0">
                <a:pos x="2" y="950"/>
              </a:cxn>
              <a:cxn ang="0">
                <a:pos x="0" y="944"/>
              </a:cxn>
              <a:cxn ang="0">
                <a:pos x="2" y="937"/>
              </a:cxn>
              <a:cxn ang="0">
                <a:pos x="8" y="935"/>
              </a:cxn>
              <a:cxn ang="0">
                <a:pos x="77" y="935"/>
              </a:cxn>
              <a:cxn ang="0">
                <a:pos x="77" y="15"/>
              </a:cxn>
            </a:cxnLst>
            <a:rect l="0" t="0" r="r" b="b"/>
            <a:pathLst>
              <a:path w="190" h="953">
                <a:moveTo>
                  <a:pt x="77" y="15"/>
                </a:moveTo>
                <a:cubicBezTo>
                  <a:pt x="8" y="15"/>
                  <a:pt x="8" y="15"/>
                  <a:pt x="8" y="15"/>
                </a:cubicBezTo>
                <a:cubicBezTo>
                  <a:pt x="6" y="13"/>
                  <a:pt x="4" y="10"/>
                  <a:pt x="4" y="8"/>
                </a:cubicBezTo>
                <a:cubicBezTo>
                  <a:pt x="4" y="5"/>
                  <a:pt x="6" y="2"/>
                  <a:pt x="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0" y="953"/>
                  <a:pt x="190" y="953"/>
                  <a:pt x="190" y="953"/>
                </a:cubicBezTo>
                <a:cubicBezTo>
                  <a:pt x="8" y="953"/>
                  <a:pt x="8" y="953"/>
                  <a:pt x="8" y="953"/>
                </a:cubicBezTo>
                <a:cubicBezTo>
                  <a:pt x="6" y="953"/>
                  <a:pt x="4" y="952"/>
                  <a:pt x="2" y="950"/>
                </a:cubicBezTo>
                <a:cubicBezTo>
                  <a:pt x="1" y="949"/>
                  <a:pt x="0" y="947"/>
                  <a:pt x="0" y="944"/>
                </a:cubicBezTo>
                <a:cubicBezTo>
                  <a:pt x="0" y="941"/>
                  <a:pt x="1" y="939"/>
                  <a:pt x="2" y="937"/>
                </a:cubicBezTo>
                <a:cubicBezTo>
                  <a:pt x="4" y="935"/>
                  <a:pt x="6" y="935"/>
                  <a:pt x="8" y="935"/>
                </a:cubicBezTo>
                <a:cubicBezTo>
                  <a:pt x="77" y="935"/>
                  <a:pt x="77" y="935"/>
                  <a:pt x="77" y="935"/>
                </a:cubicBezTo>
                <a:lnTo>
                  <a:pt x="77" y="1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square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22"/>
            </p:custDataLst>
          </p:nvPr>
        </p:nvSpPr>
        <p:spPr>
          <a:xfrm>
            <a:off x="6244908" y="4925377"/>
            <a:ext cx="579755" cy="3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2500"/>
          </a:bodyPr>
          <a:lstStyle/>
          <a:p>
            <a:pPr lvl="0" algn="ctr" fontAlgn="auto">
              <a:lnSpc>
                <a:spcPct val="120000"/>
              </a:lnSpc>
              <a:buClr>
                <a:prstClr val="white"/>
              </a:buClr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87475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53833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spc="200">
                <a:ea typeface="微软雅黑" panose="020B0503020204020204" charset="-122"/>
                <a:sym typeface="Arial" panose="020B0604020202020204" pitchFamily="34" charset="0"/>
              </a:rPr>
              <a:t>硬件设计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23645" y="2491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资源介绍</a:t>
            </a:r>
          </a:p>
        </p:txBody>
      </p:sp>
      <p:pic>
        <p:nvPicPr>
          <p:cNvPr id="5" name="图片 4" descr="e53_iv01_resource_ma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5950" y="2202180"/>
            <a:ext cx="7860665" cy="4064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硬件连接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pic>
        <p:nvPicPr>
          <p:cNvPr id="6" name="图片 5" descr="e53_iv01_connection_diagr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5" y="2095500"/>
            <a:ext cx="6247765" cy="40379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 dirty="0" smtClean="0">
                <a:sym typeface="+mn-ea"/>
              </a:rPr>
              <a:t>工作</a:t>
            </a:r>
            <a:r>
              <a:rPr b="1" dirty="0" smtClean="0">
                <a:sym typeface="+mn-ea"/>
              </a:rPr>
              <a:t>原理</a:t>
            </a:r>
            <a:endParaRPr b="1" dirty="0"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467610"/>
            <a:ext cx="9629140" cy="2565400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声波测距原理与雷达测距原理相似。其原理是超声波发射器向某一方向发射超声波，在发射时刻的同时开始计时，超声波在空气中传播，途中碰到障碍物就立即返回来，超声波接收器收到反射波就立即停止计时。所以超声波测距就是：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距离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=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340米/秒 X 往返时间 / 2。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3645" y="2823845"/>
            <a:ext cx="9629140" cy="76644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该函数主要功能是E53智慧车载模块初始化，包括初始化超声波触发GPIO、LED灯的GPIO、BEEP蜂鸣器的GPIO PWM、超声波检测中断GPIO。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3645" y="240093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unsigned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int e53_iv01_init</a:t>
            </a:r>
            <a:r>
              <a:rPr lang="zh-CN" altLang="en-US"/>
              <a:t>();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4319270"/>
            <a:ext cx="9629140" cy="122682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该函数主要功能是E53智慧车载模块获取测量结果，先发送10us的高电平触发信号，然后等待检测信号，通过发送与接收的时间差可计算出距离。参数distance_cm是测量的距离，返回值为1成功，为0失败。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3896360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unsigned</a:t>
            </a:r>
            <a:r>
              <a:rPr lang="zh-CN" altLang="en-US">
                <a:solidFill>
                  <a:srgbClr val="00B0F0"/>
                </a:solidFill>
              </a:rPr>
              <a:t> int e53_iv01_get_distance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float </a:t>
            </a:r>
            <a:r>
              <a:rPr lang="zh-CN" altLang="en-US"/>
              <a:t>*distance_cm);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68575" y="1431925"/>
            <a:ext cx="4699635" cy="66357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b="1">
                <a:sym typeface="+mn-ea"/>
              </a:rPr>
              <a:t>API分析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1224280" y="5013960"/>
            <a:ext cx="9629140" cy="766445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该函数主要功能是E53智慧车载模块蜂鸣器控制功能。参数</a:t>
            </a:r>
            <a:r>
              <a:rPr sz="1600">
                <a:sym typeface="+mn-ea"/>
              </a:rPr>
              <a:t>is_on开关控制，duty_ns高电平占比时间，cycle_ns周期。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4280" y="4591050"/>
            <a:ext cx="9628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e53_iv01_buzzer_set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is_on, </a:t>
            </a:r>
            <a:r>
              <a:rPr lang="zh-CN" altLang="en-US">
                <a:solidFill>
                  <a:srgbClr val="00B050"/>
                </a:solidFill>
              </a:rPr>
              <a:t>unsigned int </a:t>
            </a:r>
            <a:r>
              <a:rPr lang="zh-CN" altLang="en-US"/>
              <a:t>duty_ns,</a:t>
            </a:r>
            <a:r>
              <a:rPr lang="zh-CN" altLang="en-US">
                <a:solidFill>
                  <a:srgbClr val="00B050"/>
                </a:solidFill>
              </a:rPr>
              <a:t> unsigned int</a:t>
            </a:r>
            <a:r>
              <a:rPr lang="zh-CN" altLang="en-US"/>
              <a:t> cycle_ns)</a:t>
            </a:r>
          </a:p>
        </p:txBody>
      </p:sp>
      <p:sp>
        <p:nvSpPr>
          <p:cNvPr id="10" name="副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23645" y="3254375"/>
            <a:ext cx="9629140" cy="482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200" normalizeH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该函数主要功能是E53智慧车载模块LED控制功能。参数is_on开关控制，1为亮，0为灭。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23645" y="2831465"/>
            <a:ext cx="867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void</a:t>
            </a:r>
            <a:r>
              <a:rPr lang="zh-CN" altLang="en-US"/>
              <a:t> </a:t>
            </a:r>
            <a:r>
              <a:rPr lang="zh-CN" altLang="en-US">
                <a:solidFill>
                  <a:srgbClr val="00B0F0"/>
                </a:solidFill>
              </a:rPr>
              <a:t>e53_iv01_led_warning_set</a:t>
            </a:r>
            <a:r>
              <a:rPr lang="zh-CN" altLang="en-US"/>
              <a:t>(</a:t>
            </a:r>
            <a:r>
              <a:rPr lang="zh-CN" altLang="en-US">
                <a:solidFill>
                  <a:srgbClr val="00B050"/>
                </a:solidFill>
              </a:rPr>
              <a:t>unsigned char</a:t>
            </a:r>
            <a:r>
              <a:rPr lang="zh-CN" altLang="en-US"/>
              <a:t> is_on);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50315" y="2291080"/>
            <a:ext cx="10060305" cy="148082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打开sdk下面路径的文件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vendor/lockzhiner/rk2206/samples/c4_e53_intelligent_vehicle_01/e53_intelligent_vehicle_01_example.c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、创建任务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在e53_iv01_example函数中，创建的一个线程e53_iv01_process。</a:t>
            </a:r>
          </a:p>
          <a:p>
            <a:pPr lvl="0" indent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endParaRPr lang="en-US" altLang="zh-CN" sz="14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稻壳儿春秋广告/盗版必究"/>
          <p:cNvSpPr txBox="1"/>
          <p:nvPr>
            <p:custDataLst>
              <p:tags r:id="rId3"/>
            </p:custDataLst>
          </p:nvPr>
        </p:nvSpPr>
        <p:spPr>
          <a:xfrm>
            <a:off x="1223645" y="1365568"/>
            <a:ext cx="998220" cy="7962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6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1" name="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568575" y="1431925"/>
            <a:ext cx="4699635" cy="66357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4000" b="0" i="0" u="none" strike="noStrike" kern="1200" cap="none" spc="40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b="1">
                <a:sym typeface="+mn-ea"/>
              </a:rPr>
              <a:t>实例分析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250315" y="3771900"/>
            <a:ext cx="5384800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e53_iv01_example()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0;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thread_id;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TSK_INIT_PARAM_S task = {0};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task.pfnTaskEntry = (TSK_ENTRY_FUNC)e53_iv01_process;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task.uwStackSize = 10240;</a:t>
            </a:r>
          </a:p>
          <a:p>
            <a:pPr lvl="0" indent="0" algn="l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task.pcName = "e53_iv01_process";</a:t>
            </a: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550025" y="3771900"/>
            <a:ext cx="4827905" cy="2578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task.usTaskPrio = 25;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ret = LOS_TaskCreate(&amp;thread_id, &amp;task);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if (ret != LOS_OK)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printf("Falied to create e53_ia_thread ret:0x%x\n", ret);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return;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74086" y="6406357"/>
            <a:ext cx="11826620" cy="326230"/>
            <a:chOff x="174086" y="6406357"/>
            <a:chExt cx="11826620" cy="326230"/>
          </a:xfrm>
        </p:grpSpPr>
        <p:grpSp>
          <p:nvGrpSpPr>
            <p:cNvPr id="10" name="组合 9"/>
            <p:cNvGrpSpPr/>
            <p:nvPr/>
          </p:nvGrpSpPr>
          <p:grpSpPr>
            <a:xfrm>
              <a:off x="11655428" y="6406357"/>
              <a:ext cx="345278" cy="326230"/>
              <a:chOff x="185740" y="130970"/>
              <a:chExt cx="345278" cy="326230"/>
            </a:xfrm>
          </p:grpSpPr>
          <p:sp>
            <p:nvSpPr>
              <p:cNvPr id="15" name="平行四边形 1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5740" y="130970"/>
                <a:ext cx="183356" cy="180975"/>
              </a:xfrm>
              <a:prstGeom prst="parallelogram">
                <a:avLst>
                  <a:gd name="adj" fmla="val 5131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>
                <p:custDataLst>
                  <p:tags r:id="rId11"/>
                </p:custDataLst>
              </p:nvPr>
            </p:nvSpPr>
            <p:spPr>
              <a:xfrm flipV="1">
                <a:off x="185740" y="311944"/>
                <a:ext cx="169068" cy="145256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>
                <p:custDataLst>
                  <p:tags r:id="rId12"/>
                </p:custDataLst>
              </p:nvPr>
            </p:nvSpPr>
            <p:spPr>
              <a:xfrm flipH="1">
                <a:off x="342899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433387" y="395288"/>
                <a:ext cx="97631" cy="59531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4086" y="6563934"/>
              <a:ext cx="370719" cy="130397"/>
              <a:chOff x="11645068" y="164305"/>
              <a:chExt cx="370719" cy="130397"/>
            </a:xfrm>
          </p:grpSpPr>
          <p:sp>
            <p:nvSpPr>
              <p:cNvPr id="12" name="平行四边形 11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645068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平行四边形 12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11930812" y="242888"/>
                <a:ext cx="84975" cy="51814"/>
              </a:xfrm>
              <a:prstGeom prst="parallelogram">
                <a:avLst>
                  <a:gd name="adj" fmla="val 5700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1768893" y="164305"/>
                <a:ext cx="149669" cy="128589"/>
              </a:xfrm>
              <a:prstGeom prst="parallelogram">
                <a:avLst>
                  <a:gd name="adj" fmla="val 5273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08330" y="1371600"/>
            <a:ext cx="11047095" cy="4572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065530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e53_iv01_process函数每2秒执行一次测距并打印日志</a:t>
            </a:r>
            <a:r>
              <a:rPr lang="zh-CN" altLang="en-US" sz="1200" spc="1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。</a:t>
            </a:r>
            <a:endParaRPr lang="en-US" altLang="zh-CN" sz="1200" spc="100">
              <a:solidFill>
                <a:schemeClr val="tx1">
                  <a:lumMod val="75000"/>
                  <a:lumOff val="2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void e53_iv01_process(void *arg)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ret = 0;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/* 每个周期为200usec，占空比为100usec */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duty_ns = 500000;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unsigned int cycle_ns = 1000000;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float distance_cm = 0.0;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e53_iv01_init();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while (1)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{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printf("========== E53 IV Example ==========\n");</a:t>
            </a:r>
          </a:p>
          <a:p>
            <a:pPr lvl="0" indent="0" algn="just" fontAlgn="auto">
              <a:lnSpc>
                <a:spcPct val="15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ret = e53_iv01_get_distance(&amp;distance_cm);</a:t>
            </a:r>
          </a:p>
        </p:txBody>
      </p:sp>
      <p:sp>
        <p:nvSpPr>
          <p:cNvPr id="5" name="Title 6"/>
          <p:cNvSpPr txBox="1"/>
          <p:nvPr>
            <p:custDataLst>
              <p:tags r:id="rId5"/>
            </p:custDataLst>
          </p:nvPr>
        </p:nvSpPr>
        <p:spPr>
          <a:xfrm>
            <a:off x="3286125" y="433705"/>
            <a:ext cx="7007225" cy="6083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 b="1">
                <a:sym typeface="+mn-ea"/>
              </a:rPr>
              <a:t>实例分析</a:t>
            </a:r>
            <a:endParaRPr lang="zh-CN" altLang="en-US" sz="3200" b="1" spc="15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版权所有©2022福州市凌睿智捷电子有限公司</a:t>
            </a: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104255" y="1668145"/>
            <a:ext cx="5038725" cy="4123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/>
          <a:lstStyle/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if (ret == 1)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printf("distance cm: %f\n", distance_cm);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if (distance_cm &lt;= 20.0)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e53_iv01_buzzer_set(1, duty_ns, cycle_ns);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e53_iv01_led_warning_set(1);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else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{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e53_iv01_buzzer_set(0, duty_ns, cycle_ns);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    e53_iv01_led_warning_set(0);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    LOS_Msleep(2000);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   }</a:t>
            </a:r>
          </a:p>
          <a:p>
            <a:pPr lvl="0" indent="0" algn="just" fontAlgn="auto">
              <a:lnSpc>
                <a:spcPct val="130000"/>
              </a:lnSpc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None/>
            </a:pPr>
            <a:r>
              <a:rPr lang="en-US" altLang="zh-CN" sz="1200" spc="1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1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TEMPLATE_MASTER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6、17、19、20、23、30、33"/>
  <p:tag name="KSO_WM_SLIDE_ID" val="custom202044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3"/>
  <p:tag name="KSO_WM_SPECIAL_SOURCE" val="bdnull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风工作汇报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1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410"/>
  <p:tag name="KSO_WM_SLIDE_LAYOUT" val="a_b_l"/>
  <p:tag name="KSO_WM_SLIDE_LAYOUT_CNT" val="1_1_1"/>
  <p:tag name="KSO_WM_SPECIAL_SOURCE" val="bdnull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36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410_4*l_h_f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4410_4*l_h_i*1_1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4410_4*l_h_i*1_1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5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4410_4*l_h_i*1_1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5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4410_4*l_h_f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4410_4*l_h_i*1_2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4410_4*l_h_i*1_2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4410_4*l_h_i*1_2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54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4410_4*l_h_f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1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4410_4*l_h_i*1_4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4410_4*l_h_i*1_4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custom20204410_4*l_h_i*1_4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410_4*i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USESOURCEFORMAT_APPLY" val="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COLOR_SCHEME_SHAPE_ID" val="48"/>
  <p:tag name="KSO_WM_UNIT_COLOR_SCHEME_PARENT_PAGE" val="0_4"/>
  <p:tag name="KSO_WM_UNIT_SUBTYPE" val="a"/>
  <p:tag name="KSO_WM_UNIT_PRESET_TEXT" val="单击此处添加标题，文字是您思想的提炼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4410_4*l_h_f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29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4410_4*l_h_i*1_3_1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0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4410_4*l_h_i*1_3_3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32"/>
  <p:tag name="KSO_WM_UNIT_COLOR_SCHEME_PARENT_PAGE" val="0_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custom20204410_4*l_h_i*1_3_2"/>
  <p:tag name="KSO_WM_TEMPLATE_CATEGORY" val="custom"/>
  <p:tag name="KSO_WM_TEMPLATE_INDEX" val="20204410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4410_4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 录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410_4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7*b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410"/>
  <p:tag name="KSO_WM_SLIDE_LAYOUT" val="a_b_e"/>
  <p:tag name="KSO_WM_SLIDE_LAYOUT_CNT" val="1_1_1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410_7*e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7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edge&quot;:{&quot;left&quot;:true,&quot;top&quot;:false,&quot;right&quot;:true,&quot;bottom&quot;:true}}]}"/>
  <p:tag name="KSO_WM_SLIDE_BACKGROUND" val="[&quot;general&quot;,&quot;navigation&quot;]"/>
  <p:tag name="KSO_WM_SLIDE_RATIO" val="1.777778"/>
  <p:tag name="KSO_WM_SLIDE_ID" val="custom20204410_8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529"/>
  <p:tag name="KSO_WM_SLIDE_POSITION" val="0*0"/>
  <p:tag name="KSO_WM_TAG_VERSION" val="1.0"/>
  <p:tag name="KSO_WM_BEAUTIFY_FLAG" val="#wm#"/>
  <p:tag name="KSO_WM_TEMPLATE_CATEGORY" val="custom"/>
  <p:tag name="KSO_WM_TEMPLATE_INDEX" val="20204410"/>
  <p:tag name="KSO_WM_SLIDE_LAYOUT" val="a_f_i"/>
  <p:tag name="KSO_WM_SLIDE_LAYOUT_CNT" val="1_1_1"/>
  <p:tag name="KSO_WM_SPECIAL_SOURCE" val="bdnull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10_8*i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4410_8*i*3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DEFAULT_FONT" val="16;24;2"/>
  <p:tag name="KSO_WM_UNIT_BLOCK" val="0"/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。"/>
  <p:tag name="KSO_WM_UNIT_NOCLEAR" val="0"/>
  <p:tag name="KSO_WM_UNIT_VALUE" val="3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410_8*f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ISNUMDGMTITLE" val="0"/>
  <p:tag name="KSO_WM_UNIT_PRESET_TEXT" val="单击此处添加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8*a*1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04410_8*i*8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04410_8*i*9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04410_8*i*10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4410_8*i*4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04410_8*i*5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04410_8*i*6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04410_8*i*7"/>
  <p:tag name="KSO_WM_TEMPLATE_CATEGORY" val="custom"/>
  <p:tag name="KSO_WM_TEMPLATE_INDEX" val="20204410"/>
  <p:tag name="KSO_WM_UNIT_LAYERLEVEL" val="1"/>
  <p:tag name="KSO_WM_TAG_VERSION" val="1.0"/>
  <p:tag name="KSO_WM_BEAUTIFY_FLAG" val="#wm#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4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410"/>
  <p:tag name="KSO_WM_SLIDE_LAYOUT" val="a_b"/>
  <p:tag name="KSO_WM_SLIDE_LAYOUT_CNT" val="1_1"/>
  <p:tag name="KSO_WM_SPECIAL_SOURCE" val="bdnull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10_33*a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谢谢聆听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10_33*b*1"/>
  <p:tag name="KSO_WM_TEMPLATE_CATEGORY" val="custom"/>
  <p:tag name="KSO_WM_TEMPLATE_INDEX" val="20204410"/>
  <p:tag name="KSO_WM_UNIT_LAYERLEVEL" val="1"/>
  <p:tag name="KSO_WM_TAG_VERSION" val="1.0"/>
  <p:tag name="KSO_WM_BEAUTIFY_FLAG" val="#wm#"/>
  <p:tag name="KSO_WM_UNIT_PRESET_TEXT" val="单击此处添加副标题内容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167">
      <a:dk1>
        <a:sysClr val="windowText" lastClr="000000"/>
      </a:dk1>
      <a:lt1>
        <a:sysClr val="window" lastClr="C7EDCC"/>
      </a:lt1>
      <a:dk2>
        <a:srgbClr val="ECEDEF"/>
      </a:dk2>
      <a:lt2>
        <a:srgbClr val="FFFFFF"/>
      </a:lt2>
      <a:accent1>
        <a:srgbClr val="FED000"/>
      </a:accent1>
      <a:accent2>
        <a:srgbClr val="CBCD33"/>
      </a:accent2>
      <a:accent3>
        <a:srgbClr val="98CA66"/>
      </a:accent3>
      <a:accent4>
        <a:srgbClr val="66C898"/>
      </a:accent4>
      <a:accent5>
        <a:srgbClr val="33C5CB"/>
      </a:accent5>
      <a:accent6>
        <a:srgbClr val="00C2F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868</Words>
  <Application>WPS 演示</Application>
  <PresentationFormat>自定义</PresentationFormat>
  <Paragraphs>140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2_Office 主题​​</vt:lpstr>
      <vt:lpstr>1_Office 主题​​</vt:lpstr>
      <vt:lpstr>3_Office 主题​​</vt:lpstr>
      <vt:lpstr>OpenHarmonyOSE53模块开发-智慧车载</vt:lpstr>
      <vt:lpstr>幻灯片 2</vt:lpstr>
      <vt:lpstr>硬件设计</vt:lpstr>
      <vt:lpstr>硬件连接</vt:lpstr>
      <vt:lpstr>工作原理</vt:lpstr>
      <vt:lpstr>API分析</vt:lpstr>
      <vt:lpstr>API分析</vt:lpstr>
      <vt:lpstr>幻灯片 8</vt:lpstr>
      <vt:lpstr>幻灯片 9</vt:lpstr>
      <vt:lpstr>幻灯片 10</vt:lpstr>
      <vt:lpstr>幻灯片 11</vt:lpstr>
      <vt:lpstr>谢谢聆听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OpenHarmonyOSE53模块开发-智慧车载</dc:title>
  <dc:creator/>
  <cp:lastModifiedBy>PC</cp:lastModifiedBy>
  <cp:revision>284</cp:revision>
  <dcterms:created xsi:type="dcterms:W3CDTF">2019-06-19T02:08:00Z</dcterms:created>
  <dcterms:modified xsi:type="dcterms:W3CDTF">2022-02-28T05:41:45Z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D60F0C5AD1A441FCA76C1CCDE3D9E6C0</vt:lpwstr>
  </property>
</Properties>
</file>