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651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notesSlides/notesSlide10.xml" ContentType="application/vnd.openxmlformats-officedocument.presentationml.notesSlide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tags/tag475.xml" ContentType="application/vnd.openxmlformats-officedocument.presentationml.tags+xml"/>
  <Override PartName="/ppt/tags/tag614.xml" ContentType="application/vnd.openxmlformats-officedocument.presentationml.tags+xml"/>
  <Override PartName="/ppt/tags/tag661.xml" ContentType="application/vnd.openxmlformats-officedocument.presentationml.tags+xml"/>
  <Override PartName="/ppt/tags/tag759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37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slideLayouts/slideLayout53.xml" ContentType="application/vnd.openxmlformats-officedocument.presentationml.slideLayout+xml"/>
  <Override PartName="/ppt/tags/tag715.xml" ContentType="application/vnd.openxmlformats-officedocument.presentationml.tags+xml"/>
  <Override PartName="/ppt/tags/tag762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38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Layouts/slideLayout47.xml" ContentType="application/vnd.openxmlformats-officedocument.presentationml.slideLayout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Layouts/slideLayout44.xml" ContentType="application/vnd.openxmlformats-officedocument.presentationml.slideLayout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tags/tag854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Layouts/slideLayout48.xml" ContentType="application/vnd.openxmlformats-officedocument.presentationml.slideLayout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heme/theme4.xml" ContentType="application/vnd.openxmlformats-officedocument.theme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Layouts/slideLayout45.xml" ContentType="application/vnd.openxmlformats-officedocument.presentationml.slideLayout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Layouts/slideLayout39.xml" ContentType="application/vnd.openxmlformats-officedocument.presentationml.slideLayout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49.xml" ContentType="application/vnd.openxmlformats-officedocument.presentationml.slideLayout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slideLayouts/slideLayout52.xml" ContentType="application/vnd.openxmlformats-officedocument.presentationml.slideLayout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slideLayouts/slideLayout46.xml" ContentType="application/vnd.openxmlformats-officedocument.presentationml.slideLayout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slideLayouts/slideLayout43.xml" ContentType="application/vnd.openxmlformats-officedocument.presentationml.slideLayout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15"/>
  </p:notesMasterIdLst>
  <p:sldIdLst>
    <p:sldId id="258" r:id="rId4"/>
    <p:sldId id="273" r:id="rId5"/>
    <p:sldId id="288" r:id="rId6"/>
    <p:sldId id="275" r:id="rId7"/>
    <p:sldId id="279" r:id="rId8"/>
    <p:sldId id="304" r:id="rId9"/>
    <p:sldId id="265" r:id="rId10"/>
    <p:sldId id="268" r:id="rId11"/>
    <p:sldId id="263" r:id="rId12"/>
    <p:sldId id="270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66" y="-96"/>
      </p:cViewPr>
      <p:guideLst>
        <p:guide orient="horz" pos="2162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" Type="http://schemas.openxmlformats.org/officeDocument/2006/relationships/tags" Target="../tags/tag524.xml"/><Relationship Id="rId21" Type="http://schemas.openxmlformats.org/officeDocument/2006/relationships/tags" Target="../tags/tag542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" Type="http://schemas.openxmlformats.org/officeDocument/2006/relationships/tags" Target="../tags/tag523.xml"/><Relationship Id="rId16" Type="http://schemas.openxmlformats.org/officeDocument/2006/relationships/tags" Target="../tags/tag537.xml"/><Relationship Id="rId20" Type="http://schemas.openxmlformats.org/officeDocument/2006/relationships/tags" Target="../tags/tag541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5" Type="http://schemas.openxmlformats.org/officeDocument/2006/relationships/tags" Target="../tags/tag536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531.xml"/><Relationship Id="rId19" Type="http://schemas.openxmlformats.org/officeDocument/2006/relationships/tags" Target="../tags/tag540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tags" Target="../tags/tag535.xml"/><Relationship Id="rId22" Type="http://schemas.openxmlformats.org/officeDocument/2006/relationships/tags" Target="../tags/tag54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5" Type="http://schemas.openxmlformats.org/officeDocument/2006/relationships/tags" Target="../tags/tag548.xml"/><Relationship Id="rId10" Type="http://schemas.openxmlformats.org/officeDocument/2006/relationships/tags" Target="../tags/tag553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image" Target="../media/image2.jpeg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5" Type="http://schemas.openxmlformats.org/officeDocument/2006/relationships/tags" Target="../tags/tag561.xml"/><Relationship Id="rId10" Type="http://schemas.openxmlformats.org/officeDocument/2006/relationships/tags" Target="../tags/tag566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5" Type="http://schemas.openxmlformats.org/officeDocument/2006/relationships/tags" Target="../tags/tag57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77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3" Type="http://schemas.openxmlformats.org/officeDocument/2006/relationships/tags" Target="../tags/tag584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10" Type="http://schemas.openxmlformats.org/officeDocument/2006/relationships/tags" Target="../tags/tag591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5" Type="http://schemas.openxmlformats.org/officeDocument/2006/relationships/tags" Target="../tags/tag602.xml"/><Relationship Id="rId10" Type="http://schemas.openxmlformats.org/officeDocument/2006/relationships/tags" Target="../tags/tag607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43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5" Type="http://schemas.openxmlformats.org/officeDocument/2006/relationships/tags" Target="../tags/tag645.xml"/><Relationship Id="rId10" Type="http://schemas.openxmlformats.org/officeDocument/2006/relationships/tags" Target="../tags/tag650.xml"/><Relationship Id="rId4" Type="http://schemas.openxmlformats.org/officeDocument/2006/relationships/tags" Target="../tags/tag644.xml"/><Relationship Id="rId9" Type="http://schemas.openxmlformats.org/officeDocument/2006/relationships/tags" Target="../tags/tag6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" Type="http://schemas.openxmlformats.org/officeDocument/2006/relationships/tags" Target="../tags/tag65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tags" Target="../tags/tag684.xml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5" Type="http://schemas.openxmlformats.org/officeDocument/2006/relationships/tags" Target="../tags/tag677.xml"/><Relationship Id="rId10" Type="http://schemas.openxmlformats.org/officeDocument/2006/relationships/tags" Target="../tags/tag682.xml"/><Relationship Id="rId4" Type="http://schemas.openxmlformats.org/officeDocument/2006/relationships/tags" Target="../tags/tag676.xml"/><Relationship Id="rId9" Type="http://schemas.openxmlformats.org/officeDocument/2006/relationships/tags" Target="../tags/tag68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5" Type="http://schemas.openxmlformats.org/officeDocument/2006/relationships/tags" Target="../tags/tag68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718.xml"/><Relationship Id="rId13" Type="http://schemas.openxmlformats.org/officeDocument/2006/relationships/tags" Target="../tags/tag723.xml"/><Relationship Id="rId3" Type="http://schemas.openxmlformats.org/officeDocument/2006/relationships/tags" Target="../tags/tag713.xml"/><Relationship Id="rId7" Type="http://schemas.openxmlformats.org/officeDocument/2006/relationships/tags" Target="../tags/tag717.xml"/><Relationship Id="rId12" Type="http://schemas.openxmlformats.org/officeDocument/2006/relationships/tags" Target="../tags/tag722.xml"/><Relationship Id="rId2" Type="http://schemas.openxmlformats.org/officeDocument/2006/relationships/tags" Target="../tags/tag71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11" Type="http://schemas.openxmlformats.org/officeDocument/2006/relationships/tags" Target="../tags/tag721.xml"/><Relationship Id="rId5" Type="http://schemas.openxmlformats.org/officeDocument/2006/relationships/tags" Target="../tags/tag715.xml"/><Relationship Id="rId15" Type="http://schemas.openxmlformats.org/officeDocument/2006/relationships/tags" Target="../tags/tag725.xml"/><Relationship Id="rId10" Type="http://schemas.openxmlformats.org/officeDocument/2006/relationships/tags" Target="../tags/tag720.xml"/><Relationship Id="rId4" Type="http://schemas.openxmlformats.org/officeDocument/2006/relationships/tags" Target="../tags/tag714.xml"/><Relationship Id="rId9" Type="http://schemas.openxmlformats.org/officeDocument/2006/relationships/tags" Target="../tags/tag719.xml"/><Relationship Id="rId14" Type="http://schemas.openxmlformats.org/officeDocument/2006/relationships/tags" Target="../tags/tag72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3" Type="http://schemas.openxmlformats.org/officeDocument/2006/relationships/tags" Target="../tags/tag743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image" Target="../media/image3.jpeg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10" Type="http://schemas.openxmlformats.org/officeDocument/2006/relationships/tags" Target="../tags/tag750.xml"/><Relationship Id="rId19" Type="http://schemas.openxmlformats.org/officeDocument/2006/relationships/slideMaster" Target="../slideMasters/slideMaster3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3" Type="http://schemas.openxmlformats.org/officeDocument/2006/relationships/tags" Target="../tags/tag761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2" Type="http://schemas.openxmlformats.org/officeDocument/2006/relationships/tags" Target="../tags/tag760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768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51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ags" Target="../tags/tag52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ags" Target="../tags/tag52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ags" Target="../tags/tag519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5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4.xml"/><Relationship Id="rId1" Type="http://schemas.openxmlformats.org/officeDocument/2006/relationships/tags" Target="../tags/tag7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47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842.xml"/><Relationship Id="rId7" Type="http://schemas.openxmlformats.org/officeDocument/2006/relationships/tags" Target="../tags/tag846.xml"/><Relationship Id="rId12" Type="http://schemas.openxmlformats.org/officeDocument/2006/relationships/tags" Target="../tags/tag851.xml"/><Relationship Id="rId2" Type="http://schemas.openxmlformats.org/officeDocument/2006/relationships/tags" Target="../tags/tag841.xml"/><Relationship Id="rId1" Type="http://schemas.openxmlformats.org/officeDocument/2006/relationships/tags" Target="../tags/tag840.xml"/><Relationship Id="rId6" Type="http://schemas.openxmlformats.org/officeDocument/2006/relationships/tags" Target="../tags/tag845.xml"/><Relationship Id="rId11" Type="http://schemas.openxmlformats.org/officeDocument/2006/relationships/tags" Target="../tags/tag850.xml"/><Relationship Id="rId5" Type="http://schemas.openxmlformats.org/officeDocument/2006/relationships/tags" Target="../tags/tag844.xml"/><Relationship Id="rId10" Type="http://schemas.openxmlformats.org/officeDocument/2006/relationships/tags" Target="../tags/tag849.xml"/><Relationship Id="rId4" Type="http://schemas.openxmlformats.org/officeDocument/2006/relationships/tags" Target="../tags/tag843.xml"/><Relationship Id="rId9" Type="http://schemas.openxmlformats.org/officeDocument/2006/relationships/tags" Target="../tags/tag848.xml"/><Relationship Id="rId1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54.xml"/><Relationship Id="rId2" Type="http://schemas.openxmlformats.org/officeDocument/2006/relationships/tags" Target="../tags/tag853.xml"/><Relationship Id="rId1" Type="http://schemas.openxmlformats.org/officeDocument/2006/relationships/tags" Target="../tags/tag85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3" Type="http://schemas.openxmlformats.org/officeDocument/2006/relationships/tags" Target="../tags/tag777.xml"/><Relationship Id="rId21" Type="http://schemas.openxmlformats.org/officeDocument/2006/relationships/slideLayout" Target="../slideLayouts/slideLayout42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0" Type="http://schemas.openxmlformats.org/officeDocument/2006/relationships/tags" Target="../tags/tag794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5" Type="http://schemas.openxmlformats.org/officeDocument/2006/relationships/tags" Target="../tags/tag779.xml"/><Relationship Id="rId15" Type="http://schemas.openxmlformats.org/officeDocument/2006/relationships/tags" Target="../tags/tag789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97.xml"/><Relationship Id="rId2" Type="http://schemas.openxmlformats.org/officeDocument/2006/relationships/tags" Target="../tags/tag796.xml"/><Relationship Id="rId1" Type="http://schemas.openxmlformats.org/officeDocument/2006/relationships/tags" Target="../tags/tag79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03.xml"/><Relationship Id="rId2" Type="http://schemas.openxmlformats.org/officeDocument/2006/relationships/tags" Target="../tags/tag802.xml"/><Relationship Id="rId1" Type="http://schemas.openxmlformats.org/officeDocument/2006/relationships/tags" Target="../tags/tag80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06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805.xml"/><Relationship Id="rId1" Type="http://schemas.openxmlformats.org/officeDocument/2006/relationships/tags" Target="../tags/tag80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08.xml"/><Relationship Id="rId4" Type="http://schemas.openxmlformats.org/officeDocument/2006/relationships/tags" Target="../tags/tag80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811.xml"/><Relationship Id="rId7" Type="http://schemas.openxmlformats.org/officeDocument/2006/relationships/slideLayout" Target="../slideLayouts/slideLayout21.xml"/><Relationship Id="rId2" Type="http://schemas.openxmlformats.org/officeDocument/2006/relationships/tags" Target="../tags/tag810.xml"/><Relationship Id="rId1" Type="http://schemas.openxmlformats.org/officeDocument/2006/relationships/tags" Target="../tags/tag809.xml"/><Relationship Id="rId6" Type="http://schemas.openxmlformats.org/officeDocument/2006/relationships/tags" Target="../tags/tag814.xml"/><Relationship Id="rId5" Type="http://schemas.openxmlformats.org/officeDocument/2006/relationships/tags" Target="../tags/tag813.xml"/><Relationship Id="rId4" Type="http://schemas.openxmlformats.org/officeDocument/2006/relationships/tags" Target="../tags/tag8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22.xml"/><Relationship Id="rId13" Type="http://schemas.openxmlformats.org/officeDocument/2006/relationships/tags" Target="../tags/tag827.xml"/><Relationship Id="rId3" Type="http://schemas.openxmlformats.org/officeDocument/2006/relationships/tags" Target="../tags/tag817.xml"/><Relationship Id="rId7" Type="http://schemas.openxmlformats.org/officeDocument/2006/relationships/tags" Target="../tags/tag821.xml"/><Relationship Id="rId12" Type="http://schemas.openxmlformats.org/officeDocument/2006/relationships/tags" Target="../tags/tag826.xml"/><Relationship Id="rId2" Type="http://schemas.openxmlformats.org/officeDocument/2006/relationships/tags" Target="../tags/tag816.xml"/><Relationship Id="rId1" Type="http://schemas.openxmlformats.org/officeDocument/2006/relationships/tags" Target="../tags/tag815.xml"/><Relationship Id="rId6" Type="http://schemas.openxmlformats.org/officeDocument/2006/relationships/tags" Target="../tags/tag820.xml"/><Relationship Id="rId11" Type="http://schemas.openxmlformats.org/officeDocument/2006/relationships/tags" Target="../tags/tag825.xml"/><Relationship Id="rId5" Type="http://schemas.openxmlformats.org/officeDocument/2006/relationships/tags" Target="../tags/tag819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824.xml"/><Relationship Id="rId4" Type="http://schemas.openxmlformats.org/officeDocument/2006/relationships/tags" Target="../tags/tag818.xml"/><Relationship Id="rId9" Type="http://schemas.openxmlformats.org/officeDocument/2006/relationships/tags" Target="../tags/tag823.xml"/><Relationship Id="rId14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5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30.xml"/><Relationship Id="rId7" Type="http://schemas.openxmlformats.org/officeDocument/2006/relationships/tags" Target="../tags/tag834.xml"/><Relationship Id="rId12" Type="http://schemas.openxmlformats.org/officeDocument/2006/relationships/tags" Target="../tags/tag839.xml"/><Relationship Id="rId2" Type="http://schemas.openxmlformats.org/officeDocument/2006/relationships/tags" Target="../tags/tag829.xml"/><Relationship Id="rId1" Type="http://schemas.openxmlformats.org/officeDocument/2006/relationships/tags" Target="../tags/tag828.xml"/><Relationship Id="rId6" Type="http://schemas.openxmlformats.org/officeDocument/2006/relationships/tags" Target="../tags/tag833.xml"/><Relationship Id="rId11" Type="http://schemas.openxmlformats.org/officeDocument/2006/relationships/tags" Target="../tags/tag838.xml"/><Relationship Id="rId5" Type="http://schemas.openxmlformats.org/officeDocument/2006/relationships/tags" Target="../tags/tag832.xml"/><Relationship Id="rId10" Type="http://schemas.openxmlformats.org/officeDocument/2006/relationships/tags" Target="../tags/tag837.xml"/><Relationship Id="rId4" Type="http://schemas.openxmlformats.org/officeDocument/2006/relationships/tags" Target="../tags/tag831.xml"/><Relationship Id="rId9" Type="http://schemas.openxmlformats.org/officeDocument/2006/relationships/tags" Target="../tags/tag836.xml"/><Relationship Id="rId1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 smtClean="0"/>
              <a:t>OpenHarmonyOS 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mtClean="0"/>
              <a:t>E</a:t>
            </a:r>
            <a:r>
              <a:rPr lang="zh-CN" altLang="en-US" dirty="0"/>
              <a:t>53模块开发-人体检测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buzzer on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buzzer off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333115" y="4330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333298" y="15217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925503" y="17141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7048183" y="17141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44908" y="17522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333298" y="23383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925503" y="25307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7048183" y="25307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244908" y="256889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333298" y="317531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API分析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925503" y="336772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7048183" y="336772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244908" y="340582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333298" y="401288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925503" y="420528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7048183" y="420528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244908" y="424338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9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3645" y="2491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资源介绍</a:t>
            </a:r>
          </a:p>
        </p:txBody>
      </p:sp>
      <p:pic>
        <p:nvPicPr>
          <p:cNvPr id="6" name="图片 5" descr="e53_bi01_resource_ma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875" y="2383790"/>
            <a:ext cx="7211060" cy="37001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2" name="图片 1" descr="e53_bi01_connection_diagr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260" y="2179955"/>
            <a:ext cx="6320155" cy="40849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工作原理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717165"/>
            <a:ext cx="86779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000"/>
              <a:t>       </a:t>
            </a:r>
            <a:r>
              <a:rPr sz="2000"/>
              <a:t>人体检测模块通过检测BISS0001控制灯的输出信号，当检测到高电平时就认为是有物体靠近，通过pwm控制蜂鸣器告警</a:t>
            </a:r>
            <a:r>
              <a:rPr lang="zh-CN" sz="2000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1430" y="4481830"/>
            <a:ext cx="9629140" cy="77660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该函数主要功能是E53人体检测模块蜂鸣器控制功能。其中参数status 为ON开启蜂鸣器，为OFF关闭蜂鸣器。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227584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 </a:t>
            </a:r>
            <a:r>
              <a:rPr lang="en-US" altLang="zh-CN">
                <a:solidFill>
                  <a:srgbClr val="00B0F0"/>
                </a:solidFill>
              </a:rPr>
              <a:t>e53_bi_init</a:t>
            </a:r>
            <a:r>
              <a:t>(</a:t>
            </a:r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t>)</a:t>
            </a:r>
            <a:r>
              <a:rPr lang="zh-CN"/>
              <a:t>；</a:t>
            </a:r>
            <a:endParaRPr 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3645" y="39503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void</a:t>
            </a:r>
            <a:r>
              <a:t> </a:t>
            </a:r>
            <a:r>
              <a:rPr lang="en-US" altLang="zh-CN">
                <a:solidFill>
                  <a:srgbClr val="00B0F0"/>
                </a:solidFill>
              </a:rPr>
              <a:t>buzzer_set_status</a:t>
            </a:r>
            <a:r>
              <a:t>(</a:t>
            </a:r>
            <a:r>
              <a:rPr lang="zh-CN" altLang="en-US">
                <a:solidFill>
                  <a:srgbClr val="00B050"/>
                </a:solidFill>
              </a:rPr>
              <a:t>SWITCH_STATUS_ENUM </a:t>
            </a:r>
            <a:r>
              <a:rPr lang="zh-CN" altLang="en-US">
                <a:solidFill>
                  <a:schemeClr val="tx1"/>
                </a:solidFill>
              </a:rPr>
              <a:t>status</a:t>
            </a:r>
            <a:r>
              <a:t>)</a:t>
            </a:r>
          </a:p>
        </p:txBody>
      </p:sp>
      <p:sp>
        <p:nvSpPr>
          <p:cNvPr id="5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1430" y="2812415"/>
            <a:ext cx="9629140" cy="8464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该函数主要功能是E53人体检测模块初始化，包括初始化PWM、灯光开关状态检测GPIO。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50315" y="2291080"/>
            <a:ext cx="10060305" cy="148082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vendor/lockzhiner/rk2206/samples/c5_e53_body_induction/e53_body_induction_example.c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在e53_bi_example函数中，创建的一个线程e53_bi_thread。</a:t>
            </a:r>
          </a:p>
        </p:txBody>
      </p:sp>
      <p:sp>
        <p:nvSpPr>
          <p:cNvPr id="1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>
                <a:sym typeface="+mn-ea"/>
              </a:rPr>
              <a:t>实例分析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250315" y="3771900"/>
            <a:ext cx="5384800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e53_bi_example()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LOS_OK;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 = {0};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(TSK_ENTRY_FUNC)e53_bi_thread;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10240;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"e53_bi_thread";</a:t>
            </a: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550025" y="3771900"/>
            <a:ext cx="4827905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e53_bi_thread ret:0x%x\n", ret);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30" y="1590675"/>
            <a:ext cx="5038725" cy="4200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在void e53_bi_thread函数中，初始化GPIO作为输入，初始化PWM作为蜂鸣器控制源。采用轮询的方式读取GPIO电平值，当读取的GPIO值为高电平时，认为有物体靠近，开启蜂鸣器警告；当读取的GPIO值为低电平时，则为没有物体靠近，关闭蜂鸣器警告。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e53_bi_thread()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LzGpioValue val = LZGPIO_LEVEL_LOW, val_last = LZGPIO_LEVEL_LOW;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e53_bi_init();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 = LzGpioGetVal(GPIO0_PA5, &amp;val);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104255" y="1582420"/>
            <a:ext cx="5038725" cy="420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(ret != LZ_HARDWARE_SUCCESS)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printf("get gpio value failed ret:%d\n", ret);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(val_last != val)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(val == LZGPIO_LEVEL_HIGH)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buzzer_set_status(ON);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printf("buzzer on\n");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LOS_Msleep(1000);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buzzer_set_status(OFF);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printf("buzzer off\n");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val_last = val;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LOS_Msleep(1000);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</a:t>
            </a: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bi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"./c5_e53_body_induction:e53_bi_example",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</a:t>
            </a: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bi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</a:t>
            </a: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bi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285490" y="42418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自定义</PresentationFormat>
  <Paragraphs>123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2_Office 主题​​</vt:lpstr>
      <vt:lpstr>1_Office 主题​​</vt:lpstr>
      <vt:lpstr>3_Office 主题​​</vt:lpstr>
      <vt:lpstr>OpenHarmonyOS  E53模块开发-人体检测</vt:lpstr>
      <vt:lpstr>幻灯片 2</vt:lpstr>
      <vt:lpstr>硬件设计</vt:lpstr>
      <vt:lpstr>硬件设计</vt:lpstr>
      <vt:lpstr>工作原理</vt:lpstr>
      <vt:lpstr>API分析</vt:lpstr>
      <vt:lpstr>幻灯片 7</vt:lpstr>
      <vt:lpstr>幻灯片 8</vt:lpstr>
      <vt:lpstr>幻灯片 9</vt:lpstr>
      <vt:lpstr>幻灯片 10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  E53模块开发-人体检测</dc:title>
  <dc:creator/>
  <cp:lastModifiedBy>PC</cp:lastModifiedBy>
  <cp:revision>298</cp:revision>
  <dcterms:created xsi:type="dcterms:W3CDTF">2019-06-19T02:08:00Z</dcterms:created>
  <dcterms:modified xsi:type="dcterms:W3CDTF">2022-02-28T05:42:25Z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