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C836-9292-4947-AD2E-24269ADA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3025C-68D0-4194-A0B4-1FAEDB7E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32C89-4022-4B59-B1CC-CDF08A87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013D1-01DB-4E30-89F8-B2DF8CA3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3B760-77FC-44C1-BA8F-39C4A1A3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0CE5D-68A4-473E-8263-49DA0165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13E478-5D70-4DF1-98DB-1A6C6EFF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4458E-69EF-4266-8002-C307DA0F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6362F-4B63-44B6-A063-A37C0C4C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B8F81-9AD2-483D-BA8B-323C0BF1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FF3A47-CD0A-4FF2-8EA4-FC5C6565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320BF-F356-4A3A-9543-5D7F0803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DFA8C-5176-443D-914C-9F1F695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2AFCE-03C2-40DF-9626-47D39C29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A764F-2E74-4273-9BB5-B48EE1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3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4B59C-B85B-400E-B37E-264C79D1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2C0C7-2819-4C14-82E9-DEAB2E4A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19FE6-D59F-4F4D-A5A6-E70B1BA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9687-99F3-4884-9129-C111BE2B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DF05-58A6-4D59-898E-28D1EACB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781E4-8369-43A9-BDF1-E2FE77BC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A329E-393F-41FD-85CA-06244FDF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10B1B-34BC-4A9E-909E-37F29605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28776-DCA5-4541-BCCD-68C2F10D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1930-F6C3-44F5-A053-F7C5B195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A0D1-42D4-4ECA-93F4-7108C650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510F0-4B8C-4320-8C83-750FF13A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C759D-BC36-4DEE-AFB8-59E55750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DE8B2-92DC-43AF-A5ED-87B4186A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8BA1A-724B-43A4-AFEB-E3F7583D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23EAD-E25A-42FC-BE17-1D465311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345AF-1DE4-4F2A-B0B8-8E9DCFDA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1C299-9843-49FD-AF42-1295979A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02EF8-07FB-4C71-BE72-C08D6721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B0535-AB58-4AD1-8B1E-201E04C6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0D86F-01BA-4328-804C-6D5CA30D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DA927-2A52-4B81-9016-30EB0A5E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D0603-C396-4F6F-BFA7-8A68294B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C5D3CB-F2E9-4284-B515-689FE2DD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34F2-B729-4A68-AEE8-CDCE38D5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49DCD-323F-4B4A-9F9B-78F8E8A9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E900A-3395-405A-BAFF-1FD1A324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FEB9F-FE22-4852-BB20-11594306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8027C-AD9B-4300-853C-6A0F42B8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E9570-4A33-4DD3-9DD5-B1887EFA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7DBE6-6CE2-4C15-91A2-EA552AA8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A8B4-4F1A-4E1B-A4AE-99BA91D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157E4-58C9-4629-8313-43031005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43ADE-F7A3-4C60-A26B-A360C27B4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3655B-641A-442F-B435-A5DB0DD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7A52A-D243-4F8C-BB03-2BAE8AD3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528BF-CAE3-4C60-968B-4BB90208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31F7-9ACE-4808-8A28-164266C3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00453-4B79-4B8C-B4FA-4CB7B20F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94823-8857-4DB3-BA63-E8852889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ACC2B-EACC-41D4-91AA-2330D656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D9C5F-6D6A-4364-98CB-05664FDF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56260-4DCA-4520-8322-717F72D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73AC7C-A23A-42D1-B045-6B1CCF4A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8887-9194-441B-87A5-FC096E79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96D20-9213-441D-B93F-C0499E9ED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E07D-F7BF-4ED9-8028-4BD9BDC77CD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A5825-AE0B-4E4E-BC05-4271FB7E4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07A09-7D6B-4E6C-8DCF-F3ED4291E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E62E-E09F-49CA-9990-235003660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3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01721A-F55B-4402-9472-FB3A7295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0"/>
            <a:ext cx="7696200" cy="679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4E207-E9A8-4397-BB51-376E2674CFC3}"/>
              </a:ext>
            </a:extLst>
          </p:cNvPr>
          <p:cNvSpPr txBox="1"/>
          <p:nvPr/>
        </p:nvSpPr>
        <p:spPr>
          <a:xfrm>
            <a:off x="8581209" y="824049"/>
            <a:ext cx="3286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위클리 미팅</a:t>
            </a:r>
            <a:r>
              <a:rPr lang="ko-KR" altLang="en-US" dirty="0"/>
              <a:t>은 오후 </a:t>
            </a:r>
            <a:r>
              <a:rPr lang="en-US" altLang="ko-KR" dirty="0"/>
              <a:t>1</a:t>
            </a:r>
            <a:r>
              <a:rPr lang="ko-KR" altLang="en-US" dirty="0"/>
              <a:t>시부터 팀별로 진행합니다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세부 시간은 해당 요일에 </a:t>
            </a:r>
            <a:r>
              <a:rPr lang="en-US" altLang="ko-KR" dirty="0"/>
              <a:t>LC</a:t>
            </a:r>
            <a:r>
              <a:rPr lang="ko-KR" altLang="en-US" dirty="0"/>
              <a:t>에 게시합니다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주제발표</a:t>
            </a:r>
            <a:r>
              <a:rPr lang="ko-KR" altLang="en-US" dirty="0"/>
              <a:t>는 </a:t>
            </a:r>
            <a:r>
              <a:rPr lang="en-US" altLang="ko-KR" dirty="0"/>
              <a:t>12</a:t>
            </a:r>
            <a:r>
              <a:rPr lang="ko-KR" altLang="en-US" dirty="0"/>
              <a:t>일 엔지니어줌에서 오후 </a:t>
            </a:r>
            <a:r>
              <a:rPr lang="en-US" altLang="ko-KR" dirty="0"/>
              <a:t>1</a:t>
            </a:r>
            <a:r>
              <a:rPr lang="ko-KR" altLang="en-US" dirty="0"/>
              <a:t>시부터 진행합니다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발표</a:t>
            </a:r>
            <a:r>
              <a:rPr lang="en-US" altLang="ko-KR" dirty="0"/>
              <a:t>PT </a:t>
            </a:r>
            <a:r>
              <a:rPr lang="ko-KR" altLang="en-US" dirty="0"/>
              <a:t>작성해서 발표해 주시기 바랍니다</a:t>
            </a:r>
          </a:p>
        </p:txBody>
      </p:sp>
    </p:spTree>
    <p:extLst>
      <p:ext uri="{BB962C8B-B14F-4D97-AF65-F5344CB8AC3E}">
        <p14:creationId xmlns:p14="http://schemas.microsoft.com/office/powerpoint/2010/main" val="424716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348BAD-F691-4927-A5E4-E2FBE01C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619125"/>
            <a:ext cx="7715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경미</dc:creator>
  <cp:lastModifiedBy>문 경미</cp:lastModifiedBy>
  <cp:revision>1</cp:revision>
  <dcterms:created xsi:type="dcterms:W3CDTF">2021-10-05T01:13:34Z</dcterms:created>
  <dcterms:modified xsi:type="dcterms:W3CDTF">2021-10-05T01:33:15Z</dcterms:modified>
</cp:coreProperties>
</file>