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n YoungHun" userId="41e60736eac7cfb3" providerId="LiveId" clId="{167CAA61-DB03-4A10-B791-F52745E30989}"/>
    <pc:docChg chg="modSld">
      <pc:chgData name="Ahn YoungHun" userId="41e60736eac7cfb3" providerId="LiveId" clId="{167CAA61-DB03-4A10-B791-F52745E30989}" dt="2021-10-05T02:23:17.895" v="0" actId="1076"/>
      <pc:docMkLst>
        <pc:docMk/>
      </pc:docMkLst>
      <pc:sldChg chg="modSp mod">
        <pc:chgData name="Ahn YoungHun" userId="41e60736eac7cfb3" providerId="LiveId" clId="{167CAA61-DB03-4A10-B791-F52745E30989}" dt="2021-10-05T02:23:17.895" v="0" actId="1076"/>
        <pc:sldMkLst>
          <pc:docMk/>
          <pc:sldMk cId="260781352" sldId="256"/>
        </pc:sldMkLst>
        <pc:picChg chg="mod">
          <ac:chgData name="Ahn YoungHun" userId="41e60736eac7cfb3" providerId="LiveId" clId="{167CAA61-DB03-4A10-B791-F52745E30989}" dt="2021-10-05T02:23:17.895" v="0" actId="1076"/>
          <ac:picMkLst>
            <pc:docMk/>
            <pc:sldMk cId="260781352" sldId="256"/>
            <ac:picMk id="3" creationId="{8702E8B7-270C-417F-B453-5B6A2675B5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054E7-D84A-44EA-A91E-11C35AB99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02C19C-38B8-4E9D-B4CF-99AF74428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F8659-21B4-43AB-A7EB-39F0EE26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E4B5-24D0-4C60-8E83-1B374A9867D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A0690-7782-4B0F-B96D-5368E39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88831-8C95-4066-9F46-FB671C9C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5DD-15B1-48B2-BC38-16A05B0FF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4BB16-54C0-4161-A1DC-CE3C164F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B13D5-F536-4B7E-ABF3-FD6512558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1856E-0206-4E27-8204-BA28EF46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E4B5-24D0-4C60-8E83-1B374A9867D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C745B-88CD-4292-87D8-A8B050B6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3B847-BEEF-4A66-AE3F-3CA25D44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5DD-15B1-48B2-BC38-16A05B0FF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2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826D9B-3FE5-4444-8A52-34B06290A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022FD3-D5E6-44AC-9ED9-19928A0A0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DB5D5-4732-437D-B9E5-9B7F085D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E4B5-24D0-4C60-8E83-1B374A9867D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4E040-BF76-4A0F-9008-0145F3E9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7426A-68D9-4FD1-9217-BF85D63B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5DD-15B1-48B2-BC38-16A05B0FF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3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5DF1A-8CBA-4DC7-9D6D-72B4C026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1BDA5-E8E0-440B-BFEB-B1ED161B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B0F36-0DF0-44D6-8427-E809AD63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E4B5-24D0-4C60-8E83-1B374A9867D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4EE46-7969-4EDC-AF05-84FA9395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23701-AD7B-4586-BEB9-A429D48C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5DD-15B1-48B2-BC38-16A05B0FF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4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CAD48-D5EE-4CB0-9475-0F35E85F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C6ED7-6A9D-484B-BA14-8F038392C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14293-0684-4C3B-9901-4C329C22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E4B5-24D0-4C60-8E83-1B374A9867D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31BB2-72BF-4326-B410-36345775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80EE8-B66A-4EBE-9370-BB6A7BE4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5DD-15B1-48B2-BC38-16A05B0FF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0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86058-2DDE-48AB-BB4C-329267A0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B53BE-54A3-4592-9F00-6287CE7FE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48D2B2-B0A4-478B-AD66-A9DA961E8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D38485-1BE2-46E8-BC42-7D0B8C2B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E4B5-24D0-4C60-8E83-1B374A9867D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FF33B-4286-43AA-89DB-29689916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88693-B9F6-46D1-A6D0-D92FD2C5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5DD-15B1-48B2-BC38-16A05B0FF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9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B1346-F14C-4619-9D0C-EFFCBF89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EA8EA-2149-484C-835E-94E52B34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B32B8-6DBC-484B-9EA3-AE097FC0F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B2B6B1-6038-4BF0-AC65-B700ED497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CA62A4-967F-4DB2-ADFE-2308566F4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778B00-FC9A-48F8-941B-C510EDDB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E4B5-24D0-4C60-8E83-1B374A9867D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0331E9-BB17-4459-AA94-31913666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2001A5-DDFB-4AEA-B31A-ADA89B82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5DD-15B1-48B2-BC38-16A05B0FF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1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B6667-12D1-41B6-9C67-2199E8A6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E7046B-0C18-4EF5-BC55-94E36428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E4B5-24D0-4C60-8E83-1B374A9867D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1BA0BE-994E-46C1-A782-AD4098CE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946B98-37F9-44F9-AC1A-0F7EA02E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5DD-15B1-48B2-BC38-16A05B0FF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36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E1D04-05B4-4E0B-A2E0-E499457D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E4B5-24D0-4C60-8E83-1B374A9867D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DAACC-7599-4A20-AC98-E97AA6E5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A8B589-6EAB-4229-8E1F-D86F84DD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5DD-15B1-48B2-BC38-16A05B0FF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4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4F02F-8A64-4A04-95AF-80A96CB7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629AB-4658-43D9-90E8-956DBA9DF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22ADC8-EAB8-4F3C-A3FE-5D6ABFEE0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3CA53-B617-4FFB-B87A-48680875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E4B5-24D0-4C60-8E83-1B374A9867D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24108-A7C4-46E4-BF67-3ACEA758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9319E-3FB6-4C68-9807-C6447B6E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5DD-15B1-48B2-BC38-16A05B0FF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8DFC9-F6E4-411A-9678-1D73D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2B5D9D-A641-4CB7-8454-7C22233EF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4C38B7-EABA-434C-96A4-15D9B60D7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1FE2CC-962D-4DC6-B5F3-F5F3BBD2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E4B5-24D0-4C60-8E83-1B374A9867D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78E7B-A7B6-4C82-88EB-9DFF6844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FF30A-BB8B-41D2-BDC9-428071E3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5DD-15B1-48B2-BC38-16A05B0FF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0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B5F4E7-0236-4D28-A2EB-4CC93656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AEDC9-391A-42F4-832E-BECB31B9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DFE9C-B8C9-4B6B-9364-8111FA480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E4B5-24D0-4C60-8E83-1B374A9867DD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F760C-CDB2-49C5-891D-2A71CB70C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76B2B-5F7F-4B45-B924-5062BBF84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B95DD-15B1-48B2-BC38-16A05B0FF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1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8F1A14-5FCF-4869-8C56-469C721B6C3E}"/>
              </a:ext>
            </a:extLst>
          </p:cNvPr>
          <p:cNvSpPr txBox="1"/>
          <p:nvPr/>
        </p:nvSpPr>
        <p:spPr>
          <a:xfrm>
            <a:off x="8601074" y="1116331"/>
            <a:ext cx="2695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특강내용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추천시스템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시계열 예측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Django </a:t>
            </a:r>
            <a:r>
              <a:rPr lang="ko-KR" altLang="en-US" dirty="0"/>
              <a:t>모델 연동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전체 프로젝트 일정변동으로 특강일정 변경되었습니다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02E8B7-270C-417F-B453-5B6A2675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6" y="57150"/>
            <a:ext cx="78009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경미</dc:creator>
  <cp:lastModifiedBy>Ahn YoungHun</cp:lastModifiedBy>
  <cp:revision>2</cp:revision>
  <dcterms:created xsi:type="dcterms:W3CDTF">2021-09-30T07:47:15Z</dcterms:created>
  <dcterms:modified xsi:type="dcterms:W3CDTF">2021-10-05T02:23:44Z</dcterms:modified>
</cp:coreProperties>
</file>