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0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7292F-4E53-5F9B-F21F-543429941F8F}" v="219" dt="2024-05-16T20:22:5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DBE8C-DE6B-4BBB-90AC-FB74F875DD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C55618-E4CC-4B6A-9B4D-769224963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Rows (40K) </a:t>
          </a:r>
          <a:endParaRPr lang="en-US" dirty="0">
            <a:latin typeface="Bembo"/>
          </a:endParaRPr>
        </a:p>
      </dgm:t>
    </dgm:pt>
    <dgm:pt modelId="{3A533CC5-CD78-4375-BCB4-0420237A6B72}" type="parTrans" cxnId="{E19FBF11-0520-4015-A27D-AD2F4FF7EC8F}">
      <dgm:prSet/>
      <dgm:spPr/>
      <dgm:t>
        <a:bodyPr/>
        <a:lstStyle/>
        <a:p>
          <a:endParaRPr lang="en-US"/>
        </a:p>
      </dgm:t>
    </dgm:pt>
    <dgm:pt modelId="{D1AB33FE-0267-4E41-AFAB-061757F10A03}" type="sibTrans" cxnId="{E19FBF11-0520-4015-A27D-AD2F4FF7EC8F}">
      <dgm:prSet/>
      <dgm:spPr/>
      <dgm:t>
        <a:bodyPr/>
        <a:lstStyle/>
        <a:p>
          <a:endParaRPr lang="en-US"/>
        </a:p>
      </dgm:t>
    </dgm:pt>
    <dgm:pt modelId="{E158CCEF-B05D-4EC4-BC4A-8B14D3A4FA4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Binary Classification</a:t>
          </a:r>
          <a:endParaRPr lang="en-US" dirty="0">
            <a:latin typeface="Bembo"/>
          </a:endParaRPr>
        </a:p>
      </dgm:t>
    </dgm:pt>
    <dgm:pt modelId="{BDA1A18E-F9CC-4E42-AEEC-A5B273D2FABB}" type="parTrans" cxnId="{FF1A108E-02D6-4F8D-88D7-260F33E06A29}">
      <dgm:prSet/>
      <dgm:spPr/>
      <dgm:t>
        <a:bodyPr/>
        <a:lstStyle/>
        <a:p>
          <a:endParaRPr lang="en-US"/>
        </a:p>
      </dgm:t>
    </dgm:pt>
    <dgm:pt modelId="{CB30F8B9-D5AB-4A6D-82DC-21DC5534B80C}" type="sibTrans" cxnId="{FF1A108E-02D6-4F8D-88D7-260F33E06A29}">
      <dgm:prSet/>
      <dgm:spPr/>
      <dgm:t>
        <a:bodyPr/>
        <a:lstStyle/>
        <a:p>
          <a:endParaRPr lang="en-US"/>
        </a:p>
      </dgm:t>
    </dgm:pt>
    <dgm:pt modelId="{D896FDAA-261F-49F5-A2A0-285E33361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Labels  </a:t>
          </a:r>
        </a:p>
      </dgm:t>
    </dgm:pt>
    <dgm:pt modelId="{9A1AE218-50FE-4B9E-A7DC-1D9135CA3109}" type="parTrans" cxnId="{F08AA7DC-BD36-4295-B574-731EC7BF0011}">
      <dgm:prSet/>
      <dgm:spPr/>
      <dgm:t>
        <a:bodyPr/>
        <a:lstStyle/>
        <a:p>
          <a:endParaRPr lang="en-US"/>
        </a:p>
      </dgm:t>
    </dgm:pt>
    <dgm:pt modelId="{9A2A4FDD-75E7-4063-B40E-C84B1C429468}" type="sibTrans" cxnId="{F08AA7DC-BD36-4295-B574-731EC7BF0011}">
      <dgm:prSet/>
      <dgm:spPr/>
      <dgm:t>
        <a:bodyPr/>
        <a:lstStyle/>
        <a:p>
          <a:endParaRPr lang="en-US"/>
        </a:p>
      </dgm:t>
    </dgm:pt>
    <dgm:pt modelId="{58980ED5-7321-4FDE-A65C-E7779BA7B7C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Cols : (Label, Text)</a:t>
          </a:r>
        </a:p>
      </dgm:t>
    </dgm:pt>
    <dgm:pt modelId="{6E3C8085-A95D-4260-8113-2CA9DBE49886}" type="parTrans" cxnId="{BE892533-E9FF-48CF-8C60-878F6E99A425}">
      <dgm:prSet/>
      <dgm:spPr/>
    </dgm:pt>
    <dgm:pt modelId="{F291DF6D-6295-47BB-8596-DBFB70AB31BC}" type="sibTrans" cxnId="{BE892533-E9FF-48CF-8C60-878F6E99A425}">
      <dgm:prSet/>
      <dgm:spPr/>
      <dgm:t>
        <a:bodyPr/>
        <a:lstStyle/>
        <a:p>
          <a:endParaRPr lang="en-US"/>
        </a:p>
      </dgm:t>
    </dgm:pt>
    <dgm:pt modelId="{CD8F3985-9696-4B71-A5B6-7A3487997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Negative</a:t>
          </a:r>
        </a:p>
      </dgm:t>
    </dgm:pt>
    <dgm:pt modelId="{3D8C6F04-F56C-4BC4-8B9A-F20A892D408A}" type="parTrans" cxnId="{67FBE215-17D8-4575-95D3-BE9ABC3038CC}">
      <dgm:prSet/>
      <dgm:spPr/>
      <dgm:t>
        <a:bodyPr/>
        <a:lstStyle/>
        <a:p>
          <a:endParaRPr lang="en-US"/>
        </a:p>
      </dgm:t>
    </dgm:pt>
    <dgm:pt modelId="{CD0C3B2C-FA6B-4D5E-8B50-200B8A1A0CBF}" type="sibTrans" cxnId="{67FBE215-17D8-4575-95D3-BE9ABC3038CC}">
      <dgm:prSet/>
      <dgm:spPr/>
      <dgm:t>
        <a:bodyPr/>
        <a:lstStyle/>
        <a:p>
          <a:endParaRPr lang="en-US"/>
        </a:p>
      </dgm:t>
    </dgm:pt>
    <dgm:pt modelId="{9CEF741C-5860-449F-AB00-1A8A2F97E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positive</a:t>
          </a:r>
        </a:p>
      </dgm:t>
    </dgm:pt>
    <dgm:pt modelId="{448FE95F-7FE4-4F2B-95A8-FC6F524B0B6B}" type="parTrans" cxnId="{ADEC6E69-AA53-43EB-8404-16B669A618AF}">
      <dgm:prSet/>
      <dgm:spPr/>
      <dgm:t>
        <a:bodyPr/>
        <a:lstStyle/>
        <a:p>
          <a:endParaRPr lang="en-US"/>
        </a:p>
      </dgm:t>
    </dgm:pt>
    <dgm:pt modelId="{3FEBC294-6206-4CD5-A4FE-59D0CD19242E}" type="sibTrans" cxnId="{ADEC6E69-AA53-43EB-8404-16B669A618AF}">
      <dgm:prSet/>
      <dgm:spPr/>
      <dgm:t>
        <a:bodyPr/>
        <a:lstStyle/>
        <a:p>
          <a:endParaRPr lang="en-US"/>
        </a:p>
      </dgm:t>
    </dgm:pt>
    <dgm:pt modelId="{717C7C97-8DD7-4B23-9551-454B5EDA803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Balanced Classes</a:t>
          </a:r>
        </a:p>
      </dgm:t>
    </dgm:pt>
    <dgm:pt modelId="{D2D18B5C-A642-4B9D-9F9C-5902689C9B2D}" type="parTrans" cxnId="{4261A93D-82BF-45E7-BEC6-AF434E1C2980}">
      <dgm:prSet/>
      <dgm:spPr/>
    </dgm:pt>
    <dgm:pt modelId="{DC93106B-33AB-4D57-A359-515D2E893852}" type="sibTrans" cxnId="{4261A93D-82BF-45E7-BEC6-AF434E1C2980}">
      <dgm:prSet/>
      <dgm:spPr/>
      <dgm:t>
        <a:bodyPr/>
        <a:lstStyle/>
        <a:p>
          <a:endParaRPr lang="en-US"/>
        </a:p>
      </dgm:t>
    </dgm:pt>
    <dgm:pt modelId="{8B65A81C-8CEC-45A1-B47C-BAC5512B5CEE}" type="pres">
      <dgm:prSet presAssocID="{11ADBE8C-DE6B-4BBB-90AC-FB74F875DDB4}" presName="root" presStyleCnt="0">
        <dgm:presLayoutVars>
          <dgm:dir/>
          <dgm:resizeHandles val="exact"/>
        </dgm:presLayoutVars>
      </dgm:prSet>
      <dgm:spPr/>
    </dgm:pt>
    <dgm:pt modelId="{8E6B9EC2-53CD-453F-9D4F-C08854C5E213}" type="pres">
      <dgm:prSet presAssocID="{80C55618-E4CC-4B6A-9B4D-76922496311D}" presName="compNode" presStyleCnt="0"/>
      <dgm:spPr/>
    </dgm:pt>
    <dgm:pt modelId="{248AB171-5709-484F-9353-D203104C5C0B}" type="pres">
      <dgm:prSet presAssocID="{80C55618-E4CC-4B6A-9B4D-76922496311D}" presName="bgRect" presStyleLbl="bgShp" presStyleIdx="0" presStyleCnt="7"/>
      <dgm:spPr/>
    </dgm:pt>
    <dgm:pt modelId="{0D8403D1-5E08-4D38-A404-DB48BEA5CED0}" type="pres">
      <dgm:prSet presAssocID="{80C55618-E4CC-4B6A-9B4D-76922496311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63E94CEE-ACC1-4593-B945-EBF335FFF15C}" type="pres">
      <dgm:prSet presAssocID="{80C55618-E4CC-4B6A-9B4D-76922496311D}" presName="spaceRect" presStyleCnt="0"/>
      <dgm:spPr/>
    </dgm:pt>
    <dgm:pt modelId="{FC63017A-0FD2-43D2-ACFA-D29737487093}" type="pres">
      <dgm:prSet presAssocID="{80C55618-E4CC-4B6A-9B4D-76922496311D}" presName="parTx" presStyleLbl="revTx" presStyleIdx="0" presStyleCnt="7">
        <dgm:presLayoutVars>
          <dgm:chMax val="0"/>
          <dgm:chPref val="0"/>
        </dgm:presLayoutVars>
      </dgm:prSet>
      <dgm:spPr/>
    </dgm:pt>
    <dgm:pt modelId="{3D653EBB-73C3-4165-9AE2-8CD29DB60FD6}" type="pres">
      <dgm:prSet presAssocID="{D1AB33FE-0267-4E41-AFAB-061757F10A03}" presName="sibTrans" presStyleCnt="0"/>
      <dgm:spPr/>
    </dgm:pt>
    <dgm:pt modelId="{B0567D45-69FE-4C1F-9317-B166CA943007}" type="pres">
      <dgm:prSet presAssocID="{58980ED5-7321-4FDE-A65C-E7779BA7B7C5}" presName="compNode" presStyleCnt="0"/>
      <dgm:spPr/>
    </dgm:pt>
    <dgm:pt modelId="{FB88E353-BEF6-46F1-A00C-D154768B0D4E}" type="pres">
      <dgm:prSet presAssocID="{58980ED5-7321-4FDE-A65C-E7779BA7B7C5}" presName="bgRect" presStyleLbl="bgShp" presStyleIdx="1" presStyleCnt="7"/>
      <dgm:spPr/>
    </dgm:pt>
    <dgm:pt modelId="{EFB766D2-005B-438D-8921-C717A05FB458}" type="pres">
      <dgm:prSet presAssocID="{58980ED5-7321-4FDE-A65C-E7779BA7B7C5}" presName="iconRect" presStyleLbl="node1" presStyleIdx="1" presStyleCnt="7"/>
      <dgm:spPr/>
    </dgm:pt>
    <dgm:pt modelId="{DD82BA04-4C54-4523-A7A7-9BEC5C4E1CE8}" type="pres">
      <dgm:prSet presAssocID="{58980ED5-7321-4FDE-A65C-E7779BA7B7C5}" presName="spaceRect" presStyleCnt="0"/>
      <dgm:spPr/>
    </dgm:pt>
    <dgm:pt modelId="{F55EA4FB-B0DE-441B-A377-2E8D12938716}" type="pres">
      <dgm:prSet presAssocID="{58980ED5-7321-4FDE-A65C-E7779BA7B7C5}" presName="parTx" presStyleLbl="revTx" presStyleIdx="1" presStyleCnt="7">
        <dgm:presLayoutVars>
          <dgm:chMax val="0"/>
          <dgm:chPref val="0"/>
        </dgm:presLayoutVars>
      </dgm:prSet>
      <dgm:spPr/>
    </dgm:pt>
    <dgm:pt modelId="{BB97550D-40DA-408C-B23C-FC6C1E011D4E}" type="pres">
      <dgm:prSet presAssocID="{F291DF6D-6295-47BB-8596-DBFB70AB31BC}" presName="sibTrans" presStyleCnt="0"/>
      <dgm:spPr/>
    </dgm:pt>
    <dgm:pt modelId="{155221EB-9F84-46D3-8237-1E705197112C}" type="pres">
      <dgm:prSet presAssocID="{E158CCEF-B05D-4EC4-BC4A-8B14D3A4FA47}" presName="compNode" presStyleCnt="0"/>
      <dgm:spPr/>
    </dgm:pt>
    <dgm:pt modelId="{F9D2B313-A3EF-4530-A6B7-96F3B5FDCF46}" type="pres">
      <dgm:prSet presAssocID="{E158CCEF-B05D-4EC4-BC4A-8B14D3A4FA47}" presName="bgRect" presStyleLbl="bgShp" presStyleIdx="2" presStyleCnt="7"/>
      <dgm:spPr/>
    </dgm:pt>
    <dgm:pt modelId="{3CD55C17-DCCF-4BAA-97FA-327732E956E8}" type="pres">
      <dgm:prSet presAssocID="{E158CCEF-B05D-4EC4-BC4A-8B14D3A4FA47}" presName="icon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322C1A-EF10-45B7-AB70-6CC864EB8622}" type="pres">
      <dgm:prSet presAssocID="{E158CCEF-B05D-4EC4-BC4A-8B14D3A4FA47}" presName="spaceRect" presStyleCnt="0"/>
      <dgm:spPr/>
    </dgm:pt>
    <dgm:pt modelId="{60B59448-BEEA-431D-A3A0-5BDE365F2D21}" type="pres">
      <dgm:prSet presAssocID="{E158CCEF-B05D-4EC4-BC4A-8B14D3A4FA47}" presName="parTx" presStyleLbl="revTx" presStyleIdx="2" presStyleCnt="7">
        <dgm:presLayoutVars>
          <dgm:chMax val="0"/>
          <dgm:chPref val="0"/>
        </dgm:presLayoutVars>
      </dgm:prSet>
      <dgm:spPr/>
    </dgm:pt>
    <dgm:pt modelId="{CFA232B0-CA67-4BCB-8B11-3F58036F4F31}" type="pres">
      <dgm:prSet presAssocID="{CB30F8B9-D5AB-4A6D-82DC-21DC5534B80C}" presName="sibTrans" presStyleCnt="0"/>
      <dgm:spPr/>
    </dgm:pt>
    <dgm:pt modelId="{FF8E9506-BD19-42ED-BAAD-DCF550192584}" type="pres">
      <dgm:prSet presAssocID="{717C7C97-8DD7-4B23-9551-454B5EDA8035}" presName="compNode" presStyleCnt="0"/>
      <dgm:spPr/>
    </dgm:pt>
    <dgm:pt modelId="{9CC5CCCA-1551-4A2A-BE67-A9DF4FE23271}" type="pres">
      <dgm:prSet presAssocID="{717C7C97-8DD7-4B23-9551-454B5EDA8035}" presName="bgRect" presStyleLbl="bgShp" presStyleIdx="3" presStyleCnt="7"/>
      <dgm:spPr/>
    </dgm:pt>
    <dgm:pt modelId="{FABBBE25-0CC5-47B3-9612-E843A9553D80}" type="pres">
      <dgm:prSet presAssocID="{717C7C97-8DD7-4B23-9551-454B5EDA8035}" presName="iconRect" presStyleLbl="node1" presStyleIdx="3" presStyleCnt="7"/>
      <dgm:spPr/>
    </dgm:pt>
    <dgm:pt modelId="{952BC3A6-E3ED-483A-A628-72771C41A440}" type="pres">
      <dgm:prSet presAssocID="{717C7C97-8DD7-4B23-9551-454B5EDA8035}" presName="spaceRect" presStyleCnt="0"/>
      <dgm:spPr/>
    </dgm:pt>
    <dgm:pt modelId="{E8CBC49F-3518-43BE-AE27-D1BF7FA4BB31}" type="pres">
      <dgm:prSet presAssocID="{717C7C97-8DD7-4B23-9551-454B5EDA8035}" presName="parTx" presStyleLbl="revTx" presStyleIdx="3" presStyleCnt="7">
        <dgm:presLayoutVars>
          <dgm:chMax val="0"/>
          <dgm:chPref val="0"/>
        </dgm:presLayoutVars>
      </dgm:prSet>
      <dgm:spPr/>
    </dgm:pt>
    <dgm:pt modelId="{5B5CB8A9-4F9B-4A75-8D00-81B7AE327BA6}" type="pres">
      <dgm:prSet presAssocID="{DC93106B-33AB-4D57-A359-515D2E893852}" presName="sibTrans" presStyleCnt="0"/>
      <dgm:spPr/>
    </dgm:pt>
    <dgm:pt modelId="{06AC82B7-63A4-40E7-9B95-E5750F8C37A6}" type="pres">
      <dgm:prSet presAssocID="{D896FDAA-261F-49F5-A2A0-285E33361DBF}" presName="compNode" presStyleCnt="0"/>
      <dgm:spPr/>
    </dgm:pt>
    <dgm:pt modelId="{E90ACDFE-556F-4DDE-9FA7-1A82C515FD22}" type="pres">
      <dgm:prSet presAssocID="{D896FDAA-261F-49F5-A2A0-285E33361DBF}" presName="bgRect" presStyleLbl="bgShp" presStyleIdx="4" presStyleCnt="7"/>
      <dgm:spPr/>
    </dgm:pt>
    <dgm:pt modelId="{1288E515-5728-48ED-AD74-85205DA05A0F}" type="pres">
      <dgm:prSet presAssocID="{D896FDAA-261F-49F5-A2A0-285E33361DBF}" presName="iconRect" presStyleLbl="nod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9E46C485-B807-4978-8CE5-FDADBBB45DE2}" type="pres">
      <dgm:prSet presAssocID="{D896FDAA-261F-49F5-A2A0-285E33361DBF}" presName="spaceRect" presStyleCnt="0"/>
      <dgm:spPr/>
    </dgm:pt>
    <dgm:pt modelId="{65C6274A-2B8F-4BCA-B763-E1C1B32AE76D}" type="pres">
      <dgm:prSet presAssocID="{D896FDAA-261F-49F5-A2A0-285E33361DBF}" presName="parTx" presStyleLbl="revTx" presStyleIdx="4" presStyleCnt="7">
        <dgm:presLayoutVars>
          <dgm:chMax val="0"/>
          <dgm:chPref val="0"/>
        </dgm:presLayoutVars>
      </dgm:prSet>
      <dgm:spPr/>
    </dgm:pt>
    <dgm:pt modelId="{103A1A4E-4614-4E20-B8EA-A4D2A10F545A}" type="pres">
      <dgm:prSet presAssocID="{9A2A4FDD-75E7-4063-B40E-C84B1C429468}" presName="sibTrans" presStyleCnt="0"/>
      <dgm:spPr/>
    </dgm:pt>
    <dgm:pt modelId="{32F8A455-A93B-4AD6-AB09-7EFF692F2875}" type="pres">
      <dgm:prSet presAssocID="{9CEF741C-5860-449F-AB00-1A8A2F97E18A}" presName="compNode" presStyleCnt="0"/>
      <dgm:spPr/>
    </dgm:pt>
    <dgm:pt modelId="{E704956D-F553-4DFD-8A60-6E79DD6C06E0}" type="pres">
      <dgm:prSet presAssocID="{9CEF741C-5860-449F-AB00-1A8A2F97E18A}" presName="bgRect" presStyleLbl="bgShp" presStyleIdx="5" presStyleCnt="7"/>
      <dgm:spPr/>
    </dgm:pt>
    <dgm:pt modelId="{83828713-660E-4F40-9958-B1DFB7A1C254}" type="pres">
      <dgm:prSet presAssocID="{9CEF741C-5860-449F-AB00-1A8A2F97E18A}" presName="iconRect" presStyleLbl="node1" presStyleIdx="5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924D2C1-02D8-4994-8BFF-6B9AB4F0CA5D}" type="pres">
      <dgm:prSet presAssocID="{9CEF741C-5860-449F-AB00-1A8A2F97E18A}" presName="spaceRect" presStyleCnt="0"/>
      <dgm:spPr/>
    </dgm:pt>
    <dgm:pt modelId="{C6078468-2EB8-4DBC-A88B-7403046A61F5}" type="pres">
      <dgm:prSet presAssocID="{9CEF741C-5860-449F-AB00-1A8A2F97E18A}" presName="parTx" presStyleLbl="revTx" presStyleIdx="5" presStyleCnt="7">
        <dgm:presLayoutVars>
          <dgm:chMax val="0"/>
          <dgm:chPref val="0"/>
        </dgm:presLayoutVars>
      </dgm:prSet>
      <dgm:spPr/>
    </dgm:pt>
    <dgm:pt modelId="{B4F50422-FA91-4442-AE5F-33741ED28F00}" type="pres">
      <dgm:prSet presAssocID="{3FEBC294-6206-4CD5-A4FE-59D0CD19242E}" presName="sibTrans" presStyleCnt="0"/>
      <dgm:spPr/>
    </dgm:pt>
    <dgm:pt modelId="{AC28AC72-8952-4A3A-A3BE-25931CCACDCC}" type="pres">
      <dgm:prSet presAssocID="{CD8F3985-9696-4B71-A5B6-7A3487997948}" presName="compNode" presStyleCnt="0"/>
      <dgm:spPr/>
    </dgm:pt>
    <dgm:pt modelId="{C34A25BB-D9A8-4064-9323-68882F26FFBC}" type="pres">
      <dgm:prSet presAssocID="{CD8F3985-9696-4B71-A5B6-7A3487997948}" presName="bgRect" presStyleLbl="bgShp" presStyleIdx="6" presStyleCnt="7"/>
      <dgm:spPr/>
    </dgm:pt>
    <dgm:pt modelId="{5E91FA58-F89B-450B-8F8B-982AC6D30601}" type="pres">
      <dgm:prSet presAssocID="{CD8F3985-9696-4B71-A5B6-7A3487997948}" presName="iconRect" presStyleLbl="node1" presStyleIdx="6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1E64B36B-14BC-48AD-A2E4-89B8F9E0CBEE}" type="pres">
      <dgm:prSet presAssocID="{CD8F3985-9696-4B71-A5B6-7A3487997948}" presName="spaceRect" presStyleCnt="0"/>
      <dgm:spPr/>
    </dgm:pt>
    <dgm:pt modelId="{DA5F70FE-F007-467A-8287-AA6D2F53E82A}" type="pres">
      <dgm:prSet presAssocID="{CD8F3985-9696-4B71-A5B6-7A348799794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19FBF11-0520-4015-A27D-AD2F4FF7EC8F}" srcId="{11ADBE8C-DE6B-4BBB-90AC-FB74F875DDB4}" destId="{80C55618-E4CC-4B6A-9B4D-76922496311D}" srcOrd="0" destOrd="0" parTransId="{3A533CC5-CD78-4375-BCB4-0420237A6B72}" sibTransId="{D1AB33FE-0267-4E41-AFAB-061757F10A03}"/>
    <dgm:cxn modelId="{67FBE215-17D8-4575-95D3-BE9ABC3038CC}" srcId="{11ADBE8C-DE6B-4BBB-90AC-FB74F875DDB4}" destId="{CD8F3985-9696-4B71-A5B6-7A3487997948}" srcOrd="6" destOrd="0" parTransId="{3D8C6F04-F56C-4BC4-8B9A-F20A892D408A}" sibTransId="{CD0C3B2C-FA6B-4D5E-8B50-200B8A1A0CBF}"/>
    <dgm:cxn modelId="{0E16621B-4D1A-4E35-B062-B3013A1500D3}" type="presOf" srcId="{CD8F3985-9696-4B71-A5B6-7A3487997948}" destId="{DA5F70FE-F007-467A-8287-AA6D2F53E82A}" srcOrd="0" destOrd="0" presId="urn:microsoft.com/office/officeart/2018/2/layout/IconVerticalSolidList"/>
    <dgm:cxn modelId="{BE892533-E9FF-48CF-8C60-878F6E99A425}" srcId="{11ADBE8C-DE6B-4BBB-90AC-FB74F875DDB4}" destId="{58980ED5-7321-4FDE-A65C-E7779BA7B7C5}" srcOrd="1" destOrd="0" parTransId="{6E3C8085-A95D-4260-8113-2CA9DBE49886}" sibTransId="{F291DF6D-6295-47BB-8596-DBFB70AB31BC}"/>
    <dgm:cxn modelId="{4261A93D-82BF-45E7-BEC6-AF434E1C2980}" srcId="{11ADBE8C-DE6B-4BBB-90AC-FB74F875DDB4}" destId="{717C7C97-8DD7-4B23-9551-454B5EDA8035}" srcOrd="3" destOrd="0" parTransId="{D2D18B5C-A642-4B9D-9F9C-5902689C9B2D}" sibTransId="{DC93106B-33AB-4D57-A359-515D2E893852}"/>
    <dgm:cxn modelId="{ADEC6E69-AA53-43EB-8404-16B669A618AF}" srcId="{11ADBE8C-DE6B-4BBB-90AC-FB74F875DDB4}" destId="{9CEF741C-5860-449F-AB00-1A8A2F97E18A}" srcOrd="5" destOrd="0" parTransId="{448FE95F-7FE4-4F2B-95A8-FC6F524B0B6B}" sibTransId="{3FEBC294-6206-4CD5-A4FE-59D0CD19242E}"/>
    <dgm:cxn modelId="{799A1A6C-1CBE-4A6B-8DF1-3F7ECEC54BB5}" type="presOf" srcId="{80C55618-E4CC-4B6A-9B4D-76922496311D}" destId="{FC63017A-0FD2-43D2-ACFA-D29737487093}" srcOrd="0" destOrd="0" presId="urn:microsoft.com/office/officeart/2018/2/layout/IconVerticalSolidList"/>
    <dgm:cxn modelId="{FF1A108E-02D6-4F8D-88D7-260F33E06A29}" srcId="{11ADBE8C-DE6B-4BBB-90AC-FB74F875DDB4}" destId="{E158CCEF-B05D-4EC4-BC4A-8B14D3A4FA47}" srcOrd="2" destOrd="0" parTransId="{BDA1A18E-F9CC-4E42-AEEC-A5B273D2FABB}" sibTransId="{CB30F8B9-D5AB-4A6D-82DC-21DC5534B80C}"/>
    <dgm:cxn modelId="{5CA5F4CB-F7F1-42F3-A343-BB648C0EB553}" type="presOf" srcId="{11ADBE8C-DE6B-4BBB-90AC-FB74F875DDB4}" destId="{8B65A81C-8CEC-45A1-B47C-BAC5512B5CEE}" srcOrd="0" destOrd="0" presId="urn:microsoft.com/office/officeart/2018/2/layout/IconVerticalSolidList"/>
    <dgm:cxn modelId="{FFA92CCF-E8E0-4B9D-96C3-A54C7BE3BA5E}" type="presOf" srcId="{9CEF741C-5860-449F-AB00-1A8A2F97E18A}" destId="{C6078468-2EB8-4DBC-A88B-7403046A61F5}" srcOrd="0" destOrd="0" presId="urn:microsoft.com/office/officeart/2018/2/layout/IconVerticalSolidList"/>
    <dgm:cxn modelId="{FD93CED4-3972-4C4C-8FB7-7641635EF5D5}" type="presOf" srcId="{58980ED5-7321-4FDE-A65C-E7779BA7B7C5}" destId="{F55EA4FB-B0DE-441B-A377-2E8D12938716}" srcOrd="0" destOrd="0" presId="urn:microsoft.com/office/officeart/2018/2/layout/IconVerticalSolidList"/>
    <dgm:cxn modelId="{23BCC1D5-0FB6-4972-A00F-B301BB0C168F}" type="presOf" srcId="{D896FDAA-261F-49F5-A2A0-285E33361DBF}" destId="{65C6274A-2B8F-4BCA-B763-E1C1B32AE76D}" srcOrd="0" destOrd="0" presId="urn:microsoft.com/office/officeart/2018/2/layout/IconVerticalSolidList"/>
    <dgm:cxn modelId="{F08AA7DC-BD36-4295-B574-731EC7BF0011}" srcId="{11ADBE8C-DE6B-4BBB-90AC-FB74F875DDB4}" destId="{D896FDAA-261F-49F5-A2A0-285E33361DBF}" srcOrd="4" destOrd="0" parTransId="{9A1AE218-50FE-4B9E-A7DC-1D9135CA3109}" sibTransId="{9A2A4FDD-75E7-4063-B40E-C84B1C429468}"/>
    <dgm:cxn modelId="{2460F9DE-0588-4BB1-90B7-187CFD8A69A3}" type="presOf" srcId="{717C7C97-8DD7-4B23-9551-454B5EDA8035}" destId="{E8CBC49F-3518-43BE-AE27-D1BF7FA4BB31}" srcOrd="0" destOrd="0" presId="urn:microsoft.com/office/officeart/2018/2/layout/IconVerticalSolidList"/>
    <dgm:cxn modelId="{9DC85DED-E406-4205-B17E-BD24E8820A6D}" type="presOf" srcId="{E158CCEF-B05D-4EC4-BC4A-8B14D3A4FA47}" destId="{60B59448-BEEA-431D-A3A0-5BDE365F2D21}" srcOrd="0" destOrd="0" presId="urn:microsoft.com/office/officeart/2018/2/layout/IconVerticalSolidList"/>
    <dgm:cxn modelId="{B2310332-36A0-48AE-802B-4F3ECA214F27}" type="presParOf" srcId="{8B65A81C-8CEC-45A1-B47C-BAC5512B5CEE}" destId="{8E6B9EC2-53CD-453F-9D4F-C08854C5E213}" srcOrd="0" destOrd="0" presId="urn:microsoft.com/office/officeart/2018/2/layout/IconVerticalSolidList"/>
    <dgm:cxn modelId="{D45F9EF6-A326-409B-844B-D799C482CE6D}" type="presParOf" srcId="{8E6B9EC2-53CD-453F-9D4F-C08854C5E213}" destId="{248AB171-5709-484F-9353-D203104C5C0B}" srcOrd="0" destOrd="0" presId="urn:microsoft.com/office/officeart/2018/2/layout/IconVerticalSolidList"/>
    <dgm:cxn modelId="{C0DA6E66-8F71-4B2B-99E3-2F1C7E15C74D}" type="presParOf" srcId="{8E6B9EC2-53CD-453F-9D4F-C08854C5E213}" destId="{0D8403D1-5E08-4D38-A404-DB48BEA5CED0}" srcOrd="1" destOrd="0" presId="urn:microsoft.com/office/officeart/2018/2/layout/IconVerticalSolidList"/>
    <dgm:cxn modelId="{DD5A292B-CDB5-408D-B426-695AD26F289B}" type="presParOf" srcId="{8E6B9EC2-53CD-453F-9D4F-C08854C5E213}" destId="{63E94CEE-ACC1-4593-B945-EBF335FFF15C}" srcOrd="2" destOrd="0" presId="urn:microsoft.com/office/officeart/2018/2/layout/IconVerticalSolidList"/>
    <dgm:cxn modelId="{0B94C4BF-4CCF-479D-A753-7DCDD8374493}" type="presParOf" srcId="{8E6B9EC2-53CD-453F-9D4F-C08854C5E213}" destId="{FC63017A-0FD2-43D2-ACFA-D29737487093}" srcOrd="3" destOrd="0" presId="urn:microsoft.com/office/officeart/2018/2/layout/IconVerticalSolidList"/>
    <dgm:cxn modelId="{25CBA8A4-A5E8-4AE9-B407-669EE4066718}" type="presParOf" srcId="{8B65A81C-8CEC-45A1-B47C-BAC5512B5CEE}" destId="{3D653EBB-73C3-4165-9AE2-8CD29DB60FD6}" srcOrd="1" destOrd="0" presId="urn:microsoft.com/office/officeart/2018/2/layout/IconVerticalSolidList"/>
    <dgm:cxn modelId="{75529F2B-6E2D-4702-9B78-444461A9742A}" type="presParOf" srcId="{8B65A81C-8CEC-45A1-B47C-BAC5512B5CEE}" destId="{B0567D45-69FE-4C1F-9317-B166CA943007}" srcOrd="2" destOrd="0" presId="urn:microsoft.com/office/officeart/2018/2/layout/IconVerticalSolidList"/>
    <dgm:cxn modelId="{AC780876-DF0F-4FD8-9538-F084F785D707}" type="presParOf" srcId="{B0567D45-69FE-4C1F-9317-B166CA943007}" destId="{FB88E353-BEF6-46F1-A00C-D154768B0D4E}" srcOrd="0" destOrd="0" presId="urn:microsoft.com/office/officeart/2018/2/layout/IconVerticalSolidList"/>
    <dgm:cxn modelId="{42C41432-8DDE-4568-B41F-24E1C3DD786D}" type="presParOf" srcId="{B0567D45-69FE-4C1F-9317-B166CA943007}" destId="{EFB766D2-005B-438D-8921-C717A05FB458}" srcOrd="1" destOrd="0" presId="urn:microsoft.com/office/officeart/2018/2/layout/IconVerticalSolidList"/>
    <dgm:cxn modelId="{362EE6AE-F4D8-4A44-B60B-9A337BA2F735}" type="presParOf" srcId="{B0567D45-69FE-4C1F-9317-B166CA943007}" destId="{DD82BA04-4C54-4523-A7A7-9BEC5C4E1CE8}" srcOrd="2" destOrd="0" presId="urn:microsoft.com/office/officeart/2018/2/layout/IconVerticalSolidList"/>
    <dgm:cxn modelId="{E6F3C8CD-A558-429A-B150-FC5C4A7F2DEB}" type="presParOf" srcId="{B0567D45-69FE-4C1F-9317-B166CA943007}" destId="{F55EA4FB-B0DE-441B-A377-2E8D12938716}" srcOrd="3" destOrd="0" presId="urn:microsoft.com/office/officeart/2018/2/layout/IconVerticalSolidList"/>
    <dgm:cxn modelId="{003B501E-7D08-4A48-95DD-C7544471F4BE}" type="presParOf" srcId="{8B65A81C-8CEC-45A1-B47C-BAC5512B5CEE}" destId="{BB97550D-40DA-408C-B23C-FC6C1E011D4E}" srcOrd="3" destOrd="0" presId="urn:microsoft.com/office/officeart/2018/2/layout/IconVerticalSolidList"/>
    <dgm:cxn modelId="{58F26C2F-A6C3-4502-B0B0-683B8285F30D}" type="presParOf" srcId="{8B65A81C-8CEC-45A1-B47C-BAC5512B5CEE}" destId="{155221EB-9F84-46D3-8237-1E705197112C}" srcOrd="4" destOrd="0" presId="urn:microsoft.com/office/officeart/2018/2/layout/IconVerticalSolidList"/>
    <dgm:cxn modelId="{03DE9B59-60D6-4157-BD36-9A6B1D31D8A2}" type="presParOf" srcId="{155221EB-9F84-46D3-8237-1E705197112C}" destId="{F9D2B313-A3EF-4530-A6B7-96F3B5FDCF46}" srcOrd="0" destOrd="0" presId="urn:microsoft.com/office/officeart/2018/2/layout/IconVerticalSolidList"/>
    <dgm:cxn modelId="{7C461120-C0EA-44DA-9B99-884A353245FF}" type="presParOf" srcId="{155221EB-9F84-46D3-8237-1E705197112C}" destId="{3CD55C17-DCCF-4BAA-97FA-327732E956E8}" srcOrd="1" destOrd="0" presId="urn:microsoft.com/office/officeart/2018/2/layout/IconVerticalSolidList"/>
    <dgm:cxn modelId="{A09C40EC-6749-4690-8412-32E66F97E7ED}" type="presParOf" srcId="{155221EB-9F84-46D3-8237-1E705197112C}" destId="{BC322C1A-EF10-45B7-AB70-6CC864EB8622}" srcOrd="2" destOrd="0" presId="urn:microsoft.com/office/officeart/2018/2/layout/IconVerticalSolidList"/>
    <dgm:cxn modelId="{B2F59D93-1689-4D5D-B9E6-CD6F402BEA2E}" type="presParOf" srcId="{155221EB-9F84-46D3-8237-1E705197112C}" destId="{60B59448-BEEA-431D-A3A0-5BDE365F2D21}" srcOrd="3" destOrd="0" presId="urn:microsoft.com/office/officeart/2018/2/layout/IconVerticalSolidList"/>
    <dgm:cxn modelId="{F0FE00E4-4A76-4FF1-8171-A93C5B3DB261}" type="presParOf" srcId="{8B65A81C-8CEC-45A1-B47C-BAC5512B5CEE}" destId="{CFA232B0-CA67-4BCB-8B11-3F58036F4F31}" srcOrd="5" destOrd="0" presId="urn:microsoft.com/office/officeart/2018/2/layout/IconVerticalSolidList"/>
    <dgm:cxn modelId="{DBF31909-DAB7-4419-AD3F-E6C208C6F91C}" type="presParOf" srcId="{8B65A81C-8CEC-45A1-B47C-BAC5512B5CEE}" destId="{FF8E9506-BD19-42ED-BAAD-DCF550192584}" srcOrd="6" destOrd="0" presId="urn:microsoft.com/office/officeart/2018/2/layout/IconVerticalSolidList"/>
    <dgm:cxn modelId="{828C13D1-38C7-4452-AF39-61BCAE364813}" type="presParOf" srcId="{FF8E9506-BD19-42ED-BAAD-DCF550192584}" destId="{9CC5CCCA-1551-4A2A-BE67-A9DF4FE23271}" srcOrd="0" destOrd="0" presId="urn:microsoft.com/office/officeart/2018/2/layout/IconVerticalSolidList"/>
    <dgm:cxn modelId="{F57532E4-4283-48DB-9D40-6942E0EBC764}" type="presParOf" srcId="{FF8E9506-BD19-42ED-BAAD-DCF550192584}" destId="{FABBBE25-0CC5-47B3-9612-E843A9553D80}" srcOrd="1" destOrd="0" presId="urn:microsoft.com/office/officeart/2018/2/layout/IconVerticalSolidList"/>
    <dgm:cxn modelId="{6582BC54-C608-44AC-B62E-2EC331138115}" type="presParOf" srcId="{FF8E9506-BD19-42ED-BAAD-DCF550192584}" destId="{952BC3A6-E3ED-483A-A628-72771C41A440}" srcOrd="2" destOrd="0" presId="urn:microsoft.com/office/officeart/2018/2/layout/IconVerticalSolidList"/>
    <dgm:cxn modelId="{932DCA8E-A409-4DC9-B432-867453AAED67}" type="presParOf" srcId="{FF8E9506-BD19-42ED-BAAD-DCF550192584}" destId="{E8CBC49F-3518-43BE-AE27-D1BF7FA4BB31}" srcOrd="3" destOrd="0" presId="urn:microsoft.com/office/officeart/2018/2/layout/IconVerticalSolidList"/>
    <dgm:cxn modelId="{566339F6-FCE4-478C-9031-C1EB423CB9BA}" type="presParOf" srcId="{8B65A81C-8CEC-45A1-B47C-BAC5512B5CEE}" destId="{5B5CB8A9-4F9B-4A75-8D00-81B7AE327BA6}" srcOrd="7" destOrd="0" presId="urn:microsoft.com/office/officeart/2018/2/layout/IconVerticalSolidList"/>
    <dgm:cxn modelId="{4688E73F-BD7B-4149-B16E-6C9328B3C396}" type="presParOf" srcId="{8B65A81C-8CEC-45A1-B47C-BAC5512B5CEE}" destId="{06AC82B7-63A4-40E7-9B95-E5750F8C37A6}" srcOrd="8" destOrd="0" presId="urn:microsoft.com/office/officeart/2018/2/layout/IconVerticalSolidList"/>
    <dgm:cxn modelId="{9FF88760-F320-4112-B10C-66C9DB25246B}" type="presParOf" srcId="{06AC82B7-63A4-40E7-9B95-E5750F8C37A6}" destId="{E90ACDFE-556F-4DDE-9FA7-1A82C515FD22}" srcOrd="0" destOrd="0" presId="urn:microsoft.com/office/officeart/2018/2/layout/IconVerticalSolidList"/>
    <dgm:cxn modelId="{CDD526DA-6FAF-4D35-AB83-1299DDBB6B44}" type="presParOf" srcId="{06AC82B7-63A4-40E7-9B95-E5750F8C37A6}" destId="{1288E515-5728-48ED-AD74-85205DA05A0F}" srcOrd="1" destOrd="0" presId="urn:microsoft.com/office/officeart/2018/2/layout/IconVerticalSolidList"/>
    <dgm:cxn modelId="{2C963A93-6AB3-42E8-AED5-DEB50DBAB371}" type="presParOf" srcId="{06AC82B7-63A4-40E7-9B95-E5750F8C37A6}" destId="{9E46C485-B807-4978-8CE5-FDADBBB45DE2}" srcOrd="2" destOrd="0" presId="urn:microsoft.com/office/officeart/2018/2/layout/IconVerticalSolidList"/>
    <dgm:cxn modelId="{4176B137-BEEF-42FF-A190-81917F892F83}" type="presParOf" srcId="{06AC82B7-63A4-40E7-9B95-E5750F8C37A6}" destId="{65C6274A-2B8F-4BCA-B763-E1C1B32AE76D}" srcOrd="3" destOrd="0" presId="urn:microsoft.com/office/officeart/2018/2/layout/IconVerticalSolidList"/>
    <dgm:cxn modelId="{1BDAC611-8235-43FB-9F0A-A0EC8E00F4F3}" type="presParOf" srcId="{8B65A81C-8CEC-45A1-B47C-BAC5512B5CEE}" destId="{103A1A4E-4614-4E20-B8EA-A4D2A10F545A}" srcOrd="9" destOrd="0" presId="urn:microsoft.com/office/officeart/2018/2/layout/IconVerticalSolidList"/>
    <dgm:cxn modelId="{31F09612-5062-426E-8E8E-B84B83D42BD1}" type="presParOf" srcId="{8B65A81C-8CEC-45A1-B47C-BAC5512B5CEE}" destId="{32F8A455-A93B-4AD6-AB09-7EFF692F2875}" srcOrd="10" destOrd="0" presId="urn:microsoft.com/office/officeart/2018/2/layout/IconVerticalSolidList"/>
    <dgm:cxn modelId="{C455CF72-70EC-45DF-931B-AB385BEF4DBB}" type="presParOf" srcId="{32F8A455-A93B-4AD6-AB09-7EFF692F2875}" destId="{E704956D-F553-4DFD-8A60-6E79DD6C06E0}" srcOrd="0" destOrd="0" presId="urn:microsoft.com/office/officeart/2018/2/layout/IconVerticalSolidList"/>
    <dgm:cxn modelId="{9F11C79F-CA01-4549-8390-DDC2390254BD}" type="presParOf" srcId="{32F8A455-A93B-4AD6-AB09-7EFF692F2875}" destId="{83828713-660E-4F40-9958-B1DFB7A1C254}" srcOrd="1" destOrd="0" presId="urn:microsoft.com/office/officeart/2018/2/layout/IconVerticalSolidList"/>
    <dgm:cxn modelId="{F108DFA4-98FD-4B5D-BC6D-13E798ED2F18}" type="presParOf" srcId="{32F8A455-A93B-4AD6-AB09-7EFF692F2875}" destId="{C924D2C1-02D8-4994-8BFF-6B9AB4F0CA5D}" srcOrd="2" destOrd="0" presId="urn:microsoft.com/office/officeart/2018/2/layout/IconVerticalSolidList"/>
    <dgm:cxn modelId="{32E35FB2-C4AA-4843-8606-8ABA0E9296C7}" type="presParOf" srcId="{32F8A455-A93B-4AD6-AB09-7EFF692F2875}" destId="{C6078468-2EB8-4DBC-A88B-7403046A61F5}" srcOrd="3" destOrd="0" presId="urn:microsoft.com/office/officeart/2018/2/layout/IconVerticalSolidList"/>
    <dgm:cxn modelId="{782C5A00-63F8-4FC6-8B08-2F4F2AC7E3E0}" type="presParOf" srcId="{8B65A81C-8CEC-45A1-B47C-BAC5512B5CEE}" destId="{B4F50422-FA91-4442-AE5F-33741ED28F00}" srcOrd="11" destOrd="0" presId="urn:microsoft.com/office/officeart/2018/2/layout/IconVerticalSolidList"/>
    <dgm:cxn modelId="{87A2C9C2-C97E-41D5-970B-EE2E76B5F5FA}" type="presParOf" srcId="{8B65A81C-8CEC-45A1-B47C-BAC5512B5CEE}" destId="{AC28AC72-8952-4A3A-A3BE-25931CCACDCC}" srcOrd="12" destOrd="0" presId="urn:microsoft.com/office/officeart/2018/2/layout/IconVerticalSolidList"/>
    <dgm:cxn modelId="{21E61CF7-76EC-45F2-AB59-E9846F11DA73}" type="presParOf" srcId="{AC28AC72-8952-4A3A-A3BE-25931CCACDCC}" destId="{C34A25BB-D9A8-4064-9323-68882F26FFBC}" srcOrd="0" destOrd="0" presId="urn:microsoft.com/office/officeart/2018/2/layout/IconVerticalSolidList"/>
    <dgm:cxn modelId="{B7897514-29E5-4738-BD1B-D7B66C768AF0}" type="presParOf" srcId="{AC28AC72-8952-4A3A-A3BE-25931CCACDCC}" destId="{5E91FA58-F89B-450B-8F8B-982AC6D30601}" srcOrd="1" destOrd="0" presId="urn:microsoft.com/office/officeart/2018/2/layout/IconVerticalSolidList"/>
    <dgm:cxn modelId="{00823CC0-23C2-41F4-BC51-BA48A9091D90}" type="presParOf" srcId="{AC28AC72-8952-4A3A-A3BE-25931CCACDCC}" destId="{1E64B36B-14BC-48AD-A2E4-89B8F9E0CBEE}" srcOrd="2" destOrd="0" presId="urn:microsoft.com/office/officeart/2018/2/layout/IconVerticalSolidList"/>
    <dgm:cxn modelId="{32D33057-4BD1-416A-B63A-FFDA6B0E1C80}" type="presParOf" srcId="{AC28AC72-8952-4A3A-A3BE-25931CCACDCC}" destId="{DA5F70FE-F007-467A-8287-AA6D2F53E8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B171-5709-484F-9353-D203104C5C0B}">
      <dsp:nvSpPr>
        <dsp:cNvPr id="0" name=""/>
        <dsp:cNvSpPr/>
      </dsp:nvSpPr>
      <dsp:spPr>
        <a:xfrm>
          <a:off x="0" y="409"/>
          <a:ext cx="5210615" cy="563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403D1-5E08-4D38-A404-DB48BEA5CED0}">
      <dsp:nvSpPr>
        <dsp:cNvPr id="0" name=""/>
        <dsp:cNvSpPr/>
      </dsp:nvSpPr>
      <dsp:spPr>
        <a:xfrm>
          <a:off x="170326" y="127098"/>
          <a:ext cx="309684" cy="3096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3017A-0FD2-43D2-ACFA-D29737487093}">
      <dsp:nvSpPr>
        <dsp:cNvPr id="0" name=""/>
        <dsp:cNvSpPr/>
      </dsp:nvSpPr>
      <dsp:spPr>
        <a:xfrm>
          <a:off x="650337" y="409"/>
          <a:ext cx="4560278" cy="56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91" tIns="59591" rIns="59591" bIns="595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Rows (40K) </a:t>
          </a:r>
          <a:endParaRPr lang="en-US" sz="1600" kern="1200" dirty="0">
            <a:latin typeface="Bembo"/>
          </a:endParaRPr>
        </a:p>
      </dsp:txBody>
      <dsp:txXfrm>
        <a:off x="650337" y="409"/>
        <a:ext cx="4560278" cy="563062"/>
      </dsp:txXfrm>
    </dsp:sp>
    <dsp:sp modelId="{FB88E353-BEF6-46F1-A00C-D154768B0D4E}">
      <dsp:nvSpPr>
        <dsp:cNvPr id="0" name=""/>
        <dsp:cNvSpPr/>
      </dsp:nvSpPr>
      <dsp:spPr>
        <a:xfrm>
          <a:off x="0" y="704237"/>
          <a:ext cx="5210615" cy="563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766D2-005B-438D-8921-C717A05FB458}">
      <dsp:nvSpPr>
        <dsp:cNvPr id="0" name=""/>
        <dsp:cNvSpPr/>
      </dsp:nvSpPr>
      <dsp:spPr>
        <a:xfrm>
          <a:off x="170326" y="830926"/>
          <a:ext cx="309684" cy="3096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EA4FB-B0DE-441B-A377-2E8D12938716}">
      <dsp:nvSpPr>
        <dsp:cNvPr id="0" name=""/>
        <dsp:cNvSpPr/>
      </dsp:nvSpPr>
      <dsp:spPr>
        <a:xfrm>
          <a:off x="650337" y="704237"/>
          <a:ext cx="4560278" cy="56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91" tIns="59591" rIns="59591" bIns="595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Two Cols : (Label, Text)</a:t>
          </a:r>
        </a:p>
      </dsp:txBody>
      <dsp:txXfrm>
        <a:off x="650337" y="704237"/>
        <a:ext cx="4560278" cy="563062"/>
      </dsp:txXfrm>
    </dsp:sp>
    <dsp:sp modelId="{F9D2B313-A3EF-4530-A6B7-96F3B5FDCF46}">
      <dsp:nvSpPr>
        <dsp:cNvPr id="0" name=""/>
        <dsp:cNvSpPr/>
      </dsp:nvSpPr>
      <dsp:spPr>
        <a:xfrm>
          <a:off x="0" y="1408066"/>
          <a:ext cx="5210615" cy="563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55C17-DCCF-4BAA-97FA-327732E956E8}">
      <dsp:nvSpPr>
        <dsp:cNvPr id="0" name=""/>
        <dsp:cNvSpPr/>
      </dsp:nvSpPr>
      <dsp:spPr>
        <a:xfrm>
          <a:off x="170326" y="1534755"/>
          <a:ext cx="309684" cy="3096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59448-BEEA-431D-A3A0-5BDE365F2D21}">
      <dsp:nvSpPr>
        <dsp:cNvPr id="0" name=""/>
        <dsp:cNvSpPr/>
      </dsp:nvSpPr>
      <dsp:spPr>
        <a:xfrm>
          <a:off x="650337" y="1408066"/>
          <a:ext cx="4560278" cy="56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91" tIns="59591" rIns="59591" bIns="59591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Binary Classification</a:t>
          </a:r>
          <a:endParaRPr lang="en-US" sz="1600" kern="1200" dirty="0">
            <a:latin typeface="Bembo"/>
          </a:endParaRPr>
        </a:p>
      </dsp:txBody>
      <dsp:txXfrm>
        <a:off x="650337" y="1408066"/>
        <a:ext cx="4560278" cy="563062"/>
      </dsp:txXfrm>
    </dsp:sp>
    <dsp:sp modelId="{9CC5CCCA-1551-4A2A-BE67-A9DF4FE23271}">
      <dsp:nvSpPr>
        <dsp:cNvPr id="0" name=""/>
        <dsp:cNvSpPr/>
      </dsp:nvSpPr>
      <dsp:spPr>
        <a:xfrm>
          <a:off x="0" y="2111894"/>
          <a:ext cx="5210615" cy="563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BBE25-0CC5-47B3-9612-E843A9553D80}">
      <dsp:nvSpPr>
        <dsp:cNvPr id="0" name=""/>
        <dsp:cNvSpPr/>
      </dsp:nvSpPr>
      <dsp:spPr>
        <a:xfrm>
          <a:off x="170326" y="2238583"/>
          <a:ext cx="309684" cy="3096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BC49F-3518-43BE-AE27-D1BF7FA4BB31}">
      <dsp:nvSpPr>
        <dsp:cNvPr id="0" name=""/>
        <dsp:cNvSpPr/>
      </dsp:nvSpPr>
      <dsp:spPr>
        <a:xfrm>
          <a:off x="650337" y="2111894"/>
          <a:ext cx="4560278" cy="56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91" tIns="59591" rIns="59591" bIns="595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Balanced Classes</a:t>
          </a:r>
        </a:p>
      </dsp:txBody>
      <dsp:txXfrm>
        <a:off x="650337" y="2111894"/>
        <a:ext cx="4560278" cy="563062"/>
      </dsp:txXfrm>
    </dsp:sp>
    <dsp:sp modelId="{E90ACDFE-556F-4DDE-9FA7-1A82C515FD22}">
      <dsp:nvSpPr>
        <dsp:cNvPr id="0" name=""/>
        <dsp:cNvSpPr/>
      </dsp:nvSpPr>
      <dsp:spPr>
        <a:xfrm>
          <a:off x="0" y="2815723"/>
          <a:ext cx="5210615" cy="563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8E515-5728-48ED-AD74-85205DA05A0F}">
      <dsp:nvSpPr>
        <dsp:cNvPr id="0" name=""/>
        <dsp:cNvSpPr/>
      </dsp:nvSpPr>
      <dsp:spPr>
        <a:xfrm>
          <a:off x="170326" y="2942412"/>
          <a:ext cx="309684" cy="3096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6274A-2B8F-4BCA-B763-E1C1B32AE76D}">
      <dsp:nvSpPr>
        <dsp:cNvPr id="0" name=""/>
        <dsp:cNvSpPr/>
      </dsp:nvSpPr>
      <dsp:spPr>
        <a:xfrm>
          <a:off x="650337" y="2815723"/>
          <a:ext cx="4560278" cy="56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91" tIns="59591" rIns="59591" bIns="595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Labels  </a:t>
          </a:r>
        </a:p>
      </dsp:txBody>
      <dsp:txXfrm>
        <a:off x="650337" y="2815723"/>
        <a:ext cx="4560278" cy="563062"/>
      </dsp:txXfrm>
    </dsp:sp>
    <dsp:sp modelId="{E704956D-F553-4DFD-8A60-6E79DD6C06E0}">
      <dsp:nvSpPr>
        <dsp:cNvPr id="0" name=""/>
        <dsp:cNvSpPr/>
      </dsp:nvSpPr>
      <dsp:spPr>
        <a:xfrm>
          <a:off x="0" y="3519551"/>
          <a:ext cx="5210615" cy="563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28713-660E-4F40-9958-B1DFB7A1C254}">
      <dsp:nvSpPr>
        <dsp:cNvPr id="0" name=""/>
        <dsp:cNvSpPr/>
      </dsp:nvSpPr>
      <dsp:spPr>
        <a:xfrm>
          <a:off x="170326" y="3646240"/>
          <a:ext cx="309684" cy="3096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78468-2EB8-4DBC-A88B-7403046A61F5}">
      <dsp:nvSpPr>
        <dsp:cNvPr id="0" name=""/>
        <dsp:cNvSpPr/>
      </dsp:nvSpPr>
      <dsp:spPr>
        <a:xfrm>
          <a:off x="650337" y="3519551"/>
          <a:ext cx="4560278" cy="56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91" tIns="59591" rIns="59591" bIns="595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positive</a:t>
          </a:r>
        </a:p>
      </dsp:txBody>
      <dsp:txXfrm>
        <a:off x="650337" y="3519551"/>
        <a:ext cx="4560278" cy="563062"/>
      </dsp:txXfrm>
    </dsp:sp>
    <dsp:sp modelId="{C34A25BB-D9A8-4064-9323-68882F26FFBC}">
      <dsp:nvSpPr>
        <dsp:cNvPr id="0" name=""/>
        <dsp:cNvSpPr/>
      </dsp:nvSpPr>
      <dsp:spPr>
        <a:xfrm>
          <a:off x="0" y="4223380"/>
          <a:ext cx="5210615" cy="563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1FA58-F89B-450B-8F8B-982AC6D30601}">
      <dsp:nvSpPr>
        <dsp:cNvPr id="0" name=""/>
        <dsp:cNvSpPr/>
      </dsp:nvSpPr>
      <dsp:spPr>
        <a:xfrm>
          <a:off x="170326" y="4350069"/>
          <a:ext cx="309684" cy="3096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F70FE-F007-467A-8287-AA6D2F53E82A}">
      <dsp:nvSpPr>
        <dsp:cNvPr id="0" name=""/>
        <dsp:cNvSpPr/>
      </dsp:nvSpPr>
      <dsp:spPr>
        <a:xfrm>
          <a:off x="650337" y="4223380"/>
          <a:ext cx="4560278" cy="56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91" tIns="59591" rIns="59591" bIns="595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Negative</a:t>
          </a:r>
        </a:p>
      </dsp:txBody>
      <dsp:txXfrm>
        <a:off x="650337" y="4223380"/>
        <a:ext cx="4560278" cy="563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17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4936A9-77D5-0688-F920-B238F40E1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" r="1080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 sz="3500" b="1" dirty="0"/>
              <a:t>Sentiment Analysis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D3BDB5-FFF6-D49E-EFBF-9E7EE9F1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47" y="555812"/>
            <a:ext cx="3870512" cy="128848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LSTM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73AFBF-FBBC-DCEC-5855-83B4CE4D7C0E}"/>
              </a:ext>
            </a:extLst>
          </p:cNvPr>
          <p:cNvSpPr txBox="1">
            <a:spLocks/>
          </p:cNvSpPr>
          <p:nvPr/>
        </p:nvSpPr>
        <p:spPr>
          <a:xfrm>
            <a:off x="9630335" y="551329"/>
            <a:ext cx="2189630" cy="81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</a:rPr>
              <a:t>Accuracy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5C05A73-38CA-293D-6651-342221675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08" y="2912697"/>
            <a:ext cx="4072425" cy="321854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741681-A5D4-1D54-670F-89EFAF6F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84" y="2909326"/>
            <a:ext cx="4064936" cy="3235700"/>
          </a:xfrm>
          <a:prstGeom prst="rect">
            <a:avLst/>
          </a:prstGeom>
        </p:spPr>
      </p:pic>
      <p:pic>
        <p:nvPicPr>
          <p:cNvPr id="17" name="Picture 16" descr="‪Mental yellow 86 3D Number 11154525 PNG‬‏">
            <a:extLst>
              <a:ext uri="{FF2B5EF4-FFF2-40B4-BE49-F238E27FC236}">
                <a16:creationId xmlns:a16="http://schemas.microsoft.com/office/drawing/2014/main" id="{A32D341A-148A-53BD-6A43-8D1B0F1DC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80" y="1629056"/>
            <a:ext cx="2490507" cy="25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AD5F1EA-5676-1B80-6C23-DF13FB6D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813547"/>
            <a:ext cx="9182100" cy="7169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Ensemble approach :  Log. Reg &amp; Ran. Forest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6BA2B3-4005-BC2F-C9A7-B43BF5548DE9}"/>
              </a:ext>
            </a:extLst>
          </p:cNvPr>
          <p:cNvSpPr txBox="1">
            <a:spLocks/>
          </p:cNvSpPr>
          <p:nvPr/>
        </p:nvSpPr>
        <p:spPr>
          <a:xfrm>
            <a:off x="8901952" y="2176183"/>
            <a:ext cx="2189630" cy="81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</a:rPr>
              <a:t>Accuracy</a:t>
            </a:r>
            <a:endParaRPr lang="en-US" dirty="0"/>
          </a:p>
        </p:txBody>
      </p:sp>
      <p:pic>
        <p:nvPicPr>
          <p:cNvPr id="14" name="Content Placeholder 13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E9315DDE-2BAD-AED5-D54F-A700A663F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818" y="2587727"/>
            <a:ext cx="4528806" cy="3711607"/>
          </a:xfrm>
        </p:spPr>
      </p:pic>
      <p:pic>
        <p:nvPicPr>
          <p:cNvPr id="15" name="Picture 14" descr="‪Mental yellow 86 3D Number 11154525 PNG‬‏">
            <a:extLst>
              <a:ext uri="{FF2B5EF4-FFF2-40B4-BE49-F238E27FC236}">
                <a16:creationId xmlns:a16="http://schemas.microsoft.com/office/drawing/2014/main" id="{C9697C0C-F84C-436E-C6F5-8C223E80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9" y="3735762"/>
            <a:ext cx="2490507" cy="25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8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‪Thank You Blue Images – Browse 36,884 Stock Photos, Vectors, and Video |  Adobe Stock‬‏">
            <a:extLst>
              <a:ext uri="{FF2B5EF4-FFF2-40B4-BE49-F238E27FC236}">
                <a16:creationId xmlns:a16="http://schemas.microsoft.com/office/drawing/2014/main" id="{674B7964-F8BB-84A5-A196-1A528894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14" y="1334340"/>
            <a:ext cx="4877920" cy="319199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C81CE82-19EF-6B16-D6A1-2FECF98AD0F5}"/>
              </a:ext>
            </a:extLst>
          </p:cNvPr>
          <p:cNvSpPr txBox="1">
            <a:spLocks/>
          </p:cNvSpPr>
          <p:nvPr/>
        </p:nvSpPr>
        <p:spPr>
          <a:xfrm>
            <a:off x="8352864" y="4182035"/>
            <a:ext cx="1887072" cy="123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solidFill>
                  <a:srgbClr val="0070C0"/>
                </a:solidFill>
              </a:rPr>
              <a:t>Github</a:t>
            </a:r>
            <a:r>
              <a:rPr lang="en-US" sz="3600" b="1" dirty="0">
                <a:solidFill>
                  <a:srgbClr val="0070C0"/>
                </a:solidFill>
              </a:rPr>
              <a:t>:</a:t>
            </a:r>
          </a:p>
          <a:p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5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CA1F1-960B-FDA2-277F-E6820982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Overview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26B4F1-BCDC-5101-FB23-D5A94A05C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680300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7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words&#10;&#10;Description automatically generated">
            <a:extLst>
              <a:ext uri="{FF2B5EF4-FFF2-40B4-BE49-F238E27FC236}">
                <a16:creationId xmlns:a16="http://schemas.microsoft.com/office/drawing/2014/main" id="{2F9450F5-E3A6-E82B-26EB-F2EB8ABC1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12" y="1892962"/>
            <a:ext cx="4265210" cy="4518430"/>
          </a:xfrm>
        </p:spPr>
      </p:pic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AA34FB7-F395-7E5B-29FF-67395D24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28" y="1647266"/>
            <a:ext cx="4587898" cy="46392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FD29BA-F24B-B76E-7AEB-C84B56A2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661" y="230842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b="1" cap="all" dirty="0"/>
              <a:t>Cloud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C96E6-64AF-F415-8F12-5E39B116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b="1" cap="all">
                <a:ea typeface="+mj-lt"/>
                <a:cs typeface="+mj-lt"/>
              </a:rPr>
              <a:t>PREPROCESSING STEPS</a:t>
            </a:r>
            <a:endParaRPr lang="en-US">
              <a:ea typeface="+mj-lt"/>
              <a:cs typeface="+mj-lt"/>
            </a:endParaRPr>
          </a:p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CF1F-8472-0983-C982-1E74897A9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3232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Normalize the data into lowercase.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Remove URLs.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Remove HTML Tags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Remove Emails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Remove Punctuations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Remove emoji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Handle abbreviations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Remove Numbers &amp; Stop words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400" b="1" dirty="0"/>
              <a:t>Lemmatization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4DFC4AE-4A66-DDF5-1652-BDF1B7F3C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292" r="46273" b="-3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0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B300-D636-D3B9-122E-C30501B7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2525806" cy="1288489"/>
          </a:xfrm>
        </p:spPr>
        <p:txBody>
          <a:bodyPr>
            <a:normAutofit/>
          </a:bodyPr>
          <a:lstStyle/>
          <a:p>
            <a:r>
              <a:rPr lang="en-US" sz="3500" b="1" dirty="0"/>
              <a:t>TF-IDF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1410E-FAC1-296F-AEB5-5EF3855F14F5}"/>
              </a:ext>
            </a:extLst>
          </p:cNvPr>
          <p:cNvSpPr txBox="1">
            <a:spLocks/>
          </p:cNvSpPr>
          <p:nvPr/>
        </p:nvSpPr>
        <p:spPr>
          <a:xfrm>
            <a:off x="844923" y="2602005"/>
            <a:ext cx="5069541" cy="582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Result </a:t>
            </a:r>
            <a:r>
              <a:rPr lang="en-US" sz="2500" b="1" dirty="0" err="1"/>
              <a:t>df</a:t>
            </a:r>
            <a:r>
              <a:rPr lang="en-US" sz="2500" b="1" dirty="0"/>
              <a:t> : (40K, 183K)</a:t>
            </a:r>
            <a:endParaRPr lang="en-US" sz="25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E0FE6-06A2-CA2D-BA83-542BC12D09EE}"/>
              </a:ext>
            </a:extLst>
          </p:cNvPr>
          <p:cNvSpPr txBox="1">
            <a:spLocks/>
          </p:cNvSpPr>
          <p:nvPr/>
        </p:nvSpPr>
        <p:spPr>
          <a:xfrm>
            <a:off x="1024217" y="3655359"/>
            <a:ext cx="4688541" cy="2879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500" b="1" dirty="0">
              <a:solidFill>
                <a:srgbClr val="00B0F0"/>
              </a:solidFill>
            </a:endParaRPr>
          </a:p>
          <a:p>
            <a:endParaRPr lang="en-US" sz="2500" b="1" dirty="0">
              <a:solidFill>
                <a:srgbClr val="00B0F0"/>
              </a:solidFill>
            </a:endParaRPr>
          </a:p>
          <a:p>
            <a:r>
              <a:rPr lang="en-US" sz="2500" b="1" dirty="0">
                <a:solidFill>
                  <a:srgbClr val="00B0F0"/>
                </a:solidFill>
              </a:rPr>
              <a:t>Suggested Sol:</a:t>
            </a:r>
            <a:endParaRPr lang="en-US" dirty="0"/>
          </a:p>
          <a:p>
            <a:r>
              <a:rPr lang="en-US" sz="2500" b="1" dirty="0">
                <a:solidFill>
                  <a:srgbClr val="00B0F0"/>
                </a:solidFill>
              </a:rPr>
              <a:t>  -Take only words from dictionary.</a:t>
            </a:r>
          </a:p>
          <a:p>
            <a:endParaRPr lang="en-US" sz="2500" b="1" dirty="0">
              <a:solidFill>
                <a:srgbClr val="00B0F0"/>
              </a:solidFill>
            </a:endParaRPr>
          </a:p>
          <a:p>
            <a:endParaRPr lang="en-US" sz="2500" b="1" dirty="0">
              <a:solidFill>
                <a:srgbClr val="00B0F0"/>
              </a:solidFill>
            </a:endParaRPr>
          </a:p>
          <a:p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381EDC-5556-E80D-1B43-0A624D4AEC66}"/>
              </a:ext>
            </a:extLst>
          </p:cNvPr>
          <p:cNvSpPr txBox="1">
            <a:spLocks/>
          </p:cNvSpPr>
          <p:nvPr/>
        </p:nvSpPr>
        <p:spPr>
          <a:xfrm>
            <a:off x="833717" y="3139887"/>
            <a:ext cx="5069541" cy="582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A lot of words are unexpressed</a:t>
            </a:r>
            <a:endParaRPr lang="en-US" dirty="0"/>
          </a:p>
        </p:txBody>
      </p:sp>
      <p:pic>
        <p:nvPicPr>
          <p:cNvPr id="13" name="Picture 12" descr="A white background with black letters&#10;&#10;Description automatically generated">
            <a:extLst>
              <a:ext uri="{FF2B5EF4-FFF2-40B4-BE49-F238E27FC236}">
                <a16:creationId xmlns:a16="http://schemas.microsoft.com/office/drawing/2014/main" id="{51285461-8387-1900-AE93-51821FF1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44" y="2243978"/>
            <a:ext cx="4914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87A3ED-A776-6182-069D-E010CF0FC8B1}"/>
              </a:ext>
            </a:extLst>
          </p:cNvPr>
          <p:cNvSpPr txBox="1">
            <a:spLocks/>
          </p:cNvSpPr>
          <p:nvPr/>
        </p:nvSpPr>
        <p:spPr>
          <a:xfrm>
            <a:off x="1028700" y="723900"/>
            <a:ext cx="4800601" cy="131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0070C0"/>
                </a:solidFill>
              </a:rPr>
              <a:t>XGboost</a:t>
            </a:r>
            <a:endParaRPr lang="en-US" dirty="0" err="1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F8452D-56B5-D256-DD96-6822183EB85C}"/>
              </a:ext>
            </a:extLst>
          </p:cNvPr>
          <p:cNvSpPr txBox="1">
            <a:spLocks/>
          </p:cNvSpPr>
          <p:nvPr/>
        </p:nvSpPr>
        <p:spPr>
          <a:xfrm>
            <a:off x="8610600" y="1727947"/>
            <a:ext cx="2088777" cy="638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</a:rPr>
              <a:t>Accuracy</a:t>
            </a: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12" name="Picture 11" descr="‪Mental Yellow color 49 3D number 11016795 PNG‬‏">
            <a:extLst>
              <a:ext uri="{FF2B5EF4-FFF2-40B4-BE49-F238E27FC236}">
                <a16:creationId xmlns:a16="http://schemas.microsoft.com/office/drawing/2014/main" id="{11D836CD-8D20-B300-C387-80508D1C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026" y="2805673"/>
            <a:ext cx="2143125" cy="2143125"/>
          </a:xfrm>
          <a:prstGeom prst="rect">
            <a:avLst/>
          </a:prstGeom>
        </p:spPr>
      </p:pic>
      <p:pic>
        <p:nvPicPr>
          <p:cNvPr id="16" name="Picture 1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F515F0A-5733-C814-0E7A-7C541F60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64" y="2363880"/>
            <a:ext cx="4944036" cy="42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8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7B71EC-33C7-E087-101E-152188DB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4845423" cy="13333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ea typeface="+mj-lt"/>
                <a:cs typeface="+mj-lt"/>
              </a:rPr>
              <a:t>Bernoulli Naive Bayes</a:t>
            </a:r>
            <a:endParaRPr lang="en-US" sz="3600" b="1">
              <a:solidFill>
                <a:srgbClr val="2C2830"/>
              </a:solidFill>
            </a:endParaRPr>
          </a:p>
        </p:txBody>
      </p:sp>
      <p:pic>
        <p:nvPicPr>
          <p:cNvPr id="7" name="Content Placeholder 3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1CF4F653-ABDD-2967-146C-7476B1C2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62" y="2890285"/>
            <a:ext cx="4842529" cy="375643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1B33C0-168A-8128-4BEA-AEE897FF87DE}"/>
              </a:ext>
            </a:extLst>
          </p:cNvPr>
          <p:cNvSpPr txBox="1">
            <a:spLocks/>
          </p:cNvSpPr>
          <p:nvPr/>
        </p:nvSpPr>
        <p:spPr>
          <a:xfrm>
            <a:off x="8274423" y="2075329"/>
            <a:ext cx="2189630" cy="81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</a:rPr>
              <a:t>Accuracy</a:t>
            </a:r>
            <a:endParaRPr lang="en-US" dirty="0"/>
          </a:p>
        </p:txBody>
      </p:sp>
      <p:pic>
        <p:nvPicPr>
          <p:cNvPr id="13" name="Picture 12" descr="‪Mental Yellow color 49 3D number 11016795 PNG‬‏">
            <a:extLst>
              <a:ext uri="{FF2B5EF4-FFF2-40B4-BE49-F238E27FC236}">
                <a16:creationId xmlns:a16="http://schemas.microsoft.com/office/drawing/2014/main" id="{F0FCFAB7-4279-9BF2-D030-D0F9DECB4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497" y="311943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AF0F-17DC-3DED-F5BE-E35F60AF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4800601" cy="13109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Random Forest</a:t>
            </a:r>
          </a:p>
        </p:txBody>
      </p:sp>
      <p:pic>
        <p:nvPicPr>
          <p:cNvPr id="4" name="Content Placeholder 3" descr="‪Number 85&quot; Images – Browse 27,601 Stock Photos, Vectors, and Video | Adobe  Stock‬‏">
            <a:extLst>
              <a:ext uri="{FF2B5EF4-FFF2-40B4-BE49-F238E27FC236}">
                <a16:creationId xmlns:a16="http://schemas.microsoft.com/office/drawing/2014/main" id="{C2A4F09F-D30B-5A89-FBCD-86612CE7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7395" y="2695973"/>
            <a:ext cx="2466975" cy="18478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BA0AF3-D599-BBBA-CB54-492DED00C650}"/>
              </a:ext>
            </a:extLst>
          </p:cNvPr>
          <p:cNvSpPr txBox="1">
            <a:spLocks/>
          </p:cNvSpPr>
          <p:nvPr/>
        </p:nvSpPr>
        <p:spPr>
          <a:xfrm>
            <a:off x="8610600" y="1727947"/>
            <a:ext cx="2088777" cy="638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</a:rPr>
              <a:t>Accuracy</a:t>
            </a: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5" name="Picture 4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CACDEAD7-F445-4B89-BDA7-3AC6E9A0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33" y="2905966"/>
            <a:ext cx="4690223" cy="37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978F-C6EF-C680-1FEC-626A026A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3870512" cy="128848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Logistic Regression</a:t>
            </a:r>
          </a:p>
        </p:txBody>
      </p:sp>
      <p:pic>
        <p:nvPicPr>
          <p:cNvPr id="4" name="Content Placeholder 3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A0C9D377-B837-7A5D-B308-E8F7A669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62" y="2890285"/>
            <a:ext cx="4842529" cy="3756431"/>
          </a:xfrm>
        </p:spPr>
      </p:pic>
      <p:pic>
        <p:nvPicPr>
          <p:cNvPr id="5" name="Picture 4" descr="‪Premium Photo | Gold number 88 Eighty eight isolated white background shiny  3d number made of gold 3d illustration‬‏">
            <a:extLst>
              <a:ext uri="{FF2B5EF4-FFF2-40B4-BE49-F238E27FC236}">
                <a16:creationId xmlns:a16="http://schemas.microsoft.com/office/drawing/2014/main" id="{39B6D516-6E0C-C94F-1DE8-EE5B7AA5C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924" y="3087781"/>
            <a:ext cx="2915210" cy="21840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D7387AB-35AA-0E02-C087-74604783BEB3}"/>
              </a:ext>
            </a:extLst>
          </p:cNvPr>
          <p:cNvSpPr txBox="1">
            <a:spLocks/>
          </p:cNvSpPr>
          <p:nvPr/>
        </p:nvSpPr>
        <p:spPr>
          <a:xfrm>
            <a:off x="8274423" y="2075329"/>
            <a:ext cx="2189630" cy="81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</a:rPr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6559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AdornVTI</vt:lpstr>
      <vt:lpstr>Sentiment Analysis</vt:lpstr>
      <vt:lpstr>Overview</vt:lpstr>
      <vt:lpstr>Cloud </vt:lpstr>
      <vt:lpstr>PREPROCESSING STEPS </vt:lpstr>
      <vt:lpstr>TF-IDF</vt:lpstr>
      <vt:lpstr>PowerPoint Presentation</vt:lpstr>
      <vt:lpstr>Bernoulli Naive Bayes</vt:lpstr>
      <vt:lpstr>Random Forest</vt:lpstr>
      <vt:lpstr>Logistic Regression</vt:lpstr>
      <vt:lpstr>LSTM</vt:lpstr>
      <vt:lpstr>Ensemble approach :  Log. Reg &amp; Ran.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379</cp:revision>
  <dcterms:created xsi:type="dcterms:W3CDTF">2024-05-10T12:19:07Z</dcterms:created>
  <dcterms:modified xsi:type="dcterms:W3CDTF">2024-05-16T20:26:37Z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84e309d-6359-4367-9d03-e248bac620e6_Enabled">
    <vt:lpwstr>true</vt:lpwstr>
  </property>
  <property fmtid="{D5CDD505-2E9C-101B-9397-08002B2CF9AE}" pid="3" name="MSIP_Label_284e309d-6359-4367-9d03-e248bac620e6_SetDate">
    <vt:lpwstr>2024-05-10T12:19:23Z</vt:lpwstr>
  </property>
  <property fmtid="{D5CDD505-2E9C-101B-9397-08002B2CF9AE}" pid="4" name="MSIP_Label_284e309d-6359-4367-9d03-e248bac620e6_Method">
    <vt:lpwstr>Standard</vt:lpwstr>
  </property>
  <property fmtid="{D5CDD505-2E9C-101B-9397-08002B2CF9AE}" pid="5" name="MSIP_Label_284e309d-6359-4367-9d03-e248bac620e6_Name">
    <vt:lpwstr>defa4170-0d19-0005-0004-bc88714345d2</vt:lpwstr>
  </property>
  <property fmtid="{D5CDD505-2E9C-101B-9397-08002B2CF9AE}" pid="6" name="MSIP_Label_284e309d-6359-4367-9d03-e248bac620e6_SiteId">
    <vt:lpwstr>4bf7cbc0-71a9-4cae-9625-6dc374768c3e</vt:lpwstr>
  </property>
  <property fmtid="{D5CDD505-2E9C-101B-9397-08002B2CF9AE}" pid="7" name="MSIP_Label_284e309d-6359-4367-9d03-e248bac620e6_ActionId">
    <vt:lpwstr>b130a6a9-23bf-475a-8676-72ba3b6eb221</vt:lpwstr>
  </property>
  <property fmtid="{D5CDD505-2E9C-101B-9397-08002B2CF9AE}" pid="8" name="MSIP_Label_284e309d-6359-4367-9d03-e248bac620e6_ContentBits">
    <vt:lpwstr>0</vt:lpwstr>
  </property>
</Properties>
</file>