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7B6B00-8B7D-47BD-82C0-17A57E7610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3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3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5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1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2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5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6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7DBF55-12E1-45D4-B59D-ED1B2FCBC75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C3F88D-AEF1-4B9E-8B0E-CE15FDF1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0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9B8F-9350-844C-E0D3-A907D941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Credit Card Behavior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C05264-C2AB-4BC2-FAFB-FE6E765A5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10" y="3233985"/>
            <a:ext cx="5769673" cy="30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Welcome Gifs - Welcome Clipart | Clip art, Welcome images, Welcome gif">
            <a:extLst>
              <a:ext uri="{FF2B5EF4-FFF2-40B4-BE49-F238E27FC236}">
                <a16:creationId xmlns:a16="http://schemas.microsoft.com/office/drawing/2014/main" id="{A8145333-402C-5C59-0A63-0A869D1A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82" y="3809540"/>
            <a:ext cx="33909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33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77964-F7BE-6FB9-02CE-774D3233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967" y="2054942"/>
            <a:ext cx="3859212" cy="310699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&gt;&gt; best value of k is 2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&gt;&gt; more precise than the previous , but computational expensive.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&gt;&gt; It is an indicator whether the similar instances are close and far about the dissimilar ones.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6D6A367-5921-02F5-D0C7-61847FAC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74" y="1266365"/>
            <a:ext cx="5535561" cy="51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6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EE40-FD9B-3A78-605C-6BF5E3F5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07" y="4778477"/>
            <a:ext cx="8825657" cy="16714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 have vertical dashed line represent </a:t>
            </a:r>
            <a:r>
              <a:rPr lang="en-US" b="1" dirty="0" err="1"/>
              <a:t>sillhoutte</a:t>
            </a:r>
            <a:r>
              <a:rPr lang="en-US" b="1" dirty="0"/>
              <a:t> score mean, closer edges of cluster better clusters.</a:t>
            </a:r>
            <a:br>
              <a:rPr lang="en-US" b="1" dirty="0"/>
            </a:br>
            <a:r>
              <a:rPr lang="en-US" b="1" dirty="0"/>
              <a:t>As we notice at k = 4 is the best.</a:t>
            </a:r>
            <a:br>
              <a:rPr lang="en-US" b="1" dirty="0"/>
            </a:br>
            <a:r>
              <a:rPr lang="en-US" b="1" dirty="0"/>
              <a:t>Sizes of clusters are different.</a:t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0195C09-181A-676D-3506-EF0D07DD4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29" y="337780"/>
            <a:ext cx="7737987" cy="358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0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4857-D153-D6CF-E58A-B9D1C24E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943" y="5870513"/>
            <a:ext cx="8825657" cy="566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0: 'who make expensive purchases’,</a:t>
            </a:r>
            <a:br>
              <a:rPr lang="en-US" b="1" dirty="0"/>
            </a:br>
            <a:r>
              <a:rPr lang="en-US" b="1" dirty="0"/>
              <a:t>1: "who make few and cheap purchases, low balance", </a:t>
            </a:r>
            <a:br>
              <a:rPr lang="en-US" b="1" dirty="0"/>
            </a:br>
            <a:r>
              <a:rPr lang="en-US" b="1" dirty="0"/>
              <a:t> 2: 'who has high credit limit’,</a:t>
            </a:r>
            <a:br>
              <a:rPr lang="en-US" b="1" dirty="0"/>
            </a:br>
            <a:r>
              <a:rPr lang="en-US" b="1" dirty="0"/>
              <a:t> 3: 'who has middle balance and low purchases ', </a:t>
            </a:r>
            <a:br>
              <a:rPr lang="en-US" b="1" dirty="0"/>
            </a:br>
            <a:r>
              <a:rPr lang="en-US" b="1" dirty="0"/>
              <a:t>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C545E-8C87-C2A4-8B06-5B72FE5F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57" y="213097"/>
            <a:ext cx="7175254" cy="40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8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B711-A7F6-B3C4-D227-37037400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Chart for Clusters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43A6D83-4079-C779-9B0F-6A2A4622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2423652"/>
            <a:ext cx="5810864" cy="443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09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hank You Purple Images – Browse 7,836 Stock Photos, Vectors, and Video |  Adobe Stock">
            <a:extLst>
              <a:ext uri="{FF2B5EF4-FFF2-40B4-BE49-F238E27FC236}">
                <a16:creationId xmlns:a16="http://schemas.microsoft.com/office/drawing/2014/main" id="{1CD58064-FA94-8E55-9D44-CFC5698A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80" y="2251587"/>
            <a:ext cx="6607277" cy="27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39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7D83-A05F-4B50-7931-087E9930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00AE-6735-A19E-66BB-9A6F85B3D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Divide the customers into groups to direct the suitable marketing.</a:t>
            </a:r>
          </a:p>
        </p:txBody>
      </p:sp>
      <p:pic>
        <p:nvPicPr>
          <p:cNvPr id="3074" name="Picture 2" descr="Question mark stickman question 3d magenta violet purple color colored man  business symbol Stock Illustration | Adobe Stock">
            <a:extLst>
              <a:ext uri="{FF2B5EF4-FFF2-40B4-BE49-F238E27FC236}">
                <a16:creationId xmlns:a16="http://schemas.microsoft.com/office/drawing/2014/main" id="{090FE180-0088-C3D4-BC66-07B70EEC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857" y="1648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B0D5-FF27-9508-C165-1469BA67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Description of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CE5D5-73E3-C9CF-A294-56C45185733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87806" y="4124371"/>
            <a:ext cx="3129168" cy="501503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Most skewed to right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F60C0C-428B-87E4-E083-8C408A19536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3310" y="3008613"/>
            <a:ext cx="3145380" cy="58999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8950 Customers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1A6A0D-BC26-EC60-21AF-DB52E23E778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17875" y="3015988"/>
            <a:ext cx="3921841" cy="728480"/>
          </a:xfrm>
        </p:spPr>
        <p:txBody>
          <a:bodyPr>
            <a:normAutofit fontScale="92500"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missing values min-payments feature (0.034), credit-Limit (0.0001)</a:t>
            </a:r>
          </a:p>
          <a:p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AC844EF-ECED-BF30-E6AD-79FC92FE99AF}"/>
              </a:ext>
            </a:extLst>
          </p:cNvPr>
          <p:cNvSpPr txBox="1">
            <a:spLocks/>
          </p:cNvSpPr>
          <p:nvPr/>
        </p:nvSpPr>
        <p:spPr>
          <a:xfrm>
            <a:off x="1056699" y="3052857"/>
            <a:ext cx="3129168" cy="501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18 Features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DD73FC2-A599-BC27-91EB-1BC03C8572DF}"/>
              </a:ext>
            </a:extLst>
          </p:cNvPr>
          <p:cNvSpPr txBox="1">
            <a:spLocks/>
          </p:cNvSpPr>
          <p:nvPr/>
        </p:nvSpPr>
        <p:spPr>
          <a:xfrm>
            <a:off x="4215461" y="4104764"/>
            <a:ext cx="3129168" cy="501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A lot of outlier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5992B37-5383-9921-79BC-2CAC2BBBB83D}"/>
              </a:ext>
            </a:extLst>
          </p:cNvPr>
          <p:cNvSpPr txBox="1">
            <a:spLocks/>
          </p:cNvSpPr>
          <p:nvPr/>
        </p:nvSpPr>
        <p:spPr>
          <a:xfrm>
            <a:off x="7739217" y="4129199"/>
            <a:ext cx="3129168" cy="501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27% are zero values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3F6BB9B-1B42-4BA4-6C37-CC4C9332C2DB}"/>
              </a:ext>
            </a:extLst>
          </p:cNvPr>
          <p:cNvSpPr txBox="1">
            <a:spLocks/>
          </p:cNvSpPr>
          <p:nvPr/>
        </p:nvSpPr>
        <p:spPr>
          <a:xfrm>
            <a:off x="800993" y="5195885"/>
            <a:ext cx="3129168" cy="875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17 Features are num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</a:rPr>
              <a:t>1 is object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31BBE7C-83E7-B6AB-E31B-A7D0C05081BE}"/>
              </a:ext>
            </a:extLst>
          </p:cNvPr>
          <p:cNvSpPr txBox="1">
            <a:spLocks/>
          </p:cNvSpPr>
          <p:nvPr/>
        </p:nvSpPr>
        <p:spPr>
          <a:xfrm>
            <a:off x="4463942" y="5382711"/>
            <a:ext cx="2998742" cy="688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No Negative values,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</a:rPr>
              <a:t>No duplicated Row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2DE6C43-C171-4E7B-6E06-A122E4D34CAA}"/>
              </a:ext>
            </a:extLst>
          </p:cNvPr>
          <p:cNvSpPr txBox="1">
            <a:spLocks/>
          </p:cNvSpPr>
          <p:nvPr/>
        </p:nvSpPr>
        <p:spPr>
          <a:xfrm>
            <a:off x="7668690" y="5382710"/>
            <a:ext cx="3129168" cy="501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Different scaling data</a:t>
            </a:r>
          </a:p>
        </p:txBody>
      </p:sp>
    </p:spTree>
    <p:extLst>
      <p:ext uri="{BB962C8B-B14F-4D97-AF65-F5344CB8AC3E}">
        <p14:creationId xmlns:p14="http://schemas.microsoft.com/office/powerpoint/2010/main" val="408714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6D76-92E1-C465-DCC9-8EC855E0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5142925"/>
            <a:ext cx="8825657" cy="566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Most of relationship are moderate and strong, more dark blue or Maroon is more relationship.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B4E77AF9-2EBF-372B-E93F-7AC42540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4" y="353961"/>
            <a:ext cx="4822549" cy="394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37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7DA7-79B1-2BE6-21D3-D698F962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3379027"/>
          </a:xfrm>
        </p:spPr>
        <p:txBody>
          <a:bodyPr/>
          <a:lstStyle/>
          <a:p>
            <a:r>
              <a:rPr lang="en-US" sz="3000" b="1" dirty="0"/>
              <a:t>&gt;&gt; Most of distribution are skewed to right .</a:t>
            </a:r>
            <a:br>
              <a:rPr lang="en-US" sz="3000" b="1" dirty="0"/>
            </a:br>
            <a:r>
              <a:rPr lang="en-US" sz="3000" b="1" dirty="0"/>
              <a:t>&gt;&gt; existence outlier.</a:t>
            </a:r>
            <a:br>
              <a:rPr lang="en-US" sz="3000" b="1" dirty="0"/>
            </a:br>
            <a:r>
              <a:rPr lang="en-US" sz="3000" b="1" dirty="0"/>
              <a:t>&gt;&gt; Number of zeros is high.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B2E650A-5A77-1EC2-970E-7ABCE21DB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56" y="422787"/>
            <a:ext cx="4581832" cy="625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2A69-51CB-D91B-837B-98CDF76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&gt;&gt; Most customers prefer long time for credit card &gt;&gt; increase utilization.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72B4C-933A-4EB5-0254-1355995DF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&gt;&gt; they can purchases expensive items or we can say they make a lot of purchases.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12F52A7-A16C-4CAB-6B81-7294B0671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21" y="1238445"/>
            <a:ext cx="9334269" cy="30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2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8C4D-1E44-C674-5647-C90E4D29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Zeros values.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E523E2E-7D97-C341-6C65-5A1FACE0F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29" y="1562100"/>
            <a:ext cx="5678027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2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B0777-EFF6-3F5E-582C-B167A9B4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953728"/>
            <a:ext cx="3859212" cy="407547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K-mean Algorithm is distance based, so it is sensitive to different scaling  .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Using standard-Scaler is less sensitive to outlier.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DD473-587A-DDD0-6229-8C9E1991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017" y="4515190"/>
            <a:ext cx="2880610" cy="1821338"/>
          </a:xfrm>
          <a:prstGeom prst="rect">
            <a:avLst/>
          </a:prstGeom>
        </p:spPr>
      </p:pic>
      <p:pic>
        <p:nvPicPr>
          <p:cNvPr id="11266" name="Picture 2" descr="All about Feature Scaling. Scale data for better performance of… | by  Baijayanta Roy | Towards Data Science">
            <a:extLst>
              <a:ext uri="{FF2B5EF4-FFF2-40B4-BE49-F238E27FC236}">
                <a16:creationId xmlns:a16="http://schemas.microsoft.com/office/drawing/2014/main" id="{BD54667D-274B-E891-2031-9E6C6C3F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08" y="1564218"/>
            <a:ext cx="3638737" cy="233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3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FF58-D5CF-98F1-F8FD-9D8066C6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value based on is elbow at k = 2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A22385B-5D3C-DA02-2981-194B5740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83" y="302805"/>
            <a:ext cx="6089701" cy="384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767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285</TotalTime>
  <Words>294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 Boardroom</vt:lpstr>
      <vt:lpstr>Credit Card Behavior</vt:lpstr>
      <vt:lpstr>Problem</vt:lpstr>
      <vt:lpstr>Simple Description of data</vt:lpstr>
      <vt:lpstr>Most of relationship are moderate and strong, more dark blue or Maroon is more relationship.</vt:lpstr>
      <vt:lpstr>&gt;&gt; Most of distribution are skewed to right . &gt;&gt; existence outlier. &gt;&gt; Number of zeros is high.</vt:lpstr>
      <vt:lpstr>&gt;&gt; Most customers prefer long time for credit card &gt;&gt; increase utilization.</vt:lpstr>
      <vt:lpstr>A lot of Zeros values.</vt:lpstr>
      <vt:lpstr>PowerPoint Presentation</vt:lpstr>
      <vt:lpstr>The best value based on is elbow at k = 2</vt:lpstr>
      <vt:lpstr>PowerPoint Presentation</vt:lpstr>
      <vt:lpstr>We have vertical dashed line represent sillhoutte score mean, closer edges of cluster better clusters. As we notice at k = 4 is the best. Sizes of clusters are different. </vt:lpstr>
      <vt:lpstr>0: 'who make expensive purchases’, 1: "who make few and cheap purchases, low balance",   2: 'who has high credit limit’,  3: 'who has middle balance and low purchases ',          </vt:lpstr>
      <vt:lpstr>Final Chart for Clusters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Behavior</dc:title>
  <dc:creator>ghozlantoqa@gmail.com</dc:creator>
  <cp:lastModifiedBy>ghozlantoqa@gmail.com</cp:lastModifiedBy>
  <cp:revision>4</cp:revision>
  <dcterms:created xsi:type="dcterms:W3CDTF">2024-02-09T14:56:13Z</dcterms:created>
  <dcterms:modified xsi:type="dcterms:W3CDTF">2024-04-09T18:10:16Z</dcterms:modified>
</cp:coreProperties>
</file>