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Mudassir</a:t>
            </a:r>
            <a:r>
              <a:rPr lang="en-US" dirty="0" smtClean="0"/>
              <a:t> </a:t>
            </a:r>
            <a:r>
              <a:rPr lang="en-US" dirty="0" err="1" smtClean="0"/>
              <a:t>Athar</a:t>
            </a:r>
            <a:r>
              <a:rPr lang="en-US" dirty="0" smtClean="0"/>
              <a:t> 15p-6079</a:t>
            </a:r>
          </a:p>
          <a:p>
            <a:r>
              <a:rPr lang="en-US" dirty="0" smtClean="0"/>
              <a:t>Muhammad Toqeer 			16p-6069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Basic School system </a:t>
            </a:r>
          </a:p>
          <a:p>
            <a:r>
              <a:rPr lang="en-US" dirty="0" smtClean="0"/>
              <a:t>Basically three module i.e.</a:t>
            </a:r>
          </a:p>
          <a:p>
            <a:r>
              <a:rPr lang="en-US" dirty="0" smtClean="0"/>
              <a:t>Student 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Admin </a:t>
            </a:r>
          </a:p>
          <a:p>
            <a:r>
              <a:rPr lang="en-US" dirty="0" smtClean="0"/>
              <a:t>The project is based on </a:t>
            </a:r>
            <a:r>
              <a:rPr lang="en-US" dirty="0" err="1" smtClean="0"/>
              <a:t>bootsrap</a:t>
            </a:r>
            <a:r>
              <a:rPr lang="en-US" dirty="0" smtClean="0"/>
              <a:t>  PHP,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4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Student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has no privileges to made changes in table </a:t>
            </a:r>
          </a:p>
          <a:p>
            <a:r>
              <a:rPr lang="en-US" dirty="0" smtClean="0"/>
              <a:t>He can only see it marks </a:t>
            </a:r>
            <a:r>
              <a:rPr lang="en-US" dirty="0" err="1" smtClean="0"/>
              <a:t>cources</a:t>
            </a:r>
            <a:r>
              <a:rPr lang="en-US" dirty="0" smtClean="0"/>
              <a:t> in which he is enrolled and attendance of school</a:t>
            </a:r>
          </a:p>
          <a:p>
            <a:r>
              <a:rPr lang="en-US" dirty="0" smtClean="0"/>
              <a:t>And also can change its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has following functionalities</a:t>
            </a:r>
          </a:p>
          <a:p>
            <a:r>
              <a:rPr lang="en-US" dirty="0" smtClean="0"/>
              <a:t>Setting attendance </a:t>
            </a:r>
          </a:p>
          <a:p>
            <a:r>
              <a:rPr lang="en-US" dirty="0" smtClean="0"/>
              <a:t>Setting Marks</a:t>
            </a:r>
          </a:p>
          <a:p>
            <a:r>
              <a:rPr lang="en-US" dirty="0" smtClean="0"/>
              <a:t>And can see current </a:t>
            </a:r>
            <a:r>
              <a:rPr lang="en-US" dirty="0" err="1" smtClean="0"/>
              <a:t>cources</a:t>
            </a:r>
            <a:endParaRPr lang="en-US" dirty="0" smtClean="0"/>
          </a:p>
          <a:p>
            <a:r>
              <a:rPr lang="en-US" dirty="0" smtClean="0"/>
              <a:t>And also a restriction he can only set those subjects marks which he is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courses to teacher and students</a:t>
            </a:r>
          </a:p>
          <a:p>
            <a:r>
              <a:rPr lang="en-US" dirty="0" smtClean="0"/>
              <a:t>Add teacher and students</a:t>
            </a:r>
          </a:p>
          <a:p>
            <a:r>
              <a:rPr lang="en-US" dirty="0" smtClean="0"/>
              <a:t>And Also to make </a:t>
            </a:r>
            <a:r>
              <a:rPr lang="en-US" smtClean="0"/>
              <a:t>class 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756</TotalTime>
  <Words>111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DBMS Project</vt:lpstr>
      <vt:lpstr>About Project</vt:lpstr>
      <vt:lpstr>Student Module</vt:lpstr>
      <vt:lpstr>Teacher Module</vt:lpstr>
      <vt:lpstr>Admin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Meer Muhammad Toqeer</dc:creator>
  <cp:lastModifiedBy>Meer Muhammad Toqeer</cp:lastModifiedBy>
  <cp:revision>3</cp:revision>
  <dcterms:created xsi:type="dcterms:W3CDTF">2018-05-02T07:56:20Z</dcterms:created>
  <dcterms:modified xsi:type="dcterms:W3CDTF">2018-05-02T20:32:30Z</dcterms:modified>
</cp:coreProperties>
</file>