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CE8"/>
    <a:srgbClr val="EA4999"/>
    <a:srgbClr val="98C6E2"/>
    <a:srgbClr val="C199C1"/>
    <a:srgbClr val="E9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9120" autoAdjust="0"/>
  </p:normalViewPr>
  <p:slideViewPr>
    <p:cSldViewPr snapToGrid="0">
      <p:cViewPr>
        <p:scale>
          <a:sx n="80" d="100"/>
          <a:sy n="80" d="100"/>
        </p:scale>
        <p:origin x="-936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F032-0DF3-45BA-9D75-A33689DB9F89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2492" y="2048496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함수 호</a:t>
            </a:r>
            <a:r>
              <a:rPr lang="ko-KR" altLang="en-US" sz="5400" dirty="0">
                <a:solidFill>
                  <a:schemeClr val="bg1"/>
                </a:solidFill>
                <a:latin typeface="Raleway Black" panose="020B0A03030101060003" pitchFamily="34" charset="0"/>
              </a:rPr>
              <a:t>출</a:t>
            </a:r>
            <a:endParaRPr lang="ko-KR" altLang="en-US" sz="5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724150" y="2980731"/>
            <a:ext cx="674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2474" y="589547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2018.04.16 </a:t>
            </a:r>
            <a:r>
              <a:rPr lang="ko-KR" altLang="en-US" sz="20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김종원</a:t>
            </a:r>
            <a:endParaRPr lang="ko-KR" altLang="en-US" sz="20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1299" y="268512"/>
            <a:ext cx="2258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Content</a:t>
            </a:r>
            <a:endParaRPr lang="ko-KR" altLang="en-US" sz="4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1299" y="1738602"/>
            <a:ext cx="38713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atin typeface="Raleway Black"/>
              </a:rPr>
              <a:t>타입별</a:t>
            </a:r>
            <a:r>
              <a:rPr lang="ko-KR" altLang="en-US" sz="2400" dirty="0" smtClean="0">
                <a:latin typeface="Raleway Black"/>
              </a:rPr>
              <a:t> 호출</a:t>
            </a:r>
            <a:endParaRPr lang="en-US" altLang="ko-KR" sz="2400" dirty="0" smtClean="0">
              <a:latin typeface="Raleway Black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atin typeface="Raleway Black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atin typeface="Raleway Black"/>
              </a:rPr>
              <a:t> Class </a:t>
            </a:r>
            <a:r>
              <a:rPr lang="ko-KR" altLang="en-US" sz="2400" dirty="0" smtClean="0">
                <a:latin typeface="Raleway Black"/>
              </a:rPr>
              <a:t>호출</a:t>
            </a:r>
            <a:endParaRPr lang="en-US" altLang="ko-KR" sz="2400" dirty="0" smtClean="0">
              <a:latin typeface="Raleway Black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atin typeface="Raleway Black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atin typeface="Raleway Black"/>
            </a:endParaRPr>
          </a:p>
          <a:p>
            <a:endParaRPr lang="en-US" altLang="ko-KR" sz="2800" dirty="0" smtClean="0">
              <a:latin typeface="Raleway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111" y="268512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타입 별 호출</a:t>
            </a:r>
            <a:endParaRPr lang="ko-KR" altLang="en-US" sz="4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06" y="1596078"/>
            <a:ext cx="4064454" cy="97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05" y="2924901"/>
            <a:ext cx="4066779" cy="6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72" y="2411046"/>
            <a:ext cx="1978342" cy="51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94" y="4066535"/>
            <a:ext cx="4038600" cy="127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" y="5576651"/>
            <a:ext cx="3444153" cy="38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72" y="4448276"/>
            <a:ext cx="1978342" cy="51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806" y="1175657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String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3805" y="3619972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StringBuffer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111" y="268512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타입 별 호출</a:t>
            </a:r>
            <a:endParaRPr lang="ko-KR" altLang="en-US" sz="4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1" y="1515518"/>
            <a:ext cx="4465018" cy="1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1" y="3314753"/>
            <a:ext cx="3210621" cy="46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42" y="3209753"/>
            <a:ext cx="1115476" cy="56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1" y="4251790"/>
            <a:ext cx="4067175" cy="81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0111" y="1037953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String[]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111" y="3776344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void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1" y="5308826"/>
            <a:ext cx="4465018" cy="71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29" y="4611722"/>
            <a:ext cx="2003899" cy="4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111" y="268512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타입 별 호출</a:t>
            </a:r>
            <a:endParaRPr lang="ko-KR" altLang="en-US" sz="4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111" y="1037953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HashMap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1" y="1416132"/>
            <a:ext cx="4524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2" y="2518310"/>
            <a:ext cx="4898203" cy="4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55" y="2017382"/>
            <a:ext cx="1286600" cy="41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0110" y="3185408"/>
            <a:ext cx="2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67" y="3708504"/>
            <a:ext cx="3847832" cy="7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2" y="4617090"/>
            <a:ext cx="3589042" cy="162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05" y="4617090"/>
            <a:ext cx="572583" cy="5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2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110" y="268511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smtClean="0">
                <a:solidFill>
                  <a:schemeClr val="bg1"/>
                </a:solidFill>
                <a:latin typeface="Raleway Black" panose="020B0A03030101060003" pitchFamily="34" charset="0"/>
              </a:rPr>
              <a:t>Class  </a:t>
            </a:r>
            <a:r>
              <a:rPr lang="ko-KR" altLang="en-US" sz="44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호출</a:t>
            </a:r>
            <a:endParaRPr lang="ko-KR" altLang="en-US" sz="44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2" y="1399368"/>
            <a:ext cx="5622409" cy="243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8" y="4288227"/>
            <a:ext cx="5004892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518" y="905586"/>
            <a:ext cx="33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DighitSumSub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642" y="3823895"/>
            <a:ext cx="33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DighitSumSub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91" y="4746357"/>
            <a:ext cx="1338106" cy="107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>
            <a:off x="0" y="5534526"/>
            <a:ext cx="1311442" cy="1323474"/>
          </a:xfrm>
          <a:prstGeom prst="rtTriangle">
            <a:avLst/>
          </a:prstGeom>
          <a:solidFill>
            <a:srgbClr val="EA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2363190"/>
            <a:ext cx="80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Raleway Black"/>
              </a:rPr>
              <a:t>Thank you</a:t>
            </a:r>
            <a:endParaRPr lang="ko-KR" altLang="en-US" dirty="0">
              <a:latin typeface="Raleway Black"/>
            </a:endParaRPr>
          </a:p>
        </p:txBody>
      </p:sp>
    </p:spTree>
    <p:extLst>
      <p:ext uri="{BB962C8B-B14F-4D97-AF65-F5344CB8AC3E}">
        <p14:creationId xmlns:p14="http://schemas.microsoft.com/office/powerpoint/2010/main" val="1985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47</Words>
  <Application>Microsoft Office PowerPoint</Application>
  <PresentationFormat>사용자 지정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Windows 사용자</cp:lastModifiedBy>
  <cp:revision>28</cp:revision>
  <dcterms:created xsi:type="dcterms:W3CDTF">2018-03-27T08:03:59Z</dcterms:created>
  <dcterms:modified xsi:type="dcterms:W3CDTF">2018-04-15T10:53:00Z</dcterms:modified>
</cp:coreProperties>
</file>