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66" r:id="rId2"/>
    <p:sldId id="276" r:id="rId3"/>
    <p:sldId id="271" r:id="rId4"/>
    <p:sldId id="298" r:id="rId5"/>
    <p:sldId id="285" r:id="rId6"/>
    <p:sldId id="292" r:id="rId7"/>
    <p:sldId id="283" r:id="rId8"/>
  </p:sldIdLst>
  <p:sldSz cx="9144000" cy="6858000" type="screen4x3"/>
  <p:notesSz cx="6858000" cy="9144000"/>
  <p:embeddedFontLst>
    <p:embeddedFont>
      <p:font typeface="배달의민족 한나" charset="-127"/>
      <p:regular r:id="rId9"/>
    </p:embeddedFont>
    <p:embeddedFont>
      <p:font typeface="나눔고딕 ExtraBold" charset="-127"/>
      <p:bold r:id="rId10"/>
    </p:embeddedFont>
    <p:embeddedFont>
      <p:font typeface="맑은 고딕" pitchFamily="50" charset="-127"/>
      <p:regular r:id="rId11"/>
      <p:bold r:id="rId12"/>
    </p:embeddedFont>
    <p:embeddedFont>
      <p:font typeface="휴먼매직체" pitchFamily="18" charset="-127"/>
      <p:regular r:id="rId13"/>
    </p:embeddedFont>
    <p:embeddedFont>
      <p:font typeface="나눔바른고딕" pitchFamily="50" charset="-127"/>
      <p:regular r:id="rId14"/>
    </p:embeddedFont>
    <p:embeddedFont>
      <p:font typeface="나눔고딕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3432"/>
    <a:srgbClr val="A43D3A"/>
    <a:srgbClr val="B64340"/>
    <a:srgbClr val="FF6600"/>
    <a:srgbClr val="CC5300"/>
    <a:srgbClr val="FF2C09"/>
    <a:srgbClr val="FF3615"/>
    <a:srgbClr val="FF4B2D"/>
    <a:srgbClr val="FF6F57"/>
    <a:srgbClr val="FF6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4905" autoAdjust="0"/>
  </p:normalViewPr>
  <p:slideViewPr>
    <p:cSldViewPr>
      <p:cViewPr>
        <p:scale>
          <a:sx n="100" d="100"/>
          <a:sy n="100" d="100"/>
        </p:scale>
        <p:origin x="-116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휴먼매직체" pitchFamily="18" charset="-127"/>
                <a:ea typeface="배달의민족 한나는 열한살"/>
              </a:rPr>
              <a:t>Android project</a:t>
            </a:r>
            <a:endParaRPr lang="ko-KR" altLang="en-US" sz="4400" dirty="0">
              <a:solidFill>
                <a:schemeClr val="bg1"/>
              </a:solidFill>
              <a:latin typeface="휴먼매직체" pitchFamily="18" charset="-127"/>
              <a:ea typeface="배달의민족 한나는 열한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5776" y="4500364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/>
              </a:rPr>
              <a:t>2018.06.04 </a:t>
            </a:r>
            <a:r>
              <a:rPr lang="ko-KR" altLang="en-US" sz="1400" dirty="0" smtClean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/>
              </a:rPr>
              <a:t>김종원</a:t>
            </a:r>
            <a:endParaRPr lang="ko-KR" altLang="en-US" sz="1400" dirty="0">
              <a:solidFill>
                <a:schemeClr val="bg1"/>
              </a:solidFill>
              <a:latin typeface="배달의민족 한나는 열한살" pitchFamily="50" charset="-127"/>
              <a:ea typeface="배달의민족 한나는 열한살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3608" y="3032665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주제선정</a:t>
            </a:r>
            <a:endParaRPr lang="en-US" altLang="ko-KR" dirty="0" smtClean="0"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59832" y="3032665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주제설명</a:t>
            </a:r>
            <a:endParaRPr lang="ko-KR" altLang="en-US" dirty="0" smtClean="0"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04048" y="3032665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개발환</a:t>
            </a:r>
            <a:r>
              <a:rPr lang="ko-KR" altLang="en-US" dirty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경</a:t>
            </a:r>
            <a:endParaRPr lang="ko-KR" altLang="en-US" dirty="0" smtClean="0"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76256" y="3032665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제작일정</a:t>
            </a:r>
            <a:endParaRPr lang="ko-KR" altLang="en-US" dirty="0" smtClean="0">
              <a:solidFill>
                <a:schemeClr val="bg1"/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3616449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3616449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3616449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3616449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357301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357301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357301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357301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주제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선정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920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33872" y="1968420"/>
            <a:ext cx="1362549" cy="1326864"/>
            <a:chOff x="1590157" y="1665097"/>
            <a:chExt cx="1435408" cy="1435408"/>
          </a:xfrm>
        </p:grpSpPr>
        <p:sp>
          <p:nvSpPr>
            <p:cNvPr id="139" name="눈물 방울 138"/>
            <p:cNvSpPr/>
            <p:nvPr/>
          </p:nvSpPr>
          <p:spPr>
            <a:xfrm rot="8100000">
              <a:off x="1590157" y="1665097"/>
              <a:ext cx="1435408" cy="1435408"/>
            </a:xfrm>
            <a:prstGeom prst="teardrop">
              <a:avLst/>
            </a:prstGeom>
            <a:gradFill flip="none" rotWithShape="1">
              <a:gsLst>
                <a:gs pos="0">
                  <a:srgbClr val="FF6E57">
                    <a:tint val="66000"/>
                    <a:satMod val="160000"/>
                  </a:srgbClr>
                </a:gs>
                <a:gs pos="50000">
                  <a:srgbClr val="FF6E57">
                    <a:tint val="44500"/>
                    <a:satMod val="160000"/>
                  </a:srgbClr>
                </a:gs>
                <a:gs pos="100000">
                  <a:srgbClr val="FF6E57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41736" y="2054591"/>
              <a:ext cx="893670" cy="7657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rgbClr val="A43D3A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Daily </a:t>
              </a:r>
            </a:p>
            <a:p>
              <a:r>
                <a:rPr lang="en-US" altLang="ko-KR" sz="2000" dirty="0" smtClean="0">
                  <a:solidFill>
                    <a:srgbClr val="A43D3A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Style</a:t>
              </a:r>
              <a:endParaRPr lang="ko-KR" altLang="en-US" sz="2000" dirty="0">
                <a:solidFill>
                  <a:srgbClr val="A43D3A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31640" y="3582704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날씨에 따라서 하루 입은 옷들을 입력해서 사진과 함께 기록하고 확인할 수 있고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작년과 올해 같은 일에 무슨 옷을 입었는지 비교할 수 있는 </a:t>
            </a:r>
            <a:r>
              <a:rPr lang="ko-KR" altLang="en-US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앱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주제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설명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33872" y="1968420"/>
            <a:ext cx="1362549" cy="1326864"/>
            <a:chOff x="1590157" y="1665097"/>
            <a:chExt cx="1435408" cy="1435408"/>
          </a:xfrm>
        </p:grpSpPr>
        <p:sp>
          <p:nvSpPr>
            <p:cNvPr id="139" name="눈물 방울 138"/>
            <p:cNvSpPr/>
            <p:nvPr/>
          </p:nvSpPr>
          <p:spPr>
            <a:xfrm rot="8100000">
              <a:off x="1590157" y="1665097"/>
              <a:ext cx="1435408" cy="1435408"/>
            </a:xfrm>
            <a:prstGeom prst="teardrop">
              <a:avLst/>
            </a:prstGeom>
            <a:gradFill flip="none" rotWithShape="1">
              <a:gsLst>
                <a:gs pos="0">
                  <a:srgbClr val="FF6E57">
                    <a:tint val="66000"/>
                    <a:satMod val="160000"/>
                  </a:srgbClr>
                </a:gs>
                <a:gs pos="50000">
                  <a:srgbClr val="FF6E57">
                    <a:tint val="44500"/>
                    <a:satMod val="160000"/>
                  </a:srgbClr>
                </a:gs>
                <a:gs pos="100000">
                  <a:srgbClr val="FF6E57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41736" y="2054591"/>
              <a:ext cx="893670" cy="7657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rgbClr val="A43D3A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Daily </a:t>
              </a:r>
            </a:p>
            <a:p>
              <a:r>
                <a:rPr lang="en-US" altLang="ko-KR" sz="2000" dirty="0" smtClean="0">
                  <a:solidFill>
                    <a:srgbClr val="A43D3A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Style</a:t>
              </a:r>
              <a:endParaRPr lang="ko-KR" altLang="en-US" sz="2000" dirty="0">
                <a:solidFill>
                  <a:srgbClr val="A43D3A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218110" y="1811814"/>
            <a:ext cx="5884999" cy="2841323"/>
            <a:chOff x="2218110" y="1811814"/>
            <a:chExt cx="8402562" cy="3666382"/>
          </a:xfrm>
        </p:grpSpPr>
        <p:grpSp>
          <p:nvGrpSpPr>
            <p:cNvPr id="11" name="그룹 10"/>
            <p:cNvGrpSpPr/>
            <p:nvPr/>
          </p:nvGrpSpPr>
          <p:grpSpPr>
            <a:xfrm>
              <a:off x="2218110" y="1811814"/>
              <a:ext cx="1800200" cy="3666382"/>
              <a:chOff x="2218110" y="1811814"/>
              <a:chExt cx="1800200" cy="3666382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218110" y="2290036"/>
                <a:ext cx="1800200" cy="3188160"/>
                <a:chOff x="2195612" y="1685600"/>
                <a:chExt cx="1800200" cy="3188160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2195612" y="1685600"/>
                  <a:ext cx="1800200" cy="3188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303560" y="1916832"/>
                  <a:ext cx="1584301" cy="26608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/>
                    <a:t>날짜</a:t>
                  </a:r>
                  <a:r>
                    <a:rPr lang="en-US" altLang="ko-KR" sz="1600" dirty="0" smtClean="0"/>
                    <a:t>:</a:t>
                  </a:r>
                </a:p>
                <a:p>
                  <a:r>
                    <a:rPr lang="ko-KR" altLang="en-US" sz="1600" dirty="0" smtClean="0"/>
                    <a:t>상의</a:t>
                  </a:r>
                  <a:r>
                    <a:rPr lang="en-US" altLang="ko-KR" sz="1600" dirty="0" smtClean="0"/>
                    <a:t>:</a:t>
                  </a:r>
                </a:p>
                <a:p>
                  <a:r>
                    <a:rPr lang="ko-KR" altLang="en-US" sz="1600" dirty="0" smtClean="0"/>
                    <a:t>하의</a:t>
                  </a:r>
                  <a:r>
                    <a:rPr lang="en-US" altLang="ko-KR" sz="1600" dirty="0" smtClean="0"/>
                    <a:t>:</a:t>
                  </a:r>
                </a:p>
                <a:p>
                  <a:r>
                    <a:rPr lang="ko-KR" altLang="en-US" sz="1600" dirty="0" smtClean="0"/>
                    <a:t>신발</a:t>
                  </a:r>
                  <a:r>
                    <a:rPr lang="en-US" altLang="ko-KR" sz="1600" dirty="0" smtClean="0"/>
                    <a:t>:</a:t>
                  </a:r>
                </a:p>
                <a:p>
                  <a:r>
                    <a:rPr lang="ko-KR" altLang="en-US" sz="1600" dirty="0" smtClean="0"/>
                    <a:t>기타</a:t>
                  </a:r>
                  <a:r>
                    <a:rPr lang="en-US" altLang="ko-KR" sz="1600" dirty="0" smtClean="0"/>
                    <a:t>:</a:t>
                  </a:r>
                </a:p>
                <a:p>
                  <a:r>
                    <a:rPr lang="ko-KR" altLang="en-US" sz="1600" dirty="0" smtClean="0"/>
                    <a:t>메모</a:t>
                  </a:r>
                  <a:r>
                    <a:rPr lang="en-US" altLang="ko-KR" sz="1600" dirty="0" smtClean="0"/>
                    <a:t>:</a:t>
                  </a:r>
                </a:p>
                <a:p>
                  <a:endParaRPr lang="en-US" altLang="ko-KR" sz="1600" dirty="0" smtClean="0"/>
                </a:p>
                <a:p>
                  <a:r>
                    <a:rPr lang="ko-KR" altLang="en-US" sz="1600" dirty="0" smtClean="0"/>
                    <a:t>저장 취소</a:t>
                  </a:r>
                  <a:endParaRPr lang="ko-KR" altLang="en-US" sz="1600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2243376" y="1811814"/>
                <a:ext cx="1666983" cy="476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번 메뉴</a:t>
                </a:r>
                <a:endParaRPr lang="ko-KR" altLang="en-US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499992" y="1811814"/>
              <a:ext cx="1800200" cy="3666382"/>
              <a:chOff x="2218110" y="1811814"/>
              <a:chExt cx="1800200" cy="3666382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2218110" y="2290036"/>
                <a:ext cx="1800200" cy="3188160"/>
                <a:chOff x="2195612" y="1685600"/>
                <a:chExt cx="1800200" cy="3188160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2195612" y="1685600"/>
                  <a:ext cx="1800200" cy="3188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195613" y="1916832"/>
                  <a:ext cx="1800199" cy="675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/>
                    <a:t>날짜 별로 스타일 확인</a:t>
                  </a:r>
                  <a:endParaRPr lang="ko-KR" altLang="en-US" sz="1400" dirty="0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2371783" y="1811814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r>
                  <a:rPr lang="ko-KR" altLang="en-US" dirty="0" smtClean="0"/>
                  <a:t>번 메뉴</a:t>
                </a:r>
                <a:endParaRPr lang="ko-KR" altLang="en-US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660232" y="1811814"/>
              <a:ext cx="1800200" cy="3666382"/>
              <a:chOff x="2218110" y="1811814"/>
              <a:chExt cx="1800200" cy="3666382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2218110" y="2290036"/>
                <a:ext cx="1800200" cy="3188160"/>
                <a:chOff x="2195612" y="1685600"/>
                <a:chExt cx="1800200" cy="3188160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2195612" y="1685600"/>
                  <a:ext cx="1800200" cy="3188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411511" y="1916832"/>
                  <a:ext cx="1368400" cy="1509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/>
                    <a:t>작년과 올해 같은 날 무슨 옷을 입었는지 확인</a:t>
                  </a:r>
                  <a:endParaRPr lang="ko-KR" altLang="en-US" sz="1400" dirty="0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2370607" y="1811814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번 메뉴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8820472" y="1811814"/>
              <a:ext cx="1800200" cy="3666382"/>
              <a:chOff x="2218110" y="1811814"/>
              <a:chExt cx="1800200" cy="3666382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2218110" y="2290036"/>
                <a:ext cx="1800200" cy="3188160"/>
                <a:chOff x="2195612" y="1685600"/>
                <a:chExt cx="1800200" cy="3188160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2195612" y="1685600"/>
                  <a:ext cx="1800200" cy="3188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411511" y="1916832"/>
                  <a:ext cx="1368400" cy="9531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/>
                    <a:t>사진 촬영 및 사진 불러오기</a:t>
                  </a:r>
                  <a:endParaRPr lang="ko-KR" altLang="en-US" sz="1400" dirty="0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2369430" y="1811814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4</a:t>
                </a:r>
                <a:r>
                  <a:rPr lang="ko-KR" altLang="en-US" dirty="0" smtClean="0"/>
                  <a:t>번 메뉴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65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개발환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경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1926" y="1916832"/>
            <a:ext cx="40671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en-US" altLang="ko-KR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DataBase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: </a:t>
            </a:r>
            <a:r>
              <a:rPr lang="en-US" altLang="ko-KR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SQLite</a:t>
            </a:r>
            <a:endParaRPr lang="en-US" altLang="ko-KR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Programming Language : </a:t>
            </a:r>
            <a:r>
              <a:rPr lang="en-US" altLang="ko-KR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java </a:t>
            </a:r>
            <a:r>
              <a:rPr lang="en-US" altLang="ko-KR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</a:t>
            </a:r>
            <a:endParaRPr lang="en-US" altLang="ko-KR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Tool : </a:t>
            </a:r>
            <a:r>
              <a:rPr lang="en-US" altLang="ko-KR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Android Studio 3.1.2</a:t>
            </a:r>
            <a:endParaRPr lang="en-US" altLang="ko-KR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PC: </a:t>
            </a:r>
            <a:r>
              <a:rPr lang="en-US" altLang="ko-KR" dirty="0" err="1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Cpu</a:t>
            </a:r>
            <a:r>
              <a:rPr lang="en-US" altLang="ko-KR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: i5 – 6400 </a:t>
            </a:r>
          </a:p>
          <a:p>
            <a:r>
              <a:rPr lang="en-US" altLang="ko-KR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  RAM : 8GB</a:t>
            </a:r>
          </a:p>
          <a:p>
            <a:r>
              <a:rPr lang="en-US" altLang="ko-KR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  VGA : GeForce GTX 1050</a:t>
            </a:r>
            <a:endParaRPr lang="en-US" altLang="ko-KR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Phone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en-US" altLang="ko-KR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</a:t>
            </a:r>
            <a:r>
              <a:rPr lang="en-US" altLang="ko-KR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alaxy s6 </a:t>
            </a:r>
            <a:r>
              <a:rPr lang="en-US" altLang="ko-KR" dirty="0" err="1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</a:t>
            </a:r>
            <a:r>
              <a:rPr lang="en-US" altLang="ko-KR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24 7.0</a:t>
            </a:r>
            <a:endParaRPr lang="en-US" altLang="ko-KR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9867" y="961058"/>
            <a:ext cx="2344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프로젝트 제작에 사용된 개발 환경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itchFamily="50" charset="-127"/>
                <a:ea typeface="배달의민족 한나는 열한살" pitchFamily="50" charset="-127"/>
              </a:rPr>
              <a:t>제작일정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일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별로 </a:t>
            </a: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중점적으로 진행하는 사항에 대해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간략하게 정리했습니다</a:t>
            </a:r>
            <a:r>
              <a:rPr lang="en-US" altLang="ko-K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02344"/>
              </p:ext>
            </p:extLst>
          </p:nvPr>
        </p:nvGraphicFramePr>
        <p:xfrm>
          <a:off x="567566" y="2132856"/>
          <a:ext cx="7964873" cy="2808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934"/>
                <a:gridCol w="1091326"/>
                <a:gridCol w="856696"/>
                <a:gridCol w="1018555"/>
                <a:gridCol w="929467"/>
                <a:gridCol w="929467"/>
                <a:gridCol w="1280428"/>
              </a:tblGrid>
              <a:tr h="522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6.4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6.5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6.6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6.7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6.8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6.9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6.10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</a:tr>
              <a:tr h="888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bg1"/>
                          </a:solidFill>
                        </a:rPr>
                        <a:t>앱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설계 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050" dirty="0" err="1" smtClean="0">
                          <a:solidFill>
                            <a:schemeClr val="bg1"/>
                          </a:solidFill>
                        </a:rPr>
                        <a:t>앱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 디자인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회원가입 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로그인 구성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스타일 입력 메뉴 구성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스타일 입력 확인 메뉴 구성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92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6.10</a:t>
                      </a:r>
                      <a:endParaRPr lang="ko-KR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6.11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6.12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6.13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6.14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6.15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</a:tr>
              <a:tr h="8884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날짜 비교 메뉴 구성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사진 찍기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불러오기 메뉴 구성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발표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68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7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201</Words>
  <Application>Microsoft Office PowerPoint</Application>
  <PresentationFormat>화면 슬라이드 쇼(4:3)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굴림</vt:lpstr>
      <vt:lpstr>Arial</vt:lpstr>
      <vt:lpstr>배달의민족 한나</vt:lpstr>
      <vt:lpstr>나눔고딕 ExtraBold</vt:lpstr>
      <vt:lpstr>맑은 고딕</vt:lpstr>
      <vt:lpstr>배달의민족 한나는 열한살</vt:lpstr>
      <vt:lpstr>휴먼매직체</vt:lpstr>
      <vt:lpstr>나눔바른고딕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Windows 사용자</cp:lastModifiedBy>
  <cp:revision>74</cp:revision>
  <dcterms:created xsi:type="dcterms:W3CDTF">2014-05-20T10:28:59Z</dcterms:created>
  <dcterms:modified xsi:type="dcterms:W3CDTF">2018-06-03T12:10:19Z</dcterms:modified>
</cp:coreProperties>
</file>