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715404-B14E-D08A-E713-43180892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8DA450-587F-FB1D-2180-CDE028489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D9D4A5-1265-D667-417E-68D2B181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E9AD04-FF9A-6A5A-B5BF-84026F41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E4BA75-2FC8-CB28-E566-5D0FB4FD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1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8AF8B-14C3-A9A6-2AD8-E718045A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FBE5B6-0F61-522D-1824-24847D368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4B794-A291-4C94-6CB5-94030A6F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71EB28-E375-2569-F7B4-6C5E6AE8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72448B-1CBC-AD42-685F-A0B2CFE9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39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9B8B83-ACFE-CB02-4B6D-FFF4A05D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F54FF6-C8AA-17D3-6CCE-FB295CC86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370D3-96A5-A2BB-76AA-E8F1A7A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326095-D4F4-3615-A5A4-3ED0B37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953E57-5C56-9E45-BC35-4AB87853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8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0F818-A824-782C-4227-D44D0D17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B0247D-7149-3E62-6C32-E8A283BF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15B549-DB4F-631B-C61D-5494FE19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E8345-A0E4-97F8-3211-3C183567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BE7AC-F599-65D5-3ABA-91996CA4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8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48946-95E8-4302-44EB-53EDFEA0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90291E-8EC7-BF5F-AA8D-511E271D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E6508-484C-D8F4-8543-0DBCBD63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72967-093C-F88C-55CD-FAF02656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CF634F-70C0-6105-4353-FF5F20EF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2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94122-9EE9-6320-74A7-757CD552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AB137-6967-AC2D-2257-CCFB0496A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EC862E-E1CF-34F8-AC1A-B2DDC1170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37448-0C81-4594-0A77-BBBA2B88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4050A4-0CB2-C4DE-6284-B48B1AC4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D5A0D6-7F2E-6AEF-E464-F5565B75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96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0D0A6-F97E-C9DB-432E-4C9189A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4C960E-3DFC-FF4B-5D39-0B0A2F24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3EB59C-1C57-D368-6F95-E048107C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467A5C-0A37-AECD-F1A9-598D5E3DF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1F89FF-2603-F2B9-3380-E121E9819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12CBF2-BA7F-3E9E-0D55-8F48A6D8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74F4D9-6D51-9278-9D34-AD6F32E7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512CB9-E825-BD38-BD1C-EDA3BA6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27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4642-9286-3A0B-C015-EA36FFA5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4285BB-99F5-2705-B02F-04A8164D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6B90F31-A574-27F1-BDAD-B8B6E8D0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805E11-E8FD-57B4-F56C-65266B1E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85A34BB-A444-ECAC-A126-F215D1A7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314A41-BBE7-937D-818A-9A0177FC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6C92F0-D6F9-DD6E-D402-3E7AE44F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5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11596-2C9F-FF54-649E-E7BD37D5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F103B-28F9-DE0F-BD90-99F2F916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E48032-407A-170A-B730-B5B5C1CC7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9FC41E-2C8E-7761-5858-78C0C778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5E0C53-BCD6-1666-BC6A-8EC671BA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BA4F35-4D42-23F2-7F83-3135233B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65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9AB64-4894-5AC1-A3EE-9DC49FEC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21D269-9872-89DD-5F76-1127BCCCE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582826-A1D5-E0B2-644E-54FACDED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1BBA58-4EC9-00E0-3F42-C900A92F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32F18A-6C00-09D3-28E3-4324D2B5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E72148-ED6D-C6FD-7AC2-2ED6A488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9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5BD13E5-C39E-0635-7C86-216CC1AA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813190-21A8-D097-5A9E-33840522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72AC0-89C0-51D9-4F60-F88D42259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6D9C-F74D-BE44-B7F2-D909C40C2C6C}" type="datetimeFigureOut">
              <a:rPr lang="it-IT"/>
              <a:t>26/03/2024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0E3A8-5C02-A4C9-FFED-B1E72C5B8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2702BF-9536-2BC6-E3EB-0B8CC92E7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6118-77A1-3241-99F6-9A0E2F51863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80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1DE42-3750-FB21-52BA-D6A72477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C15B32-9B57-EDE5-BD28-D3A37974C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8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14D1D-2B07-5AC1-29DE-8946BF1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443E0-1A75-BFF5-D15F-9C731C92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https://www.powerliftingitalia-fipl.it/</a:t>
            </a:r>
          </a:p>
          <a:p>
            <a:r>
              <a:rPr lang="it-IT"/>
              <a:t>Questo è il sito che ho cercato di ricreare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927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mhw1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ALFIO TORRISI</dc:creator>
  <cp:lastModifiedBy>ALFIO TORRISI</cp:lastModifiedBy>
  <cp:revision>1</cp:revision>
  <dcterms:created xsi:type="dcterms:W3CDTF">2024-03-26T16:58:36Z</dcterms:created>
  <dcterms:modified xsi:type="dcterms:W3CDTF">2024-03-26T17:01:49Z</dcterms:modified>
</cp:coreProperties>
</file>