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1" r:id="rId4"/>
    <p:sldId id="266" r:id="rId5"/>
    <p:sldId id="258" r:id="rId6"/>
    <p:sldId id="267" r:id="rId7"/>
    <p:sldId id="260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BUY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SELL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HOLD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960ED4C2-944A-4E0B-A057-4A8893370A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Jupyter Notebook</a:t>
          </a:r>
        </a:p>
      </dgm:t>
    </dgm:pt>
    <dgm:pt modelId="{7FA79430-21D0-44FD-B45D-CE3A71356C4B}" type="parTrans" cxnId="{8ED6F654-AD99-48AF-825E-543EE5065B22}">
      <dgm:prSet/>
      <dgm:spPr/>
      <dgm:t>
        <a:bodyPr/>
        <a:lstStyle/>
        <a:p>
          <a:endParaRPr lang="en-US"/>
        </a:p>
      </dgm:t>
    </dgm:pt>
    <dgm:pt modelId="{82C73004-FB30-4D49-B02C-62718181B1A0}" type="sibTrans" cxnId="{8ED6F654-AD99-48AF-825E-543EE5065B22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4" custScaleX="101030" custScaleY="118963"/>
      <dgm:spPr>
        <a:blipFill rotWithShape="1">
          <a:blip xmlns:r="http://schemas.openxmlformats.org/officeDocument/2006/relationships" r:embed="rId1"/>
          <a:srcRect/>
          <a:stretch>
            <a:fillRect l="-20000" r="-20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4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4" custScaleX="84496" custScaleY="97119" custLinFactX="-1523" custLinFactY="62429" custLinFactNeighborX="-100000" custLinFactNeighborY="100000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4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4" custScaleX="133585" custScaleY="113816" custLinFactNeighborX="-71766" custLinFactNeighborY="37258"/>
      <dgm:spPr>
        <a:blipFill rotWithShape="1">
          <a:blip xmlns:r="http://schemas.openxmlformats.org/officeDocument/2006/relationships" r:embed="rId3"/>
          <a:srcRect/>
          <a:stretch>
            <a:fillRect l="-23000" r="-23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4">
        <dgm:presLayoutVars>
          <dgm:chMax val="1"/>
          <dgm:chPref val="1"/>
        </dgm:presLayoutVars>
      </dgm:prSet>
      <dgm:spPr/>
    </dgm:pt>
    <dgm:pt modelId="{C0241933-AF47-463F-9F5A-4D2B5FA94342}" type="pres">
      <dgm:prSet presAssocID="{FA28C9D6-476E-43CD-BA23-D6D990FD78D0}" presName="sibTrans" presStyleCnt="0"/>
      <dgm:spPr/>
    </dgm:pt>
    <dgm:pt modelId="{125827C5-3CF9-4820-9C82-1A25B47055EB}" type="pres">
      <dgm:prSet presAssocID="{960ED4C2-944A-4E0B-A057-4A8893370AD7}" presName="compNode" presStyleCnt="0"/>
      <dgm:spPr/>
    </dgm:pt>
    <dgm:pt modelId="{09002C0D-FF76-4590-A981-083647B8E85A}" type="pres">
      <dgm:prSet presAssocID="{960ED4C2-944A-4E0B-A057-4A8893370AD7}" presName="iconRect" presStyleLbl="node1" presStyleIdx="3" presStyleCnt="4" custLinFactNeighborX="-39384" custLinFactNeighborY="-20130"/>
      <dgm:spPr/>
    </dgm:pt>
    <dgm:pt modelId="{4A261488-E8DF-41AD-94CA-E74AE9499BAE}" type="pres">
      <dgm:prSet presAssocID="{960ED4C2-944A-4E0B-A057-4A8893370AD7}" presName="spaceRect" presStyleCnt="0"/>
      <dgm:spPr/>
    </dgm:pt>
    <dgm:pt modelId="{F9E1B5AF-89CC-4ED6-913D-85EDDFAD49BB}" type="pres">
      <dgm:prSet presAssocID="{960ED4C2-944A-4E0B-A057-4A8893370AD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C982702-D387-44E7-9871-FF3D9A0A75EF}" type="presOf" srcId="{960ED4C2-944A-4E0B-A057-4A8893370AD7}" destId="{F9E1B5AF-89CC-4ED6-913D-85EDDFAD49BB}" srcOrd="0" destOrd="0" presId="urn:microsoft.com/office/officeart/2018/2/layout/IconLabelList"/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8ED6F654-AD99-48AF-825E-543EE5065B22}" srcId="{7D9C16A6-8C48-4165-8DAF-8C957C12A8FA}" destId="{960ED4C2-944A-4E0B-A057-4A8893370AD7}" srcOrd="3" destOrd="0" parTransId="{7FA79430-21D0-44FD-B45D-CE3A71356C4B}" sibTransId="{82C73004-FB30-4D49-B02C-62718181B1A0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  <dgm:cxn modelId="{6BCCD3AB-F32D-4F1F-98FC-3B70A893B319}" type="presParOf" srcId="{8994D886-A75F-411A-A9D7-D31991FF12BD}" destId="{C0241933-AF47-463F-9F5A-4D2B5FA94342}" srcOrd="5" destOrd="0" presId="urn:microsoft.com/office/officeart/2018/2/layout/IconLabelList"/>
    <dgm:cxn modelId="{776BE071-DDEE-43C7-8769-243495E6E910}" type="presParOf" srcId="{8994D886-A75F-411A-A9D7-D31991FF12BD}" destId="{125827C5-3CF9-4820-9C82-1A25B47055EB}" srcOrd="6" destOrd="0" presId="urn:microsoft.com/office/officeart/2018/2/layout/IconLabelList"/>
    <dgm:cxn modelId="{4A44EF1E-5FCB-471D-B83D-2CEE7FBB04DB}" type="presParOf" srcId="{125827C5-3CF9-4820-9C82-1A25B47055EB}" destId="{09002C0D-FF76-4590-A981-083647B8E85A}" srcOrd="0" destOrd="0" presId="urn:microsoft.com/office/officeart/2018/2/layout/IconLabelList"/>
    <dgm:cxn modelId="{486243F2-9674-4C6D-BBC1-945E8B7E0BE7}" type="presParOf" srcId="{125827C5-3CF9-4820-9C82-1A25B47055EB}" destId="{4A261488-E8DF-41AD-94CA-E74AE9499BAE}" srcOrd="1" destOrd="0" presId="urn:microsoft.com/office/officeart/2018/2/layout/IconLabelList"/>
    <dgm:cxn modelId="{D5B52D55-19D9-4DFA-9F77-B6174BAFC537}" type="presParOf" srcId="{125827C5-3CF9-4820-9C82-1A25B47055EB}" destId="{F9E1B5AF-89CC-4ED6-913D-85EDDFAD49B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BUY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SELL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HOLD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738920" y="879292"/>
          <a:ext cx="1077090" cy="1268276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20000" r="-20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92899" y="2361912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92899" y="2361912"/>
        <a:ext cx="2369132" cy="720000"/>
      </dsp:txXfrm>
    </dsp:sp>
    <dsp:sp modelId="{CE9DF0E8-B0DE-4E1E-9FF4-6006AD8428DB}">
      <dsp:nvSpPr>
        <dsp:cNvPr id="0" name=""/>
        <dsp:cNvSpPr/>
      </dsp:nvSpPr>
      <dsp:spPr>
        <a:xfrm>
          <a:off x="2528440" y="2669184"/>
          <a:ext cx="900820" cy="1035395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2876630" y="2303691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876630" y="2303691"/>
        <a:ext cx="2369132" cy="720000"/>
      </dsp:txXfrm>
    </dsp:sp>
    <dsp:sp modelId="{6DB1FE51-13D0-4A38-AD6E-48D4371A1AF3}">
      <dsp:nvSpPr>
        <dsp:cNvPr id="0" name=""/>
        <dsp:cNvSpPr/>
      </dsp:nvSpPr>
      <dsp:spPr>
        <a:xfrm>
          <a:off x="5367742" y="1290222"/>
          <a:ext cx="1424162" cy="1213403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23000" r="-23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5660361" y="2348194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660361" y="2348194"/>
        <a:ext cx="2369132" cy="720000"/>
      </dsp:txXfrm>
    </dsp:sp>
    <dsp:sp modelId="{09002C0D-FF76-4590-A981-083647B8E85A}">
      <dsp:nvSpPr>
        <dsp:cNvPr id="0" name=""/>
        <dsp:cNvSpPr/>
      </dsp:nvSpPr>
      <dsp:spPr>
        <a:xfrm>
          <a:off x="8675727" y="715226"/>
          <a:ext cx="1066109" cy="10661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1B5AF-89CC-4ED6-913D-85EDDFAD49BB}">
      <dsp:nvSpPr>
        <dsp:cNvPr id="0" name=""/>
        <dsp:cNvSpPr/>
      </dsp:nvSpPr>
      <dsp:spPr>
        <a:xfrm>
          <a:off x="8444092" y="2311370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Jupyter Notebook</a:t>
          </a:r>
        </a:p>
      </dsp:txBody>
      <dsp:txXfrm>
        <a:off x="8444092" y="2311370"/>
        <a:ext cx="236913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49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59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8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Bitcoin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Optimized Machine Learning To Predict Bitcoin’s Market Value</a:t>
            </a:r>
          </a:p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3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69168"/>
            <a:ext cx="7213600" cy="1559660"/>
          </a:xfrm>
        </p:spPr>
        <p:txBody>
          <a:bodyPr anchor="ctr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 we use the daily weighted average price and volume of trades to predict what the price will be at a certain point in the future?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59113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1259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Technologies used 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131020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1DF4-3829-0AD3-2612-BE8F74C9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Bitcoin Kaggle 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577FE-3230-2A93-06B7-24D9F27AB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D6BA4FB1-EC82-D93E-705B-59C4430903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1763" y="2743985"/>
            <a:ext cx="5243207" cy="35075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BE529-A99F-EF69-43C4-F843FA5B7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F9D409-CB78-C5E2-B123-3C5D7DE567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35383" y="2925763"/>
            <a:ext cx="4758446" cy="2935287"/>
          </a:xfrm>
        </p:spPr>
      </p:pic>
    </p:spTree>
    <p:extLst>
      <p:ext uri="{BB962C8B-B14F-4D97-AF65-F5344CB8AC3E}">
        <p14:creationId xmlns:p14="http://schemas.microsoft.com/office/powerpoint/2010/main" val="252776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4686C-9B0D-781B-8539-E3ABFB9962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LinearRegression</a:t>
            </a:r>
            <a:endParaRPr lang="en-US" dirty="0"/>
          </a:p>
          <a:p>
            <a:r>
              <a:rPr lang="en-US" dirty="0"/>
              <a:t>K-Means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F51F-CD5B-5955-413D-C9DACF23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1AE72-3C70-EB5B-9692-7CB91C1FF7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6BEE3-F387-DBF8-4DC5-4BD113063D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4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Eric </a:t>
            </a:r>
            <a:r>
              <a:rPr lang="en-US" dirty="0" err="1">
                <a:solidFill>
                  <a:schemeClr val="bg2"/>
                </a:solidFill>
              </a:rPr>
              <a:t>bou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</a:rPr>
              <a:t>Camille pena</a:t>
            </a:r>
          </a:p>
          <a:p>
            <a:r>
              <a:rPr lang="en-US" dirty="0">
                <a:solidFill>
                  <a:schemeClr val="bg2"/>
                </a:solidFill>
              </a:rPr>
              <a:t>Tori Bartley</a:t>
            </a:r>
          </a:p>
          <a:p>
            <a:r>
              <a:rPr lang="en-US" dirty="0">
                <a:solidFill>
                  <a:schemeClr val="bg2"/>
                </a:solidFill>
              </a:rPr>
              <a:t>Kyle </a:t>
            </a:r>
            <a:r>
              <a:rPr lang="en-US" dirty="0" err="1">
                <a:solidFill>
                  <a:schemeClr val="bg2"/>
                </a:solidFill>
              </a:rPr>
              <a:t>kato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697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E59C-BF7B-A5D2-51F7-0D1A162D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5E55-6CE2-5DB7-72C5-6B55B8BC7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future?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518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936</TotalTime>
  <Words>85</Words>
  <Application>Microsoft Office PowerPoint</Application>
  <PresentationFormat>Widescreen</PresentationFormat>
  <Paragraphs>31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Gill Sans MT</vt:lpstr>
      <vt:lpstr>Lato</vt:lpstr>
      <vt:lpstr>Montserrat</vt:lpstr>
      <vt:lpstr>Wingdings 2</vt:lpstr>
      <vt:lpstr>Dividend</vt:lpstr>
      <vt:lpstr>Bitcoin analysis </vt:lpstr>
      <vt:lpstr>Can we use the daily weighted average price and volume of trades to predict what the price will be at a certain point in the future?</vt:lpstr>
      <vt:lpstr>Technologies used </vt:lpstr>
      <vt:lpstr>Bitcoin Kaggle data </vt:lpstr>
      <vt:lpstr>Machine learning models</vt:lpstr>
      <vt:lpstr>PowerPoint Presentation</vt:lpstr>
      <vt:lpstr>Thank You</vt:lpstr>
      <vt:lpstr>Digital Communications</vt:lpstr>
      <vt:lpstr>OVERVIEW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analysis </dc:title>
  <dc:creator>patricia pena</dc:creator>
  <cp:lastModifiedBy>patricia pena</cp:lastModifiedBy>
  <cp:revision>2</cp:revision>
  <dcterms:created xsi:type="dcterms:W3CDTF">2022-08-02T21:41:25Z</dcterms:created>
  <dcterms:modified xsi:type="dcterms:W3CDTF">2022-08-03T13:17:29Z</dcterms:modified>
</cp:coreProperties>
</file>