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3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9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70663-E5D7-4891-9449-611989A839D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5B98D-AC59-404E-840A-16C392502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5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Farmers Market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Bradley Bouchard &amp; Kevin Naval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Vague main menu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error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Does not return appropriate error messages on invalid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Weak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direction</a:t>
            </a:r>
          </a:p>
        </p:txBody>
      </p:sp>
    </p:spTree>
    <p:extLst>
      <p:ext uri="{BB962C8B-B14F-4D97-AF65-F5344CB8AC3E}">
        <p14:creationId xmlns:p14="http://schemas.microsoft.com/office/powerpoint/2010/main" val="14889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Add exits, entrances, </a:t>
            </a:r>
            <a:r>
              <a:rPr lang="en-US" sz="2400" dirty="0" err="1" smtClean="0"/>
              <a:t>atm</a:t>
            </a:r>
            <a:r>
              <a:rPr lang="en-US" sz="2400" dirty="0" smtClean="0"/>
              <a:t> locations in the map (more details)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Implement appropriate error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Implement help section/settings</a:t>
            </a:r>
          </a:p>
        </p:txBody>
      </p:sp>
    </p:spTree>
    <p:extLst>
      <p:ext uri="{BB962C8B-B14F-4D97-AF65-F5344CB8AC3E}">
        <p14:creationId xmlns:p14="http://schemas.microsoft.com/office/powerpoint/2010/main" val="4949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presentation/project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2762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Owner/Operator of the Farmers Market</a:t>
            </a:r>
          </a:p>
        </p:txBody>
      </p:sp>
      <p:pic>
        <p:nvPicPr>
          <p:cNvPr id="1028" name="Picture 4" descr="https://tora00.github.io/481-T02-Group4/CJ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86" y="1845734"/>
            <a:ext cx="2880128" cy="38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7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No real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Farmers struggle to advertise their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Cash-only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No stall order</a:t>
            </a:r>
            <a:endParaRPr lang="en-US" sz="2800" dirty="0"/>
          </a:p>
        </p:txBody>
      </p:sp>
      <p:pic>
        <p:nvPicPr>
          <p:cNvPr id="2050" name="Picture 2" descr="https://tora00.github.io/481-T02-Group4/CJ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14" y="1870363"/>
            <a:ext cx="3129266" cy="41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4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 designing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Farmers selling their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Consumers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818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Observation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consumers and vendors interact at a farmer’s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Slow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Consumers often window shop due to lack of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Try it Yourself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gain a consumer’s perspective during a transaction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strongly prefer cash (unfamiliarity with debit transactions)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Vendors loudly advertise to attract passers-by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Camera Journal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to see the finer details of the environment that memories and notes would have missed</a:t>
            </a:r>
          </a:p>
        </p:txBody>
      </p:sp>
    </p:spTree>
    <p:extLst>
      <p:ext uri="{BB962C8B-B14F-4D97-AF65-F5344CB8AC3E}">
        <p14:creationId xmlns:p14="http://schemas.microsoft.com/office/powerpoint/2010/main" val="33100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Paper Prototyping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Market Go!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Unladen</a:t>
            </a:r>
            <a:r>
              <a:rPr lang="en-US" dirty="0" smtClean="0"/>
              <a:t> Swallow Delivery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Trebuchet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Storyboard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Interactive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Simply search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Vendor information/advertising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Vendor Product List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Product information</a:t>
            </a:r>
          </a:p>
        </p:txBody>
      </p:sp>
      <p:pic>
        <p:nvPicPr>
          <p:cNvPr id="3076" name="Picture 4" descr="https://tora00.github.io/481-T02-Group4/market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845734"/>
            <a:ext cx="3352068" cy="188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ora00.github.io/481-T02-Group4/DSC_0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018547"/>
            <a:ext cx="3352068" cy="207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4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</a:t>
            </a:r>
            <a:endParaRPr lang="en-US" dirty="0"/>
          </a:p>
        </p:txBody>
      </p:sp>
      <p:pic>
        <p:nvPicPr>
          <p:cNvPr id="4" name="Picture 2" descr="https://tora00.github.io/481-T02-Group4/story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51" y="2004193"/>
            <a:ext cx="4594458" cy="351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4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</a:t>
            </a:r>
            <a:endParaRPr lang="en-US" dirty="0"/>
          </a:p>
        </p:txBody>
      </p:sp>
      <p:pic>
        <p:nvPicPr>
          <p:cNvPr id="5122" name="Picture 2" descr="https://tora00.github.io/481-T02-Group4/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0" y="2092993"/>
            <a:ext cx="21406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tora00.github.io/481-T02-Group4/searchin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43" y="2092993"/>
            <a:ext cx="20511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tora00.github.io/481-T02-Group4/searchf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52" y="2092993"/>
            <a:ext cx="2035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ora00.github.io/481-T02-Group4/bobp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93" y="2092993"/>
            <a:ext cx="2114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tora00.github.io/481-T02-Group4/bobproduc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803" y="2092993"/>
            <a:ext cx="2123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</a:t>
            </a:r>
            <a:endParaRPr lang="en-US" dirty="0"/>
          </a:p>
        </p:txBody>
      </p:sp>
      <p:pic>
        <p:nvPicPr>
          <p:cNvPr id="6146" name="Picture 2" descr="https://tora00.github.io/481-T02-Group4/bobco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64" y="2028614"/>
            <a:ext cx="20955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ora00.github.io/481-T02-Group4/bob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97" y="2028614"/>
            <a:ext cx="208260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6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210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Farmers Market App</vt:lpstr>
      <vt:lpstr>Who is this presentation/project for?</vt:lpstr>
      <vt:lpstr>Design Problem</vt:lpstr>
      <vt:lpstr>Who are we designing for?</vt:lpstr>
      <vt:lpstr>User Research</vt:lpstr>
      <vt:lpstr>Design Decisions</vt:lpstr>
      <vt:lpstr>Final System</vt:lpstr>
      <vt:lpstr>Final System</vt:lpstr>
      <vt:lpstr>Final System</vt:lpstr>
      <vt:lpstr>Heuristic Evaluation</vt:lpstr>
      <vt:lpstr>Future Iterations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 Market App</dc:title>
  <dc:creator>ktnaval</dc:creator>
  <cp:lastModifiedBy>ktnaval</cp:lastModifiedBy>
  <cp:revision>6</cp:revision>
  <dcterms:created xsi:type="dcterms:W3CDTF">2017-06-26T17:54:03Z</dcterms:created>
  <dcterms:modified xsi:type="dcterms:W3CDTF">2017-06-26T18:44:30Z</dcterms:modified>
</cp:coreProperties>
</file>