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0.mp4"/><Relationship Id="rId3" Type="http://schemas.openxmlformats.org/officeDocument/2006/relationships/video" Target="../media/media10.mp4"/><Relationship Id="rId4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1.mp4"/><Relationship Id="rId3" Type="http://schemas.openxmlformats.org/officeDocument/2006/relationships/video" Target="../media/media11.mp4"/><Relationship Id="rId4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2.mp4"/><Relationship Id="rId3" Type="http://schemas.openxmlformats.org/officeDocument/2006/relationships/video" Target="../media/media12.mp4"/><Relationship Id="rId4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4.mp4"/><Relationship Id="rId3" Type="http://schemas.openxmlformats.org/officeDocument/2006/relationships/video" Target="../media/media4.mp4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5.mp4"/><Relationship Id="rId3" Type="http://schemas.openxmlformats.org/officeDocument/2006/relationships/video" Target="../media/media5.mp4"/><Relationship Id="rId4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6.mp4"/><Relationship Id="rId3" Type="http://schemas.openxmlformats.org/officeDocument/2006/relationships/video" Target="../media/media6.mp4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7.mp4"/><Relationship Id="rId3" Type="http://schemas.openxmlformats.org/officeDocument/2006/relationships/video" Target="../media/media7.mp4"/><Relationship Id="rId4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8.mp4"/><Relationship Id="rId3" Type="http://schemas.openxmlformats.org/officeDocument/2006/relationships/video" Target="../media/media8.mp4"/><Relationship Id="rId4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9.mp4"/><Relationship Id="rId3" Type="http://schemas.openxmlformats.org/officeDocument/2006/relationships/video" Target="../media/media9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a71b380067d8c893a6ed534a82b1d2533c82b9934445e741cae0de86416223da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d45f666d11fd66df507d85bdffcd20045be4c8f5d3f32de94a3798bd91863af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7ceb14b08dd6b6f36f9dd136aa9c3050a627565321fa48d1625166c164d121d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0aecde3efb671205d91d0a6a8288f6cffcfbdac750be953251c0b5c436c0f796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7f8b9fa429d5949125be1a034590647519b88a611f4a645ade33d58acf50399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622cbeff0a826330b2a5ab147874e4f4cd3c04d8a4fecde7e13db949cd3a8645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20b81da5a9896d3c6f6d74c770d18342321794870439a54002dddfd169f56b5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0f9fcf6b0736ae65b77b42b92ba51d760045c55c40ae0415fe28b2e294602427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9601eb92ee48bca6d902955174be5aa0119c38abff247604ad3c6e68cec6d13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304160347a39d3a2a73793cb1d488f468687805060754163ed9ea6bf1e9cf2c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1e9f1b19411ad2d09eb8936b3ba52ff7e5a5ae97e127f49a46cb76860f72f9a0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126930e27f9a72c5e0cf7f008aec233780225250b0ebb41ade4fd94f640902df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