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7" r:id="rId2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C81"/>
    <a:srgbClr val="996633"/>
    <a:srgbClr val="336600"/>
    <a:srgbClr val="000066"/>
    <a:srgbClr val="006666"/>
    <a:srgbClr val="006600"/>
    <a:srgbClr val="FFFF99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93" autoAdjust="0"/>
    <p:restoredTop sz="94637" autoAdjust="0"/>
  </p:normalViewPr>
  <p:slideViewPr>
    <p:cSldViewPr>
      <p:cViewPr varScale="1">
        <p:scale>
          <a:sx n="74" d="100"/>
          <a:sy n="74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A2E11F-74B3-4770-AFE1-794350DCC6B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29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70BCA-A290-423D-B4F1-0CA7DDB4717A}" type="slidenum">
              <a:rPr lang="ja-JP" altLang="en-US" smtClean="0"/>
              <a:pPr/>
              <a:t>1</a:t>
            </a:fld>
            <a:endParaRPr lang="en-US" altLang="ja-JP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6125"/>
            <a:ext cx="4972050" cy="372903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21225"/>
            <a:ext cx="5446713" cy="4471988"/>
          </a:xfrm>
          <a:noFill/>
          <a:ln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61526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365125" y="381000"/>
            <a:ext cx="8428038" cy="5875338"/>
          </a:xfrm>
          <a:prstGeom prst="rect">
            <a:avLst/>
          </a:prstGeom>
          <a:noFill/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>
              <a:ea typeface="MS PGothic" pitchFamily="34" charset="-128"/>
            </a:endParaRPr>
          </a:p>
        </p:txBody>
      </p:sp>
      <p:pic>
        <p:nvPicPr>
          <p:cNvPr id="5" name="Picture 5" descr="foot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64288"/>
            <a:ext cx="91440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7620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0"/>
            <a:ext cx="7772400" cy="685800"/>
          </a:xfrm>
        </p:spPr>
        <p:txBody>
          <a:bodyPr lIns="91440" anchor="t"/>
          <a:lstStyle>
            <a:lvl1pPr>
              <a:defRPr sz="28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10200"/>
            <a:ext cx="6400800" cy="457200"/>
          </a:xfrm>
        </p:spPr>
        <p:txBody>
          <a:bodyPr lIns="91440" tIns="45720"/>
          <a:lstStyle>
            <a:lvl1pPr marL="0" indent="0">
              <a:buFont typeface="Wingdings" pitchFamily="2" charset="2"/>
              <a:buNone/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381000"/>
            <a:ext cx="2049463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438" y="381000"/>
            <a:ext cx="5995987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5" y="990600"/>
            <a:ext cx="4011613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990600"/>
            <a:ext cx="4013200" cy="532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2438" y="381000"/>
            <a:ext cx="81454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990600"/>
            <a:ext cx="8177213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3"/>
            <a:endParaRPr lang="ja-JP" altLang="en-US" smtClean="0"/>
          </a:p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  <a:p>
            <a:pPr lvl="3"/>
            <a:endParaRPr lang="en-US" altLang="ja-JP" smtClean="0"/>
          </a:p>
          <a:p>
            <a:pPr lvl="4"/>
            <a:endParaRPr lang="ja-JP" altLang="en-US" smtClean="0"/>
          </a:p>
        </p:txBody>
      </p:sp>
      <p:pic>
        <p:nvPicPr>
          <p:cNvPr id="1028" name="Picture 4" descr="Untitled-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3175"/>
            <a:ext cx="9144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5"/>
          <p:cNvSpPr txBox="1">
            <a:spLocks noChangeArrowheads="1"/>
          </p:cNvSpPr>
          <p:nvPr userDrawn="1"/>
        </p:nvSpPr>
        <p:spPr bwMode="auto">
          <a:xfrm>
            <a:off x="4286250" y="6400800"/>
            <a:ext cx="514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B4457986-3D9F-4F8A-9257-5ED50C7950A8}" type="slidenum">
              <a:rPr lang="ja-JP" altLang="en-US" sz="1200" smtClean="0">
                <a:solidFill>
                  <a:schemeClr val="bg1"/>
                </a:solidFill>
                <a:ea typeface="MS PGothic" pitchFamily="34" charset="-128"/>
              </a:rPr>
              <a:pPr algn="ctr" eaLnBrk="1" hangingPunct="1">
                <a:defRPr/>
              </a:pPr>
              <a:t>‹#›</a:t>
            </a:fld>
            <a:endParaRPr lang="en-US" altLang="ja-JP" sz="1200" smtClean="0">
              <a:solidFill>
                <a:schemeClr val="bg1"/>
              </a:solidFill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328738" y="6513513"/>
            <a:ext cx="2057400" cy="2603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100" b="1" smtClean="0">
                <a:solidFill>
                  <a:srgbClr val="FFFFFF"/>
                </a:solidFill>
                <a:ea typeface="MS PGothic" pitchFamily="34" charset="-128"/>
              </a:rPr>
              <a:t>Company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rgbClr val="003399"/>
          </a:solidFill>
          <a:latin typeface="+mn-lt"/>
          <a:ea typeface="+mn-ea"/>
          <a:cs typeface="+mn-cs"/>
        </a:defRPr>
      </a:lvl1pPr>
      <a:lvl2pPr marL="6667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ú"/>
        <a:defRPr sz="1400">
          <a:solidFill>
            <a:srgbClr val="003399"/>
          </a:solidFill>
          <a:latin typeface="+mn-lt"/>
        </a:defRPr>
      </a:lvl2pPr>
      <a:lvl3pPr marL="1047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200">
          <a:solidFill>
            <a:srgbClr val="003399"/>
          </a:solidFill>
          <a:latin typeface="+mn-lt"/>
        </a:defRPr>
      </a:lvl3pPr>
      <a:lvl4pPr marL="1428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–"/>
        <a:defRPr sz="1000">
          <a:solidFill>
            <a:srgbClr val="003399"/>
          </a:solidFill>
          <a:latin typeface="+mn-lt"/>
        </a:defRPr>
      </a:lvl4pPr>
      <a:lvl5pPr marL="1809750" indent="-1905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5pPr>
      <a:lvl6pPr marL="22669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6pPr>
      <a:lvl7pPr marL="27241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7pPr>
      <a:lvl8pPr marL="31813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8pPr>
      <a:lvl9pPr marL="3638550" indent="-1905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4799" y="1219200"/>
            <a:ext cx="4333875" cy="5791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Summary:</a:t>
            </a:r>
          </a:p>
          <a:p>
            <a:pPr algn="just">
              <a:spcBef>
                <a:spcPct val="50000"/>
              </a:spcBef>
              <a:spcAft>
                <a:spcPct val="50000"/>
              </a:spcAft>
              <a:defRPr/>
            </a:pPr>
            <a:r>
              <a:rPr lang="en-US" altLang="ja-JP" sz="1000" dirty="0">
                <a:ea typeface="MS PGothic" pitchFamily="34" charset="-128"/>
                <a:cs typeface="Arial" charset="0"/>
              </a:rPr>
              <a:t>I have </a:t>
            </a:r>
            <a:r>
              <a:rPr lang="en-US" altLang="ja-JP" sz="1000" dirty="0" smtClean="0">
                <a:ea typeface="MS PGothic" pitchFamily="34" charset="-128"/>
                <a:cs typeface="Arial" charset="0"/>
              </a:rPr>
              <a:t> total of  8 years experience  with  1.9 years </a:t>
            </a:r>
            <a:r>
              <a:rPr lang="en-US" altLang="ja-JP" sz="1000" dirty="0">
                <a:ea typeface="MS PGothic" pitchFamily="34" charset="-128"/>
                <a:cs typeface="Arial" charset="0"/>
              </a:rPr>
              <a:t>of work experience in </a:t>
            </a:r>
            <a:r>
              <a:rPr lang="en-US" altLang="ja-JP" sz="1000" dirty="0" smtClean="0">
                <a:ea typeface="MS PGothic" pitchFamily="34" charset="-128"/>
                <a:cs typeface="Arial" charset="0"/>
              </a:rPr>
              <a:t>Infosys and 1.2 year  experience in LexisNexis account.</a:t>
            </a:r>
            <a:endParaRPr lang="en-US" altLang="ja-JP" sz="1000" dirty="0">
              <a:ea typeface="MS PGothic" pitchFamily="34" charset="-128"/>
              <a:cs typeface="Arial" charset="0"/>
            </a:endParaRPr>
          </a:p>
          <a:p>
            <a:pPr algn="just">
              <a:spcBef>
                <a:spcPct val="50000"/>
              </a:spcBef>
              <a:spcAft>
                <a:spcPct val="50000"/>
              </a:spcAft>
              <a:defRPr/>
            </a:pPr>
            <a:r>
              <a:rPr lang="en-US" altLang="ja-JP" sz="1000" dirty="0">
                <a:ea typeface="MS PGothic" pitchFamily="34" charset="-128"/>
                <a:cs typeface="Arial" charset="0"/>
              </a:rPr>
              <a:t>I have completed Infosys training in  </a:t>
            </a:r>
            <a:r>
              <a:rPr lang="en-US" altLang="ja-JP" sz="1000" b="1" dirty="0" smtClean="0">
                <a:ea typeface="MS PGothic" pitchFamily="34" charset="-128"/>
                <a:cs typeface="Arial" charset="0"/>
              </a:rPr>
              <a:t>Java /J2EE.</a:t>
            </a: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algn="just" eaLnBrk="0" hangingPunct="0">
              <a:defRPr/>
            </a:pPr>
            <a:endParaRPr lang="en-US" altLang="ja-JP" sz="1000" b="1" dirty="0" smtClean="0">
              <a:ea typeface="MS PGothic" pitchFamily="34" charset="-128"/>
              <a:cs typeface="Arial" charset="0"/>
            </a:endParaRPr>
          </a:p>
          <a:p>
            <a:pPr algn="just" eaLnBrk="0" hangingPunct="0">
              <a:defRPr/>
            </a:pP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algn="just" eaLnBrk="0" hangingPunct="0">
              <a:defRPr/>
            </a:pPr>
            <a:r>
              <a:rPr lang="en-US" altLang="ja-JP" sz="1000" b="1" u="sng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Domain / Technical </a:t>
            </a: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Expertise :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 smtClean="0">
                <a:ea typeface="ＭＳ Ｐゴシック" pitchFamily="1" charset="-128"/>
              </a:rPr>
              <a:t>IDEs 		 :       Eclipse</a:t>
            </a:r>
            <a:endParaRPr lang="en-US" altLang="ja-JP" sz="1000" dirty="0">
              <a:ea typeface="ＭＳ Ｐゴシック" pitchFamily="1" charset="-128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 smtClean="0">
                <a:ea typeface="HGPｺﾞｼｯｸE" pitchFamily="50" charset="-128"/>
                <a:cs typeface="Arial" charset="0"/>
              </a:rPr>
              <a:t>Database   		 </a:t>
            </a:r>
            <a:r>
              <a:rPr lang="en-US" altLang="ja-JP" sz="1000" dirty="0">
                <a:ea typeface="HGPｺﾞｼｯｸE" pitchFamily="50" charset="-128"/>
                <a:cs typeface="Arial" charset="0"/>
              </a:rPr>
              <a:t>: </a:t>
            </a:r>
            <a:r>
              <a:rPr lang="en-US" altLang="ja-JP" sz="1000" dirty="0" smtClean="0">
                <a:ea typeface="HGPｺﾞｼｯｸE" pitchFamily="50" charset="-128"/>
                <a:cs typeface="Arial" charset="0"/>
              </a:rPr>
              <a:t>      SQL,PL SQL,</a:t>
            </a:r>
            <a:r>
              <a:rPr lang="en-US" altLang="ja-JP" sz="1000" dirty="0" smtClean="0">
                <a:ea typeface="ＭＳ Ｐゴシック" pitchFamily="1" charset="-128"/>
              </a:rPr>
              <a:t>Oracle </a:t>
            </a:r>
            <a:r>
              <a:rPr lang="en-US" altLang="ja-JP" sz="1000" dirty="0">
                <a:ea typeface="ＭＳ Ｐゴシック" pitchFamily="1" charset="-128"/>
              </a:rPr>
              <a:t>9i/10g </a:t>
            </a:r>
            <a:endParaRPr lang="en-US" sz="1000" dirty="0">
              <a:ea typeface="HGPｺﾞｼｯｸE" pitchFamily="50" charset="-128"/>
              <a:cs typeface="Arial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1000" dirty="0" smtClean="0">
                <a:ea typeface="HGPｺﾞｼｯｸE" pitchFamily="50" charset="-128"/>
                <a:cs typeface="Arial" charset="0"/>
              </a:rPr>
              <a:t>Operating </a:t>
            </a:r>
            <a:r>
              <a:rPr lang="en-US" altLang="ja-JP" sz="1000" dirty="0">
                <a:ea typeface="HGPｺﾞｼｯｸE" pitchFamily="50" charset="-128"/>
                <a:cs typeface="Arial" charset="0"/>
              </a:rPr>
              <a:t>System  </a:t>
            </a:r>
            <a:r>
              <a:rPr lang="en-US" altLang="ja-JP" sz="1000" dirty="0" smtClean="0">
                <a:ea typeface="HGPｺﾞｼｯｸE" pitchFamily="50" charset="-128"/>
                <a:cs typeface="Arial" charset="0"/>
              </a:rPr>
              <a:t>	 </a:t>
            </a:r>
            <a:r>
              <a:rPr lang="en-US" altLang="ja-JP" sz="1000" dirty="0">
                <a:ea typeface="HGPｺﾞｼｯｸE" pitchFamily="50" charset="-128"/>
                <a:cs typeface="Arial" charset="0"/>
              </a:rPr>
              <a:t>: </a:t>
            </a:r>
            <a:r>
              <a:rPr lang="en-US" altLang="ja-JP" sz="1000" dirty="0" smtClean="0">
                <a:ea typeface="HGPｺﾞｼｯｸE" pitchFamily="50" charset="-128"/>
                <a:cs typeface="Arial" charset="0"/>
              </a:rPr>
              <a:t>      Windows, Unix</a:t>
            </a:r>
            <a:endParaRPr lang="en-US" altLang="ja-JP" sz="1000" dirty="0">
              <a:ea typeface="HGPｺﾞｼｯｸE" pitchFamily="50" charset="-128"/>
              <a:cs typeface="Arial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en-US" sz="1000" dirty="0">
                <a:ea typeface="HGPｺﾞｼｯｸE" pitchFamily="50" charset="-128"/>
                <a:cs typeface="Arial" charset="0"/>
              </a:rPr>
              <a:t>Technologies            </a:t>
            </a:r>
            <a:r>
              <a:rPr lang="en-US" sz="1000" dirty="0" smtClean="0">
                <a:ea typeface="HGPｺﾞｼｯｸE" pitchFamily="50" charset="-128"/>
                <a:cs typeface="Arial" charset="0"/>
              </a:rPr>
              <a:t>	 </a:t>
            </a:r>
            <a:r>
              <a:rPr lang="en-US" sz="1000" dirty="0">
                <a:ea typeface="HGPｺﾞｼｯｸE" pitchFamily="50" charset="-128"/>
                <a:cs typeface="Arial" charset="0"/>
              </a:rPr>
              <a:t>: </a:t>
            </a:r>
            <a:r>
              <a:rPr lang="en-US" sz="1000" dirty="0" smtClean="0">
                <a:ea typeface="HGPｺﾞｼｯｸE" pitchFamily="50" charset="-128"/>
                <a:cs typeface="Arial" charset="0"/>
              </a:rPr>
              <a:t>     Informatica DT, XML, java/J2EE</a:t>
            </a:r>
            <a:endParaRPr lang="en-US" sz="1000" dirty="0">
              <a:ea typeface="HGPｺﾞｼｯｸE" pitchFamily="50" charset="-128"/>
              <a:cs typeface="Arial" charset="0"/>
            </a:endParaRPr>
          </a:p>
          <a:p>
            <a:pPr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endParaRPr lang="en-US" altLang="ja-JP" sz="10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>
              <a:defRPr/>
            </a:pP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Qualifications</a:t>
            </a:r>
            <a:r>
              <a:rPr lang="en-US" altLang="ja-JP" sz="1000" b="1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:</a:t>
            </a:r>
            <a:r>
              <a:rPr lang="en-US" altLang="ja-JP" sz="1000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 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ja-JP" sz="1000" dirty="0" smtClean="0">
                <a:ea typeface="HGPｺﾞｼｯｸE" pitchFamily="50" charset="-128"/>
              </a:rPr>
              <a:t>B.E Degree </a:t>
            </a:r>
            <a:r>
              <a:rPr lang="en-US" altLang="ja-JP" sz="1000" dirty="0">
                <a:ea typeface="HGPｺﾞｼｯｸE" pitchFamily="50" charset="-128"/>
              </a:rPr>
              <a:t>in </a:t>
            </a:r>
            <a:r>
              <a:rPr lang="en-US" altLang="ja-JP" sz="1000" dirty="0" smtClean="0">
                <a:ea typeface="HGPｺﾞｼｯｸE" pitchFamily="50" charset="-128"/>
              </a:rPr>
              <a:t>Electronics and Telecommunication.</a:t>
            </a: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ea typeface="HGPｺﾞｼｯｸE" pitchFamily="50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ea typeface="HGPｺﾞｼｯｸE" pitchFamily="50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1100" dirty="0">
              <a:solidFill>
                <a:srgbClr val="000000"/>
              </a:solidFill>
              <a:ea typeface="MS PGothic" pitchFamily="34" charset="-128"/>
            </a:endParaRPr>
          </a:p>
          <a:p>
            <a:pPr algn="just">
              <a:spcBef>
                <a:spcPct val="5000"/>
              </a:spcBef>
              <a:spcAft>
                <a:spcPct val="5000"/>
              </a:spcAft>
              <a:defRPr/>
            </a:pPr>
            <a:endParaRPr lang="en-US" altLang="ja-JP" sz="900" dirty="0" smtClean="0">
              <a:solidFill>
                <a:srgbClr val="000000"/>
              </a:solidFill>
              <a:ea typeface="MS PGothic" pitchFamily="34" charset="-128"/>
            </a:endParaRPr>
          </a:p>
          <a:p>
            <a:pPr algn="just">
              <a:defRPr/>
            </a:pPr>
            <a:endParaRPr lang="en-US" altLang="ja-JP" sz="900" dirty="0">
              <a:ea typeface="MS PGothic" pitchFamily="34" charset="-128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876800" y="609600"/>
            <a:ext cx="4267200" cy="54673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/>
          <a:lstStyle>
            <a:lvl1pPr marL="82550" indent="-82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endParaRPr lang="en-US" altLang="ja-JP" sz="1100" b="1" u="sng" dirty="0" smtClean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endParaRPr lang="en-US" altLang="ja-JP" sz="1100" b="1" u="sng" dirty="0">
              <a:solidFill>
                <a:srgbClr val="000000"/>
              </a:solidFill>
              <a:ea typeface="MS PGothic" pitchFamily="34" charset="-128"/>
              <a:cs typeface="Arial" charset="0"/>
            </a:endParaRPr>
          </a:p>
          <a:p>
            <a:pPr algn="just">
              <a:defRPr/>
            </a:pPr>
            <a:r>
              <a:rPr lang="en-US" altLang="ja-JP" sz="1000" b="1" u="sng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My </a:t>
            </a:r>
            <a:r>
              <a:rPr lang="en-US" altLang="ja-JP" sz="1000" b="1" u="sng" dirty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project </a:t>
            </a:r>
            <a:r>
              <a:rPr lang="en-US" altLang="ja-JP" sz="1000" b="1" u="sng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experience </a:t>
            </a:r>
            <a:r>
              <a:rPr lang="en-US" altLang="ja-JP" sz="1000" b="1" u="sng" dirty="0" smtClean="0">
                <a:ea typeface="MS PGothic" pitchFamily="34" charset="-128"/>
                <a:cs typeface="Arial" charset="0"/>
              </a:rPr>
              <a:t>(</a:t>
            </a:r>
            <a:r>
              <a:rPr lang="en-US" altLang="ja-JP" sz="1000" u="sng" dirty="0" smtClean="0">
                <a:ea typeface="MS PGothic" pitchFamily="34" charset="-128"/>
                <a:cs typeface="Arial" charset="0"/>
              </a:rPr>
              <a:t>Latest project / Last 2 Infosys worked Project details only</a:t>
            </a:r>
            <a:r>
              <a:rPr lang="en-US" altLang="ja-JP" sz="1000" b="1" u="sng" dirty="0" smtClean="0">
                <a:ea typeface="MS PGothic" pitchFamily="34" charset="-128"/>
                <a:cs typeface="Arial" charset="0"/>
              </a:rPr>
              <a:t>)</a:t>
            </a:r>
            <a:endParaRPr lang="en-US" altLang="ja-JP" sz="1000" b="1" u="sng" dirty="0">
              <a:ea typeface="MS PGothic" pitchFamily="34" charset="-128"/>
              <a:cs typeface="Arial" charset="0"/>
            </a:endParaRPr>
          </a:p>
          <a:p>
            <a:pPr algn="just">
              <a:spcBef>
                <a:spcPct val="30000"/>
              </a:spcBef>
              <a:defRPr/>
            </a:pPr>
            <a:r>
              <a:rPr lang="en-US" altLang="ja-JP" sz="1000" b="1" dirty="0" smtClean="0">
                <a:ea typeface="MS PGothic" pitchFamily="34" charset="-128"/>
                <a:cs typeface="Arial" charset="0"/>
              </a:rPr>
              <a:t>Account</a:t>
            </a:r>
            <a:r>
              <a:rPr lang="en-US" altLang="ja-JP" sz="1000" b="1" dirty="0">
                <a:ea typeface="MS PGothic" pitchFamily="34" charset="-128"/>
                <a:cs typeface="Arial" charset="0"/>
              </a:rPr>
              <a:t>: Lexis </a:t>
            </a:r>
            <a:r>
              <a:rPr lang="en-US" altLang="ja-JP" sz="1000" b="1" dirty="0" smtClean="0">
                <a:ea typeface="MS PGothic" pitchFamily="34" charset="-128"/>
                <a:cs typeface="Arial" charset="0"/>
              </a:rPr>
              <a:t>Nexis ( From Date :XX To Date :XX)</a:t>
            </a:r>
            <a:endParaRPr lang="en-US" altLang="ja-JP" sz="1000" b="1" dirty="0">
              <a:ea typeface="MS PGothic" pitchFamily="34" charset="-128"/>
              <a:cs typeface="Arial" charset="0"/>
            </a:endParaRPr>
          </a:p>
          <a:p>
            <a:pPr marL="171450" indent="-171450" algn="just">
              <a:spcBef>
                <a:spcPct val="30000"/>
              </a:spcBef>
              <a:buFont typeface="Arial" pitchFamily="34" charset="0"/>
              <a:buChar char="•"/>
              <a:defRPr/>
            </a:pPr>
            <a:r>
              <a:rPr lang="en-US" altLang="ja-JP" sz="1000" dirty="0" smtClean="0">
                <a:ea typeface="MS PGothic" pitchFamily="34" charset="-128"/>
                <a:cs typeface="Arial" charset="0"/>
              </a:rPr>
              <a:t> </a:t>
            </a:r>
            <a:r>
              <a:rPr lang="en-US" altLang="ja-JP" sz="1000" dirty="0">
                <a:ea typeface="MS PGothic" pitchFamily="34" charset="-128"/>
                <a:cs typeface="Arial" charset="0"/>
              </a:rPr>
              <a:t>I have worked </a:t>
            </a:r>
            <a:r>
              <a:rPr lang="en-US" altLang="ja-JP" sz="1000" dirty="0" smtClean="0">
                <a:ea typeface="MS PGothic" pitchFamily="34" charset="-128"/>
                <a:cs typeface="Arial" charset="0"/>
              </a:rPr>
              <a:t>as a conversion engineer, used the statues workflow for the contents Expert Witness ,NZ-journals-Newsletters and CA11 indices in which </a:t>
            </a:r>
            <a:r>
              <a:rPr lang="en-US" altLang="ja-JP" sz="1000" dirty="0">
                <a:ea typeface="MS PGothic" pitchFamily="34" charset="-128"/>
                <a:cs typeface="Arial" charset="0"/>
              </a:rPr>
              <a:t>data from one XML </a:t>
            </a:r>
            <a:r>
              <a:rPr lang="en-US" altLang="ja-JP" sz="1000" dirty="0" smtClean="0">
                <a:ea typeface="MS PGothic" pitchFamily="34" charset="-128"/>
                <a:cs typeface="Arial" charset="0"/>
              </a:rPr>
              <a:t>format transformed into another </a:t>
            </a:r>
            <a:r>
              <a:rPr lang="en-US" altLang="ja-JP" sz="1000" dirty="0">
                <a:ea typeface="MS PGothic" pitchFamily="34" charset="-128"/>
                <a:cs typeface="Arial" charset="0"/>
              </a:rPr>
              <a:t>using Informatica  DT</a:t>
            </a:r>
            <a:r>
              <a:rPr lang="en-US" altLang="ja-JP" sz="1000" dirty="0" smtClean="0">
                <a:ea typeface="MS PGothic" pitchFamily="34" charset="-128"/>
                <a:cs typeface="Arial" charset="0"/>
              </a:rPr>
              <a:t>.</a:t>
            </a:r>
          </a:p>
          <a:p>
            <a:pPr marL="0" indent="0" algn="just">
              <a:spcBef>
                <a:spcPct val="30000"/>
              </a:spcBef>
              <a:defRPr/>
            </a:pPr>
            <a:endParaRPr lang="en-US" altLang="ja-JP" sz="1000" dirty="0">
              <a:ea typeface="MS PGothic" pitchFamily="34" charset="-128"/>
              <a:cs typeface="Arial" charset="0"/>
            </a:endParaRP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GB" sz="1000" dirty="0" smtClean="0"/>
              <a:t> Responsible </a:t>
            </a:r>
            <a:r>
              <a:rPr lang="en-GB" sz="1000" dirty="0"/>
              <a:t>for proactively working on the Analysis, Design </a:t>
            </a:r>
            <a:r>
              <a:rPr lang="en-GB" sz="1000" dirty="0" smtClean="0"/>
              <a:t>    and </a:t>
            </a:r>
            <a:r>
              <a:rPr lang="en-GB" sz="1000" dirty="0"/>
              <a:t>Coding Phases of the conversions in Informatica DT</a:t>
            </a:r>
            <a:r>
              <a:rPr lang="en-GB" sz="1000" dirty="0" smtClean="0"/>
              <a:t>.</a:t>
            </a:r>
          </a:p>
          <a:p>
            <a:pPr marL="0" lvl="0" indent="0" algn="just"/>
            <a:endParaRPr lang="en-US" sz="1000" dirty="0"/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n-GB" sz="1000" dirty="0" smtClean="0"/>
              <a:t> Create </a:t>
            </a:r>
            <a:r>
              <a:rPr lang="en-GB" sz="1000" dirty="0"/>
              <a:t>code deliverables in Informatica DT </a:t>
            </a:r>
            <a:endParaRPr lang="en-GB" sz="1000" dirty="0" smtClean="0"/>
          </a:p>
          <a:p>
            <a:pPr marL="0" lvl="0" indent="0" algn="just"/>
            <a:endParaRPr lang="en-US" sz="1000" dirty="0"/>
          </a:p>
          <a:p>
            <a:pPr marL="0" indent="0" algn="just">
              <a:spcBef>
                <a:spcPct val="50000"/>
              </a:spcBef>
              <a:spcAft>
                <a:spcPct val="50000"/>
              </a:spcAft>
              <a:defRPr/>
            </a:pPr>
            <a:r>
              <a:rPr lang="en-US" altLang="ja-JP" sz="1000" b="1" u="sng" dirty="0" smtClean="0">
                <a:ea typeface="MS PGothic" pitchFamily="34" charset="-128"/>
                <a:cs typeface="Arial" charset="0"/>
              </a:rPr>
              <a:t>Certifications / Professional Awards </a:t>
            </a:r>
            <a:r>
              <a:rPr lang="en-US" altLang="ja-JP" sz="1000" b="1" u="sng" dirty="0" smtClean="0">
                <a:solidFill>
                  <a:srgbClr val="00B050"/>
                </a:solidFill>
                <a:ea typeface="MS PGothic" pitchFamily="34" charset="-128"/>
                <a:cs typeface="Arial" charset="0"/>
              </a:rPr>
              <a:t>:</a:t>
            </a:r>
          </a:p>
          <a:p>
            <a:pPr marL="171450" indent="-171450" algn="just">
              <a:spcBef>
                <a:spcPct val="50000"/>
              </a:spcBef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000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Certified in .NET</a:t>
            </a:r>
          </a:p>
          <a:p>
            <a:pPr marL="171450" indent="-171450" algn="just">
              <a:spcBef>
                <a:spcPct val="50000"/>
              </a:spcBef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ja-JP" sz="1000" dirty="0" smtClean="0">
                <a:solidFill>
                  <a:srgbClr val="000000"/>
                </a:solidFill>
                <a:ea typeface="MS PGothic" pitchFamily="34" charset="-128"/>
                <a:cs typeface="Arial" charset="0"/>
              </a:rPr>
              <a:t>Certified SAP CRM </a:t>
            </a:r>
          </a:p>
          <a:p>
            <a:pPr algn="just">
              <a:buFont typeface="Arial" pitchFamily="34" charset="0"/>
              <a:buChar char="•"/>
            </a:pPr>
            <a:endParaRPr lang="en-US" sz="1000" dirty="0">
              <a:ea typeface="HGPｺﾞｼｯｸE" pitchFamily="50" charset="-128"/>
            </a:endParaRPr>
          </a:p>
          <a:p>
            <a:pPr marL="171450" indent="-171450" algn="just">
              <a:spcBef>
                <a:spcPct val="3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1000" b="1" u="sng" dirty="0" smtClean="0">
                <a:ea typeface="MS PGothic" pitchFamily="34" charset="-128"/>
                <a:cs typeface="Arial" charset="0"/>
              </a:rPr>
              <a:t>Valid Visa ( If any) :</a:t>
            </a:r>
            <a:r>
              <a:rPr lang="en-US" altLang="ja-JP" sz="1000" b="1" dirty="0" smtClean="0">
                <a:ea typeface="MS PGothic" pitchFamily="34" charset="-128"/>
                <a:cs typeface="Arial" charset="0"/>
              </a:rPr>
              <a:t>	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43566" y="914400"/>
            <a:ext cx="0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76200"/>
            <a:ext cx="8145462" cy="8382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Employee Name– 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>Systems Engineer (ECSADM</a:t>
            </a:r>
            <a:r>
              <a:rPr lang="en-US" altLang="ja-JP" dirty="0" smtClean="0">
                <a:solidFill>
                  <a:schemeClr val="tx1"/>
                </a:solidFill>
                <a:ea typeface="MS PGothic" pitchFamily="34" charset="-128"/>
              </a:rPr>
              <a:t>)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/>
            </a:r>
            <a:b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Contact No. : </a:t>
            </a: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						Current Location : </a:t>
            </a:r>
            <a:b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</a:b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E-mail </a:t>
            </a:r>
            <a:r>
              <a:rPr lang="en-US" altLang="ja-JP" sz="1100" dirty="0">
                <a:solidFill>
                  <a:schemeClr val="tx1"/>
                </a:solidFill>
                <a:ea typeface="MS PGothic" pitchFamily="34" charset="-128"/>
              </a:rPr>
              <a:t>id </a:t>
            </a:r>
            <a:r>
              <a:rPr lang="en-US" altLang="ja-JP" sz="1100" dirty="0" smtClean="0">
                <a:solidFill>
                  <a:schemeClr val="tx1"/>
                </a:solidFill>
                <a:ea typeface="MS PGothic" pitchFamily="34" charset="-128"/>
              </a:rPr>
              <a:t>:						Role Designation and Level :   			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34200" y="6477000"/>
            <a:ext cx="2057400" cy="304800"/>
          </a:xfrm>
          <a:prstGeom prst="rect">
            <a:avLst/>
          </a:prstGeom>
          <a:solidFill>
            <a:srgbClr val="193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193A80"/>
      </a:dk2>
      <a:lt2>
        <a:srgbClr val="808080"/>
      </a:lt2>
      <a:accent1>
        <a:srgbClr val="F54510"/>
      </a:accent1>
      <a:accent2>
        <a:srgbClr val="1E60A2"/>
      </a:accent2>
      <a:accent3>
        <a:srgbClr val="FFFFFF"/>
      </a:accent3>
      <a:accent4>
        <a:srgbClr val="000000"/>
      </a:accent4>
      <a:accent5>
        <a:srgbClr val="F9B0AA"/>
      </a:accent5>
      <a:accent6>
        <a:srgbClr val="1A5692"/>
      </a:accent6>
      <a:hlink>
        <a:srgbClr val="F9B311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154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1_Default Design</vt:lpstr>
      <vt:lpstr> Employee Name– Systems Engineer (ECSADM) Contact No. :       Current Location :  E-mail id :      Role Designation and Level :        </vt:lpstr>
    </vt:vector>
  </TitlesOfParts>
  <Company>Infosys Technologies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Profiles</dc:title>
  <dc:creator>Venkata_Sundararajan</dc:creator>
  <cp:lastModifiedBy>Veer Chandra</cp:lastModifiedBy>
  <cp:revision>580</cp:revision>
  <dcterms:created xsi:type="dcterms:W3CDTF">2007-04-27T06:32:27Z</dcterms:created>
  <dcterms:modified xsi:type="dcterms:W3CDTF">2014-04-21T09:32:30Z</dcterms:modified>
</cp:coreProperties>
</file>