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handoutMasterIdLst>
    <p:handoutMasterId r:id="rId10"/>
  </p:handoutMasterIdLst>
  <p:sldIdLst>
    <p:sldId id="271" r:id="rId5"/>
    <p:sldId id="314" r:id="rId6"/>
    <p:sldId id="279"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88" autoAdjust="0"/>
    <p:restoredTop sz="94660"/>
  </p:normalViewPr>
  <p:slideViewPr>
    <p:cSldViewPr snapToGrid="0">
      <p:cViewPr varScale="1">
        <p:scale>
          <a:sx n="59" d="100"/>
          <a:sy n="59" d="100"/>
        </p:scale>
        <p:origin x="76" y="48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jupyter.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jupyter-notebook.readthedocs.org/en/latest/" TargetMode="External"/><Relationship Id="rId5" Type="http://schemas.openxmlformats.org/officeDocument/2006/relationships/hyperlink" Target="https://www.youtube.com/watch?v=Rc4JQWowG5I" TargetMode="External"/><Relationship Id="rId4" Type="http://schemas.openxmlformats.org/officeDocument/2006/relationships/hyperlink" Target="http://jupyter-notebook.readthedocs.org/en/latest/examples/Notebook/Examples%20and%20Tutorials%20Index.html#tutoria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Stephen F Elston </a:t>
            </a:r>
            <a:r>
              <a:rPr lang="en-US" dirty="0"/>
              <a:t>| Principle Consultant , Quantia Analytics, LLC</a:t>
            </a:r>
          </a:p>
        </p:txBody>
      </p:sp>
      <p:sp>
        <p:nvSpPr>
          <p:cNvPr id="2" name="Title 1"/>
          <p:cNvSpPr>
            <a:spLocks noGrp="1"/>
          </p:cNvSpPr>
          <p:nvPr>
            <p:ph type="ctrTitle"/>
          </p:nvPr>
        </p:nvSpPr>
        <p:spPr>
          <a:solidFill>
            <a:srgbClr val="007233"/>
          </a:solidFill>
        </p:spPr>
        <p:txBody>
          <a:bodyPr/>
          <a:lstStyle/>
          <a:p>
            <a:r>
              <a:rPr lang="en-US" sz="4000" dirty="0" smtClean="0"/>
              <a:t>20 </a:t>
            </a:r>
            <a:r>
              <a:rPr lang="en-US" sz="4000" dirty="0" smtClean="0"/>
              <a:t>| </a:t>
            </a:r>
            <a:r>
              <a:rPr lang="en-US" sz="4000" dirty="0" err="1" smtClean="0"/>
              <a:t>Jupyter</a:t>
            </a:r>
            <a:r>
              <a:rPr lang="en-US" sz="4000" dirty="0" smtClean="0"/>
              <a:t> Notebooks with Azure ML</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245702"/>
            <a:ext cx="11525250" cy="5432912"/>
          </a:xfrm>
        </p:spPr>
        <p:txBody>
          <a:bodyPr>
            <a:normAutofit lnSpcReduction="10000"/>
          </a:bodyPr>
          <a:lstStyle/>
          <a:p>
            <a:r>
              <a:rPr lang="en-GB" dirty="0" smtClean="0">
                <a:latin typeface="Segoe"/>
              </a:rPr>
              <a:t>Derived from </a:t>
            </a:r>
            <a:r>
              <a:rPr lang="en-GB" dirty="0" err="1" smtClean="0">
                <a:latin typeface="Segoe"/>
              </a:rPr>
              <a:t>IPython</a:t>
            </a:r>
            <a:r>
              <a:rPr lang="en-GB" dirty="0" smtClean="0">
                <a:latin typeface="Segoe"/>
              </a:rPr>
              <a:t> notebooks</a:t>
            </a:r>
          </a:p>
          <a:p>
            <a:r>
              <a:rPr lang="en-GB" dirty="0" smtClean="0">
                <a:latin typeface="Segoe"/>
              </a:rPr>
              <a:t>Interactive</a:t>
            </a:r>
          </a:p>
          <a:p>
            <a:r>
              <a:rPr lang="en-GB" dirty="0" smtClean="0">
                <a:latin typeface="Segoe"/>
              </a:rPr>
              <a:t>Collaborate</a:t>
            </a:r>
          </a:p>
          <a:p>
            <a:r>
              <a:rPr lang="en-GB" dirty="0" smtClean="0">
                <a:latin typeface="Segoe"/>
              </a:rPr>
              <a:t>Record you analysis</a:t>
            </a:r>
          </a:p>
          <a:p>
            <a:r>
              <a:rPr lang="en-GB" dirty="0" smtClean="0">
                <a:latin typeface="Segoe"/>
              </a:rPr>
              <a:t>Kernels for Python, R, Julia and many other </a:t>
            </a:r>
            <a:r>
              <a:rPr lang="en-GB" dirty="0" err="1" smtClean="0">
                <a:latin typeface="Segoe"/>
              </a:rPr>
              <a:t>lanugages</a:t>
            </a:r>
            <a:endParaRPr lang="en-GB" dirty="0" smtClean="0">
              <a:latin typeface="Segoe"/>
            </a:endParaRPr>
          </a:p>
          <a:p>
            <a:r>
              <a:rPr lang="en-GB" dirty="0" smtClean="0">
                <a:latin typeface="Segoe"/>
              </a:rPr>
              <a:t>Three types of cells</a:t>
            </a:r>
          </a:p>
          <a:p>
            <a:pPr lvl="1"/>
            <a:r>
              <a:rPr lang="en-GB" sz="3200" dirty="0" smtClean="0">
                <a:latin typeface="Segoe"/>
              </a:rPr>
              <a:t>Code</a:t>
            </a:r>
          </a:p>
          <a:p>
            <a:pPr lvl="1"/>
            <a:r>
              <a:rPr lang="en-GB" sz="3200" dirty="0" smtClean="0">
                <a:latin typeface="Segoe"/>
              </a:rPr>
              <a:t>Markdown</a:t>
            </a:r>
          </a:p>
          <a:p>
            <a:pPr lvl="1"/>
            <a:r>
              <a:rPr lang="en-GB" sz="3200" dirty="0" smtClean="0">
                <a:latin typeface="Segoe"/>
              </a:rPr>
              <a:t>Raw</a:t>
            </a:r>
          </a:p>
          <a:p>
            <a:endParaRPr lang="en-GB" dirty="0" smtClean="0">
              <a:latin typeface="Segoe"/>
            </a:endParaRPr>
          </a:p>
          <a:p>
            <a:endParaRPr lang="en-GB" dirty="0" smtClean="0">
              <a:latin typeface="Segoe"/>
            </a:endParaRPr>
          </a:p>
          <a:p>
            <a:endParaRPr lang="en-GB" dirty="0" smtClean="0">
              <a:latin typeface="Segoe"/>
            </a:endParaRPr>
          </a:p>
        </p:txBody>
      </p:sp>
      <p:sp>
        <p:nvSpPr>
          <p:cNvPr id="2" name="Title 1"/>
          <p:cNvSpPr>
            <a:spLocks noGrp="1"/>
          </p:cNvSpPr>
          <p:nvPr>
            <p:ph type="title"/>
          </p:nvPr>
        </p:nvSpPr>
        <p:spPr/>
        <p:txBody>
          <a:bodyPr/>
          <a:lstStyle/>
          <a:p>
            <a:r>
              <a:rPr lang="en-US" dirty="0" smtClean="0">
                <a:latin typeface="Segoe"/>
              </a:rPr>
              <a:t>Overview of </a:t>
            </a:r>
            <a:r>
              <a:rPr lang="en-US" dirty="0" err="1" smtClean="0">
                <a:latin typeface="Segoe"/>
              </a:rPr>
              <a:t>Jupyter</a:t>
            </a:r>
            <a:r>
              <a:rPr lang="en-US" dirty="0" smtClean="0">
                <a:latin typeface="Segoe"/>
              </a:rPr>
              <a:t> notebooks</a:t>
            </a:r>
            <a:endParaRPr lang="en-US" dirty="0">
              <a:latin typeface="Segoe"/>
            </a:endParaRPr>
          </a:p>
        </p:txBody>
      </p:sp>
    </p:spTree>
    <p:extLst>
      <p:ext uri="{BB962C8B-B14F-4D97-AF65-F5344CB8AC3E}">
        <p14:creationId xmlns:p14="http://schemas.microsoft.com/office/powerpoint/2010/main" val="3589576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977462"/>
            <a:ext cx="11525250" cy="5701152"/>
          </a:xfrm>
        </p:spPr>
        <p:txBody>
          <a:bodyPr>
            <a:normAutofit/>
          </a:bodyPr>
          <a:lstStyle/>
          <a:p>
            <a:r>
              <a:rPr lang="en-GB" dirty="0" err="1" smtClean="0">
                <a:latin typeface="Segoe"/>
              </a:rPr>
              <a:t>Jupyter</a:t>
            </a:r>
            <a:r>
              <a:rPr lang="en-GB" dirty="0" smtClean="0">
                <a:latin typeface="Segoe"/>
              </a:rPr>
              <a:t> project</a:t>
            </a:r>
            <a:r>
              <a:rPr lang="en-GB" dirty="0">
                <a:latin typeface="Segoe"/>
              </a:rPr>
              <a:t/>
            </a:r>
            <a:br>
              <a:rPr lang="en-GB" dirty="0">
                <a:latin typeface="Segoe"/>
              </a:rPr>
            </a:br>
            <a:r>
              <a:rPr lang="en-GB" dirty="0">
                <a:latin typeface="Segoe"/>
                <a:hlinkClick r:id="rId3"/>
              </a:rPr>
              <a:t>http://jupyter.org</a:t>
            </a:r>
            <a:r>
              <a:rPr lang="en-GB" dirty="0" smtClean="0">
                <a:latin typeface="Segoe"/>
                <a:hlinkClick r:id="rId3"/>
              </a:rPr>
              <a:t>/</a:t>
            </a:r>
            <a:r>
              <a:rPr lang="en-GB" dirty="0" smtClean="0">
                <a:latin typeface="Segoe"/>
              </a:rPr>
              <a:t> </a:t>
            </a:r>
          </a:p>
          <a:p>
            <a:r>
              <a:rPr lang="en-GB" dirty="0" err="1" smtClean="0">
                <a:latin typeface="Segoe"/>
              </a:rPr>
              <a:t>Jupyter</a:t>
            </a:r>
            <a:r>
              <a:rPr lang="en-GB" dirty="0">
                <a:latin typeface="Segoe"/>
              </a:rPr>
              <a:t> tutorials</a:t>
            </a:r>
            <a:br>
              <a:rPr lang="en-GB" dirty="0">
                <a:latin typeface="Segoe"/>
              </a:rPr>
            </a:br>
            <a:r>
              <a:rPr lang="en-GB" dirty="0">
                <a:latin typeface="Segoe"/>
                <a:hlinkClick r:id="rId4"/>
              </a:rPr>
              <a:t>http://</a:t>
            </a:r>
            <a:r>
              <a:rPr lang="en-GB" dirty="0" smtClean="0">
                <a:latin typeface="Segoe"/>
                <a:hlinkClick r:id="rId4"/>
              </a:rPr>
              <a:t>jupyter-notebook.readthedocs.org/en/latest/examples/Notebook/Examples%20and%20Tutorials%20Index.html#tutorials</a:t>
            </a:r>
            <a:r>
              <a:rPr lang="en-GB" dirty="0" smtClean="0">
                <a:latin typeface="Segoe"/>
              </a:rPr>
              <a:t> </a:t>
            </a:r>
          </a:p>
          <a:p>
            <a:r>
              <a:rPr lang="en-GB" dirty="0" err="1" smtClean="0">
                <a:latin typeface="Segoe"/>
              </a:rPr>
              <a:t>Jupyter</a:t>
            </a:r>
            <a:r>
              <a:rPr lang="en-GB" dirty="0" smtClean="0">
                <a:latin typeface="Segoe"/>
              </a:rPr>
              <a:t> video tutorial</a:t>
            </a:r>
            <a:r>
              <a:rPr lang="en-GB" dirty="0">
                <a:latin typeface="Segoe"/>
              </a:rPr>
              <a:t/>
            </a:r>
            <a:br>
              <a:rPr lang="en-GB" dirty="0">
                <a:latin typeface="Segoe"/>
              </a:rPr>
            </a:br>
            <a:r>
              <a:rPr lang="en-GB" dirty="0">
                <a:latin typeface="Segoe"/>
                <a:hlinkClick r:id="rId5"/>
              </a:rPr>
              <a:t>https://</a:t>
            </a:r>
            <a:r>
              <a:rPr lang="en-GB" dirty="0" smtClean="0">
                <a:latin typeface="Segoe"/>
                <a:hlinkClick r:id="rId5"/>
              </a:rPr>
              <a:t>www.youtube.com/watch?v=Rc4JQWowG5I</a:t>
            </a:r>
            <a:r>
              <a:rPr lang="en-GB" dirty="0" smtClean="0">
                <a:latin typeface="Segoe"/>
              </a:rPr>
              <a:t> </a:t>
            </a:r>
          </a:p>
          <a:p>
            <a:r>
              <a:rPr lang="en-GB" dirty="0" err="1" smtClean="0">
                <a:latin typeface="Segoe"/>
              </a:rPr>
              <a:t>Jupyter</a:t>
            </a:r>
            <a:r>
              <a:rPr lang="en-GB" dirty="0" smtClean="0">
                <a:latin typeface="Segoe"/>
              </a:rPr>
              <a:t> </a:t>
            </a:r>
            <a:r>
              <a:rPr lang="en-GB" dirty="0">
                <a:latin typeface="Segoe"/>
              </a:rPr>
              <a:t>documentation</a:t>
            </a:r>
            <a:br>
              <a:rPr lang="en-GB" dirty="0">
                <a:latin typeface="Segoe"/>
              </a:rPr>
            </a:br>
            <a:r>
              <a:rPr lang="en-GB" dirty="0">
                <a:latin typeface="Segoe"/>
                <a:hlinkClick r:id="rId6"/>
              </a:rPr>
              <a:t>http://jupyter-notebook.readthedocs.org/en/latest</a:t>
            </a:r>
            <a:r>
              <a:rPr lang="en-GB" dirty="0" smtClean="0">
                <a:latin typeface="Segoe"/>
                <a:hlinkClick r:id="rId6"/>
              </a:rPr>
              <a:t>/</a:t>
            </a:r>
            <a:r>
              <a:rPr lang="en-GB" dirty="0" smtClean="0">
                <a:latin typeface="Segoe"/>
              </a:rPr>
              <a:t> </a:t>
            </a:r>
          </a:p>
        </p:txBody>
      </p:sp>
      <p:sp>
        <p:nvSpPr>
          <p:cNvPr id="2" name="Title 1"/>
          <p:cNvSpPr>
            <a:spLocks noGrp="1"/>
          </p:cNvSpPr>
          <p:nvPr>
            <p:ph type="title"/>
          </p:nvPr>
        </p:nvSpPr>
        <p:spPr/>
        <p:txBody>
          <a:bodyPr/>
          <a:lstStyle/>
          <a:p>
            <a:r>
              <a:rPr lang="en-US" dirty="0" err="1" smtClean="0">
                <a:latin typeface="Segoe"/>
              </a:rPr>
              <a:t>Jupyter</a:t>
            </a:r>
            <a:r>
              <a:rPr lang="en-US" dirty="0" smtClean="0">
                <a:latin typeface="Segoe"/>
              </a:rPr>
              <a:t> resources</a:t>
            </a:r>
            <a:endParaRPr lang="en-US" dirty="0">
              <a:latin typeface="Segoe"/>
            </a:endParaRPr>
          </a:p>
        </p:txBody>
      </p:sp>
    </p:spTree>
    <p:extLst>
      <p:ext uri="{BB962C8B-B14F-4D97-AF65-F5344CB8AC3E}">
        <p14:creationId xmlns:p14="http://schemas.microsoft.com/office/powerpoint/2010/main" val="1308086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636b0322-90fb-440c-9cbc-22749e7231e9"/>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10091</TotalTime>
  <Words>56</Words>
  <Application>Microsoft Office PowerPoint</Application>
  <PresentationFormat>Widescreen</PresentationFormat>
  <Paragraphs>21</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vt:lpstr>
      <vt:lpstr>Segoe UI</vt:lpstr>
      <vt:lpstr>Segoe UI Light</vt:lpstr>
      <vt:lpstr>1_Office Theme</vt:lpstr>
      <vt:lpstr>20 | Jupyter Notebooks with Azure ML</vt:lpstr>
      <vt:lpstr>Overview of Jupyter notebooks</vt:lpstr>
      <vt:lpstr>Jupyter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Graeme Malcolm</cp:lastModifiedBy>
  <cp:revision>210</cp:revision>
  <dcterms:created xsi:type="dcterms:W3CDTF">2013-02-15T23:12:42Z</dcterms:created>
  <dcterms:modified xsi:type="dcterms:W3CDTF">2015-09-24T16:30:57Z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