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9FD72-1315-41C4-9B47-BECF0AF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AAF71D-CF70-46AE-A263-498B7089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F38210-79F1-49B4-8FA4-07F0B8C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A8EBD5-B590-46EB-8D1D-06DA72B9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9F53AE-00AF-44DD-8DC2-0BC3AEE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4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AE46B-37FF-49D1-9DF9-1CB62B6F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489855-CABA-40B5-91FE-1847F055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BDE7EC-3AD4-471E-ACF1-43676416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E42B44-8B35-4A1E-A7F3-BDFBB800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5CFE53-CA0F-4660-92FE-EEBDD46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27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696E2B-3432-4F7F-B4D2-9EDE4248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7443ACC-3E87-49A7-B741-81D245AA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89ECFF-B313-4A9E-B903-AD5848B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30FF97-8802-44B4-AEBD-70B509E0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4E9BCE-E0CE-4C60-B391-0A779B7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2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91F2A7-5279-4BE0-A31D-AF1BDDB1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A0C7D7-F1DC-4C06-8974-159A454D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C39E76-0F71-4BFE-BC4D-B8656FCF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F91096-BC96-4ACB-9861-85EE091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D1F4FE-5B2D-4346-8E79-FC7DF815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272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9F320-A627-4A60-9649-0B09D33E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0DD81B-BF6A-42B7-8CBC-10B1109F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19D4CE-DAA6-4094-8911-557D15BC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1FB572-764B-424F-B837-A7B9D37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9A60C4-F5E1-447E-A3B2-436D319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1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0A556-F391-4B7E-BEFC-425815DB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5BFB81-85E1-4DFE-B405-8AE4702D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D63858-3628-4F6E-ADA3-31402FE08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C90357-C6FE-47EA-9461-EBADF025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8E0578-9644-4029-9008-5F2ECD5E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DB4FD9-2FB9-42B9-B75A-9FA8084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81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BD862-40E8-428D-BFCB-CE80793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6553AB-2316-42E4-9D13-8E735846C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7C0BAD6-E594-439C-90C6-4A603320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660709F-1D7F-4849-A828-25AE889F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0FA92D7-DE1D-4862-BDB7-9877E5D4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F6A7EEE-FBE9-4E3D-B8FD-7649D45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A3AA65F-13C0-4336-A111-4EAD000F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5A44BD-6653-4C78-A4F2-AAD025D4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63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AAC1A2-4E1F-40EC-AC42-E071D61B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2EDEDF2-A522-4F11-89FF-B053B9F4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1324A6F-8CFA-45B9-84FE-4864ACE4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5CCD78-CC16-47EE-8EB2-7906D79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87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5CA93A4-84A1-4B57-95B9-91C8E312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3DF6BB-EF7B-41D4-AFCB-C1B9B98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863B14-1AD9-42C2-9728-EAB1CBF0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528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2DB6C-8A9C-4054-AA6B-362FF7AA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51B9D9-D20A-4335-9229-89A53720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261CF9-5375-4B9C-8180-4C90D0E3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9E4CDDA-C262-4CB7-8FD7-F2BB8343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3C59BBA-3281-4125-823E-767F50A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324F46-ACBD-4203-B02D-A782E507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3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F2A427-466B-4E91-B58B-507A752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ACE72B3-DF38-4D9C-9B84-4166C2B0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484CF5-1D37-428C-B6BC-60BF1078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9F85A0-205B-4FEC-A1BA-B76C7600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AEA3D8C-2994-4B32-A7DD-458BD7F4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C7BBEA-17C9-41F9-91BB-C98EDE32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29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FE27119-EE5B-4661-A2E6-DA3EFD2D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BA81AB-5E05-491B-AC69-1AAD6037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DD46D6-04FA-4909-8771-FAF82493E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87C1-ED5C-48CF-A0AE-205A7F0B2F87}" type="datetimeFigureOut">
              <a:rPr lang="cs-CZ" smtClean="0"/>
              <a:t>16.06.2020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5B0CA0-9FEE-463F-BA41-8355B114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655762-BA21-444F-A391-E7B93A6B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84D6-805F-4F3E-B00A-FCF407757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22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E5F00F-749C-4936-A6B7-02F09DB69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IS pro správu inteligentního domu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A5A363-AF8E-497B-B90B-5F71BD6CE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Silber</a:t>
            </a:r>
          </a:p>
        </p:txBody>
      </p:sp>
    </p:spTree>
    <p:extLst>
      <p:ext uri="{BB962C8B-B14F-4D97-AF65-F5344CB8AC3E}">
        <p14:creationId xmlns:p14="http://schemas.microsoft.com/office/powerpoint/2010/main" val="62753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04074-0CDF-488F-8BA8-22250A9C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Seznam použitých knihoven a frameworků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5A0DEE-CB4F-49BF-81D8-466F95D2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Klient:</a:t>
            </a:r>
          </a:p>
          <a:p>
            <a:pPr lvl="1"/>
            <a:r>
              <a:rPr lang="cs-CZ" dirty="0" err="1"/>
              <a:t>OpenjFX</a:t>
            </a:r>
            <a:r>
              <a:rPr lang="cs-CZ" dirty="0"/>
              <a:t> (</a:t>
            </a:r>
            <a:r>
              <a:rPr lang="cs-CZ" dirty="0" err="1"/>
              <a:t>JavaFX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OkHttp</a:t>
            </a:r>
            <a:endParaRPr lang="cs-CZ" dirty="0"/>
          </a:p>
          <a:p>
            <a:pPr lvl="1"/>
            <a:r>
              <a:rPr lang="cs-CZ" dirty="0" err="1"/>
              <a:t>Gson</a:t>
            </a:r>
            <a:endParaRPr lang="cs-CZ" dirty="0"/>
          </a:p>
          <a:p>
            <a:r>
              <a:rPr lang="cs-CZ" dirty="0"/>
              <a:t>Server: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Data JPA</a:t>
            </a:r>
          </a:p>
          <a:p>
            <a:pPr lvl="1"/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endParaRPr lang="cs-CZ" dirty="0"/>
          </a:p>
          <a:p>
            <a:pPr lvl="1"/>
            <a:r>
              <a:rPr lang="cs-CZ" dirty="0" err="1"/>
              <a:t>JUnit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02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7724-C467-4B54-A7A5-88644C0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SWOT analýza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77870F64-09FD-4D95-97C6-74D64A88B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83044" cy="435133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DE89DC0-E963-48D3-BBD0-7814E3D1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44" y="2028292"/>
            <a:ext cx="3181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F197E-7584-433D-9E7C-78E2C82F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EPC diagram – ovládání teploty</a:t>
            </a:r>
          </a:p>
        </p:txBody>
      </p:sp>
      <p:pic>
        <p:nvPicPr>
          <p:cNvPr id="13" name="Zástupný obsah 12" descr="Obsah obrázku mapa, text&#10;&#10;Popis byl vytvořen automaticky">
            <a:extLst>
              <a:ext uri="{FF2B5EF4-FFF2-40B4-BE49-F238E27FC236}">
                <a16:creationId xmlns:a16="http://schemas.microsoft.com/office/drawing/2014/main" id="{CDF0D140-E31F-44EC-9521-9FD18FF1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5502"/>
            <a:ext cx="10515600" cy="1851584"/>
          </a:xfrm>
        </p:spPr>
      </p:pic>
    </p:spTree>
    <p:extLst>
      <p:ext uri="{BB962C8B-B14F-4D97-AF65-F5344CB8AC3E}">
        <p14:creationId xmlns:p14="http://schemas.microsoft.com/office/powerpoint/2010/main" val="425426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97700-EBED-4BAB-8AC9-67DCBDB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Use case a scénáře</a:t>
            </a:r>
          </a:p>
        </p:txBody>
      </p:sp>
      <p:pic>
        <p:nvPicPr>
          <p:cNvPr id="9" name="Zástupný obsah 8" descr="Obsah obrázku snímek obrazovky&#10;&#10;Popis byl vytvořen automaticky">
            <a:extLst>
              <a:ext uri="{FF2B5EF4-FFF2-40B4-BE49-F238E27FC236}">
                <a16:creationId xmlns:a16="http://schemas.microsoft.com/office/drawing/2014/main" id="{EE65D677-A344-4654-ABDE-CADF3C8B7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01" y="1690688"/>
            <a:ext cx="9704998" cy="4744857"/>
          </a:xfrm>
        </p:spPr>
      </p:pic>
    </p:spTree>
    <p:extLst>
      <p:ext uri="{BB962C8B-B14F-4D97-AF65-F5344CB8AC3E}">
        <p14:creationId xmlns:p14="http://schemas.microsoft.com/office/powerpoint/2010/main" val="203873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668BC7-17A4-4560-A3C4-103A87E1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analytický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5C637A2E-98F1-40C9-9244-56DA9A621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333" y="1975155"/>
            <a:ext cx="7507333" cy="41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00472-D8D1-43C9-9343-39F620C0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Sekvenční návrhový diagram</a:t>
            </a:r>
            <a:br>
              <a:rPr lang="cs-CZ" dirty="0"/>
            </a:br>
            <a:r>
              <a:rPr lang="cs-CZ" dirty="0"/>
              <a:t>získání měsíčních statistik</a:t>
            </a:r>
          </a:p>
        </p:txBody>
      </p:sp>
      <p:pic>
        <p:nvPicPr>
          <p:cNvPr id="11" name="Zástupný obsah 10" descr="Obsah obrázku snímek obrazovky&#10;&#10;Popis byl vytvořen automaticky">
            <a:extLst>
              <a:ext uri="{FF2B5EF4-FFF2-40B4-BE49-F238E27FC236}">
                <a16:creationId xmlns:a16="http://schemas.microsoft.com/office/drawing/2014/main" id="{E1401B12-B65F-4690-BF68-CF7584BC0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36" y="1690688"/>
            <a:ext cx="6422343" cy="4802187"/>
          </a:xfrm>
        </p:spPr>
      </p:pic>
    </p:spTree>
    <p:extLst>
      <p:ext uri="{BB962C8B-B14F-4D97-AF65-F5344CB8AC3E}">
        <p14:creationId xmlns:p14="http://schemas.microsoft.com/office/powerpoint/2010/main" val="73664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882398-8B22-4A17-9AA8-B27307A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Diagram tříd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0834F0A7-A18A-4DA2-BAB9-7A2069A5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351102"/>
            <a:ext cx="11858920" cy="5398490"/>
          </a:xfrm>
        </p:spPr>
      </p:pic>
    </p:spTree>
    <p:extLst>
      <p:ext uri="{BB962C8B-B14F-4D97-AF65-F5344CB8AC3E}">
        <p14:creationId xmlns:p14="http://schemas.microsoft.com/office/powerpoint/2010/main" val="42083941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Širokoúhlá obrazovka</PresentationFormat>
  <Paragraphs>17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IS pro správu inteligentního domu</vt:lpstr>
      <vt:lpstr>Seznam použitých knihoven a frameworků</vt:lpstr>
      <vt:lpstr>SWOT analýza</vt:lpstr>
      <vt:lpstr>EPC diagram – ovládání teploty</vt:lpstr>
      <vt:lpstr>Use case a scénáře</vt:lpstr>
      <vt:lpstr>Sekvenční analytický diagram získání měsíčních statistik</vt:lpstr>
      <vt:lpstr>Sekvenční návrhový diagram získání měsíčních statistik</vt:lpstr>
      <vt:lpstr>Diagram tříd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pro správu inteligentního domu</dc:title>
  <dc:creator>Tomáš Silber</dc:creator>
  <cp:lastModifiedBy>Tomáš Silber</cp:lastModifiedBy>
  <cp:revision>11</cp:revision>
  <dcterms:created xsi:type="dcterms:W3CDTF">2020-06-11T19:16:29Z</dcterms:created>
  <dcterms:modified xsi:type="dcterms:W3CDTF">2020-06-16T08:15:54Z</dcterms:modified>
</cp:coreProperties>
</file>