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19FD72-1315-41C4-9B47-BECF0AFEB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AAF71D-CF70-46AE-A263-498B7089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F38210-79F1-49B4-8FA4-07F0B8C8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A8EBD5-B590-46EB-8D1D-06DA72B9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9F53AE-00AF-44DD-8DC2-0BC3AEE9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54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DAE46B-37FF-49D1-9DF9-1CB62B6F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F489855-CABA-40B5-91FE-1847F0559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BDE7EC-3AD4-471E-ACF1-43676416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E42B44-8B35-4A1E-A7F3-BDFBB800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25CFE53-CA0F-4660-92FE-EEBDD462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277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696E2B-3432-4F7F-B4D2-9EDE42483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7443ACC-3E87-49A7-B741-81D245AA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89ECFF-B313-4A9E-B903-AD5848B8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30FF97-8802-44B4-AEBD-70B509E0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E9BCE-E0CE-4C60-B391-0A779B7C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724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91F2A7-5279-4BE0-A31D-AF1BDDB1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A0C7D7-F1DC-4C06-8974-159A454D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C39E76-0F71-4BFE-BC4D-B8656FCF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3F91096-BC96-4ACB-9861-85EE091B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D1F4FE-5B2D-4346-8E79-FC7DF815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272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69F320-A627-4A60-9649-0B09D33E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D0DD81B-BF6A-42B7-8CBC-10B1109F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A19D4CE-DAA6-4094-8911-557D15BC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1FB572-764B-424F-B837-A7B9D37E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9A60C4-F5E1-447E-A3B2-436D3191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210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80A556-F391-4B7E-BEFC-425815DB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5BFB81-85E1-4DFE-B405-8AE4702D6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D63858-3628-4F6E-ADA3-31402FE08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9C90357-C6FE-47EA-9461-EBADF025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28E0578-9644-4029-9008-5F2ECD5E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0DB4FD9-2FB9-42B9-B75A-9FA8084B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81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BD862-40E8-428D-BFCB-CE80793E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26553AB-2316-42E4-9D13-8E735846C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7C0BAD6-E594-439C-90C6-4A603320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660709F-1D7F-4849-A828-25AE889F7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0FA92D7-DE1D-4862-BDB7-9877E5D49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F6A7EEE-FBE9-4E3D-B8FD-7649D452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A3AA65F-13C0-4336-A111-4EAD000F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A5A44BD-6653-4C78-A4F2-AAD025D4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639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AAC1A2-4E1F-40EC-AC42-E071D61B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2EDEDF2-A522-4F11-89FF-B053B9F4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1324A6F-8CFA-45B9-84FE-4864ACE4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05CCD78-CC16-47EE-8EB2-7906D79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870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5CA93A4-84A1-4B57-95B9-91C8E312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3DF6BB-EF7B-41D4-AFCB-C1B9B980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B863B14-1AD9-42C2-9728-EAB1CBF0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528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2DB6C-8A9C-4054-AA6B-362FF7AA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51B9D9-D20A-4335-9229-89A53720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B261CF9-5375-4B9C-8180-4C90D0E32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9E4CDDA-C262-4CB7-8FD7-F2BB8343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3C59BBA-3281-4125-823E-767F50A7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324F46-ACBD-4203-B02D-A782E507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137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F2A427-466B-4E91-B58B-507A7524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ACE72B3-DF38-4D9C-9B84-4166C2B0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484CF5-1D37-428C-B6BC-60BF1078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C9F85A0-205B-4FEC-A1BA-B76C7600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AEA3D8C-2994-4B32-A7DD-458BD7F4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0C7BBEA-17C9-41F9-91BB-C98EDE32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29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FE27119-EE5B-4661-A2E6-DA3EFD2D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BA81AB-5E05-491B-AC69-1AAD6037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DD46D6-04FA-4909-8771-FAF82493E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A5B0CA0-9FEE-463F-BA41-8355B114C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655762-BA21-444F-A391-E7B93A6B7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022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E5F00F-749C-4936-A6B7-02F09DB69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IS pro správu inteligentního domu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7A5A363-AF8E-497B-B90B-5F71BD6CE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Tomáš Silber</a:t>
            </a:r>
          </a:p>
        </p:txBody>
      </p:sp>
    </p:spTree>
    <p:extLst>
      <p:ext uri="{BB962C8B-B14F-4D97-AF65-F5344CB8AC3E}">
        <p14:creationId xmlns:p14="http://schemas.microsoft.com/office/powerpoint/2010/main" val="62753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882398-8B22-4A17-9AA8-B27307A8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cs-CZ" dirty="0"/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0834F0A7-A18A-4DA2-BAB9-7A2069A59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" y="1351102"/>
            <a:ext cx="11858920" cy="5398490"/>
          </a:xfrm>
        </p:spPr>
      </p:pic>
    </p:spTree>
    <p:extLst>
      <p:ext uri="{BB962C8B-B14F-4D97-AF65-F5344CB8AC3E}">
        <p14:creationId xmlns:p14="http://schemas.microsoft.com/office/powerpoint/2010/main" val="420839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404074-0CDF-488F-8BA8-22250A9C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Seznam použitých knihoven a frameworků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5A0DEE-CB4F-49BF-81D8-466F95D2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Klient:</a:t>
            </a:r>
          </a:p>
          <a:p>
            <a:pPr lvl="1"/>
            <a:r>
              <a:rPr lang="cs-CZ" dirty="0" err="1"/>
              <a:t>OpenjFX</a:t>
            </a:r>
            <a:r>
              <a:rPr lang="cs-CZ" dirty="0"/>
              <a:t> (</a:t>
            </a:r>
            <a:r>
              <a:rPr lang="cs-CZ" dirty="0" err="1"/>
              <a:t>JavaFX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OkHttp</a:t>
            </a:r>
            <a:endParaRPr lang="cs-CZ" dirty="0"/>
          </a:p>
          <a:p>
            <a:pPr lvl="1"/>
            <a:r>
              <a:rPr lang="cs-CZ" dirty="0" err="1"/>
              <a:t>Gson</a:t>
            </a:r>
            <a:endParaRPr lang="cs-CZ" dirty="0"/>
          </a:p>
          <a:p>
            <a:r>
              <a:rPr lang="cs-CZ" dirty="0"/>
              <a:t>Server:</a:t>
            </a:r>
          </a:p>
          <a:p>
            <a:pPr lvl="1"/>
            <a:r>
              <a:rPr lang="cs-CZ" dirty="0" err="1"/>
              <a:t>Spring</a:t>
            </a:r>
            <a:r>
              <a:rPr lang="cs-CZ" dirty="0"/>
              <a:t> Data JPA</a:t>
            </a:r>
          </a:p>
          <a:p>
            <a:pPr lvl="1"/>
            <a:r>
              <a:rPr lang="cs-CZ" dirty="0" err="1"/>
              <a:t>Spring</a:t>
            </a:r>
            <a:r>
              <a:rPr lang="cs-CZ" dirty="0"/>
              <a:t> </a:t>
            </a:r>
            <a:r>
              <a:rPr lang="cs-CZ" dirty="0" err="1"/>
              <a:t>Boot</a:t>
            </a:r>
            <a:endParaRPr lang="cs-CZ" dirty="0"/>
          </a:p>
          <a:p>
            <a:pPr lvl="1"/>
            <a:r>
              <a:rPr lang="cs-CZ" dirty="0" err="1"/>
              <a:t>JUnit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02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307724-C467-4B54-A7A5-88644C0D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SWOT analýza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9B45C44-D5A5-427E-995C-97D2EA160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984321C-DBF4-4BF0-A73D-C2938CCB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26" y="1690688"/>
            <a:ext cx="7503748" cy="51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1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7C578-0DDB-43E2-B33E-B51371D4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Strategie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7AE85F5-8708-4255-AC79-193167DC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6139F8D-C8AC-42A9-880D-8BD37DF4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66" y="1518314"/>
            <a:ext cx="10173092" cy="4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0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CF197E-7584-433D-9E7C-78E2C82F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EPC diagram – ovládání teploty</a:t>
            </a:r>
          </a:p>
        </p:txBody>
      </p:sp>
      <p:pic>
        <p:nvPicPr>
          <p:cNvPr id="13" name="Zástupný obsah 12" descr="Obsah obrázku mapa, text&#10;&#10;Popis byl vytvořen automaticky">
            <a:extLst>
              <a:ext uri="{FF2B5EF4-FFF2-40B4-BE49-F238E27FC236}">
                <a16:creationId xmlns:a16="http://schemas.microsoft.com/office/drawing/2014/main" id="{CDF0D140-E31F-44EC-9521-9FD18FF11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5502"/>
            <a:ext cx="10515600" cy="1851584"/>
          </a:xfrm>
        </p:spPr>
      </p:pic>
    </p:spTree>
    <p:extLst>
      <p:ext uri="{BB962C8B-B14F-4D97-AF65-F5344CB8AC3E}">
        <p14:creationId xmlns:p14="http://schemas.microsoft.com/office/powerpoint/2010/main" val="425426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97700-EBED-4BAB-8AC9-67DCBDB2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Use case a scénáře</a:t>
            </a:r>
          </a:p>
        </p:txBody>
      </p:sp>
      <p:pic>
        <p:nvPicPr>
          <p:cNvPr id="6" name="Zástupný obsah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837C30E1-17ED-416C-A363-50FB4DF65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6" y="1810054"/>
            <a:ext cx="11964648" cy="4682821"/>
          </a:xfrm>
        </p:spPr>
      </p:pic>
    </p:spTree>
    <p:extLst>
      <p:ext uri="{BB962C8B-B14F-4D97-AF65-F5344CB8AC3E}">
        <p14:creationId xmlns:p14="http://schemas.microsoft.com/office/powerpoint/2010/main" val="203873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668BC7-17A4-4560-A3C4-103A87E1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Sekvenční analytický diagram</a:t>
            </a:r>
            <a:br>
              <a:rPr lang="cs-CZ" dirty="0"/>
            </a:br>
            <a:r>
              <a:rPr lang="cs-CZ" dirty="0"/>
              <a:t>získání měsíčních statistik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5C637A2E-98F1-40C9-9244-56DA9A621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068" y="1994008"/>
            <a:ext cx="6489864" cy="35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7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F00472-D8D1-43C9-9343-39F620C0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Sekvenční návrhový diagram</a:t>
            </a:r>
            <a:br>
              <a:rPr lang="cs-CZ" dirty="0"/>
            </a:br>
            <a:r>
              <a:rPr lang="cs-CZ" dirty="0"/>
              <a:t>získání měsíčních statistik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8AEF4095-C806-4914-A738-DF9B86A87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709" y="1690688"/>
            <a:ext cx="10328581" cy="43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4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4B5B64-9916-47D4-9194-66CD52F5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E360181C-A3BC-43E3-80F1-4CB485271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73" y="2123835"/>
            <a:ext cx="5720653" cy="3843332"/>
          </a:xfrm>
        </p:spPr>
      </p:pic>
    </p:spTree>
    <p:extLst>
      <p:ext uri="{BB962C8B-B14F-4D97-AF65-F5344CB8AC3E}">
        <p14:creationId xmlns:p14="http://schemas.microsoft.com/office/powerpoint/2010/main" val="182197958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46</Words>
  <Application>Microsoft Office PowerPoint</Application>
  <PresentationFormat>Širokoúhlá obrazovka</PresentationFormat>
  <Paragraphs>17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Motiv Office</vt:lpstr>
      <vt:lpstr>IS pro správu inteligentního domu</vt:lpstr>
      <vt:lpstr>Seznam použitých knihoven a frameworků</vt:lpstr>
      <vt:lpstr>SWOT analýza</vt:lpstr>
      <vt:lpstr>Strategie</vt:lpstr>
      <vt:lpstr>EPC diagram – ovládání teploty</vt:lpstr>
      <vt:lpstr>Use case a scénáře</vt:lpstr>
      <vt:lpstr>Sekvenční analytický diagram získání měsíčních statistik</vt:lpstr>
      <vt:lpstr>Sekvenční návrhový diagram získání měsíčních statistik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pro správu inteligentního domu</dc:title>
  <dc:creator>Tomáš Silber</dc:creator>
  <cp:lastModifiedBy>Tomáš Silber</cp:lastModifiedBy>
  <cp:revision>11</cp:revision>
  <dcterms:created xsi:type="dcterms:W3CDTF">2020-06-11T19:16:29Z</dcterms:created>
  <dcterms:modified xsi:type="dcterms:W3CDTF">2020-06-21T21:21:27Z</dcterms:modified>
</cp:coreProperties>
</file>