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-444" y="1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EAFA2-1AE9-D13F-F18D-E6863FB0F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76B15B-B063-54F7-8293-C502ADEAB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EA3C85-EB6B-4EC0-DB37-7DC11B70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2A0E8-7AF5-668C-4F76-22CCE8A0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89727-2D01-894A-65BF-320F3FE9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65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AE6D9-6FD3-40F3-F917-421F3231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E4339F-A87E-DF74-B4C0-70FC36EF1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22640-CAFE-F004-3342-31E517AB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93076-CC7B-24A1-64F6-5E459895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B943C-9651-B2A5-DC89-A2AB038B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86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DB4F19-17B0-887B-73CF-0B6BBD03A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FF905A-2300-B3F5-C68B-1178149B3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F8132-D512-6224-B7CF-9D3B7AAC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CAF35-A82A-F42C-A8CF-E37A8E65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B0C49-D3E3-D123-B7C6-ACB97455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0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FD001-08AA-4272-D3FC-F9A5010A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FFCC7-1CD0-EE3B-92D1-24706CCD7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F450B-9A32-AE36-0DB2-BAD1F5FE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C9B3F-156E-49AF-7692-505B6868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555EB-DBF3-2A01-03F8-5865382F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3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570BF-3A4A-1880-D75E-B26E05B0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6C6B3B-7F7A-1B56-D6A5-21D5AD1AD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48036-28B6-1F8D-574D-472DAE41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5CE39-60B8-CAC5-D9E5-FFB959DA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4ADB0-D5B1-FA82-8D0D-5EE55DC7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8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DC045-28B9-CBEB-837B-C11081FE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9FBD4-52AE-25FE-174C-9A205B8BE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CAEA63-24DE-5A1B-B28C-00708976D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84848A-CDC2-D294-D7BD-FDE0C63D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C4ADA2-0B7F-71A3-55B1-16346D74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A5F6C-9C39-A0B4-ACFD-5336DC44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80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6C9C9-6BC4-3551-7DA7-E3D0EBF5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024EC8-C832-38DB-2A24-B13130A38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BFD6F0-D123-EFE4-C1EF-ED60122C8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9D873C-87B0-8A2F-89FE-F4C9B1F2A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DF73F7-9757-F266-2442-845450D77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7ACACE-B131-E1EB-AD5F-B233C3E7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9A8309-313B-4EAA-02E2-F839D4DC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7C6E5F-921B-60AD-B326-5B4F8498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6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AEE2B-BAAB-01D3-4BA8-27ADEF98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BA5B5E-66FE-8F03-F7BB-C424270D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DB10C8-113F-6F95-2DD0-D760FF96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5B1F1B-AFE5-514A-4290-0B4EAF55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4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E9C689-7FD8-1EDB-3060-C5E2B861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147270-6DEB-03E0-1D98-30B162FA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0BD08B-C4E8-EF9C-F201-3103BA62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69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10583-8B0C-AA49-1A11-657507FD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9651B-AF19-E454-06BA-30BE97345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7E28B-1D26-3837-658F-B455BE845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4E176-897F-3985-E79A-3B8AE3F8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7530DD-DB09-D11C-0B0D-FE42BA8B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2EFCE6-41A2-E519-E508-F1D663EF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7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FFF48-F226-A618-2971-254844A9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8D1639-129A-83EE-C192-623B37E77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09664F-F709-3B39-A4E8-2682EE6F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5509-D92A-E5A2-22C4-AA46DD0D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3FA82-5B30-17FC-EB04-1BD35E8A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43967E-529A-5678-EA99-30B8C557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62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55CDF5-592C-F11A-2D07-EEB6B1EB6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16D1A-C51D-E23F-AE68-241515521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42B0B-2496-FE58-70D5-A7A26714A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1FE83A-1A6D-4FB6-8C68-F5332DEE8E6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461515-313F-F8C5-2AF3-138DB34D0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2262D-BD5A-2363-9D6E-7E2B5D235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3FCE1B9-7256-3FCD-7F47-C0C6065245BA}"/>
              </a:ext>
            </a:extLst>
          </p:cNvPr>
          <p:cNvSpPr/>
          <p:nvPr/>
        </p:nvSpPr>
        <p:spPr>
          <a:xfrm>
            <a:off x="0" y="3049291"/>
            <a:ext cx="12192000" cy="75941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</a:t>
            </a:r>
            <a:r>
              <a:rPr lang="en-US" altLang="ko-KR" dirty="0"/>
              <a:t>	</a:t>
            </a:r>
            <a:r>
              <a:rPr lang="ko-KR" altLang="en-US" dirty="0"/>
              <a:t>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5CC476D-DFF5-5C28-303C-9DA5CFF1AB6C}"/>
              </a:ext>
            </a:extLst>
          </p:cNvPr>
          <p:cNvSpPr/>
          <p:nvPr/>
        </p:nvSpPr>
        <p:spPr>
          <a:xfrm>
            <a:off x="0" y="3049291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B1F</a:t>
            </a:r>
            <a:endParaRPr lang="ko-KR" altLang="en-US" sz="1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A19FBA8-7051-F0E1-3855-970DE4FF8F71}"/>
              </a:ext>
            </a:extLst>
          </p:cNvPr>
          <p:cNvSpPr/>
          <p:nvPr/>
        </p:nvSpPr>
        <p:spPr>
          <a:xfrm>
            <a:off x="0" y="3453062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B3F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1A3F5CE-7ECE-6939-7F12-DE837AC13925}"/>
              </a:ext>
            </a:extLst>
          </p:cNvPr>
          <p:cNvSpPr/>
          <p:nvPr/>
        </p:nvSpPr>
        <p:spPr>
          <a:xfrm>
            <a:off x="11669486" y="3049291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B1F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86C7D75-14E8-1155-CA66-3A562A74C343}"/>
              </a:ext>
            </a:extLst>
          </p:cNvPr>
          <p:cNvSpPr/>
          <p:nvPr/>
        </p:nvSpPr>
        <p:spPr>
          <a:xfrm>
            <a:off x="11669486" y="3453062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B3F</a:t>
            </a:r>
            <a:endParaRPr lang="ko-KR" altLang="en-US" sz="1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37A3AC2-529F-3C9E-1655-18F6CDEEAF2E}"/>
              </a:ext>
            </a:extLst>
          </p:cNvPr>
          <p:cNvSpPr/>
          <p:nvPr/>
        </p:nvSpPr>
        <p:spPr>
          <a:xfrm>
            <a:off x="0" y="-1"/>
            <a:ext cx="6731668" cy="266570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2457BC8-F37D-E522-6FA9-ACA889524749}"/>
              </a:ext>
            </a:extLst>
          </p:cNvPr>
          <p:cNvSpPr/>
          <p:nvPr/>
        </p:nvSpPr>
        <p:spPr>
          <a:xfrm>
            <a:off x="7067226" y="-24064"/>
            <a:ext cx="5124773" cy="272273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카페 </a:t>
            </a:r>
            <a:r>
              <a:rPr lang="en-US" altLang="ko-KR" dirty="0"/>
              <a:t>+ </a:t>
            </a:r>
            <a:r>
              <a:rPr lang="ko-KR" altLang="en-US" dirty="0"/>
              <a:t>술집 </a:t>
            </a:r>
            <a:r>
              <a:rPr lang="en-US" altLang="ko-KR" dirty="0"/>
              <a:t>+ </a:t>
            </a:r>
            <a:r>
              <a:rPr lang="ko-KR" altLang="en-US" dirty="0"/>
              <a:t>식당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A2D422F-EBF2-9A70-5A45-1F6B0C7B78D1}"/>
              </a:ext>
            </a:extLst>
          </p:cNvPr>
          <p:cNvSpPr/>
          <p:nvPr/>
        </p:nvSpPr>
        <p:spPr>
          <a:xfrm>
            <a:off x="8555064" y="4159328"/>
            <a:ext cx="3636936" cy="2698672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헬스장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603587A-32F4-7A22-5F9A-3E91C74AE749}"/>
              </a:ext>
            </a:extLst>
          </p:cNvPr>
          <p:cNvSpPr/>
          <p:nvPr/>
        </p:nvSpPr>
        <p:spPr>
          <a:xfrm>
            <a:off x="6731668" y="4216352"/>
            <a:ext cx="1818468" cy="264164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영화관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AD73E92-BCCD-15BB-316B-CCF882BE8815}"/>
              </a:ext>
            </a:extLst>
          </p:cNvPr>
          <p:cNvSpPr/>
          <p:nvPr/>
        </p:nvSpPr>
        <p:spPr>
          <a:xfrm>
            <a:off x="5569060" y="3832768"/>
            <a:ext cx="1178108" cy="14159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E/V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C4EF65A-9274-CFD6-01BC-C83600C8B058}"/>
              </a:ext>
            </a:extLst>
          </p:cNvPr>
          <p:cNvSpPr/>
          <p:nvPr/>
        </p:nvSpPr>
        <p:spPr>
          <a:xfrm>
            <a:off x="-4928" y="4192290"/>
            <a:ext cx="5569060" cy="264164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02BED1-B3C9-CAA5-A68A-E7B42F5A652A}"/>
              </a:ext>
            </a:extLst>
          </p:cNvPr>
          <p:cNvSpPr/>
          <p:nvPr/>
        </p:nvSpPr>
        <p:spPr>
          <a:xfrm>
            <a:off x="2981080" y="2665704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공동현관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4C3AC6-62FA-6C92-654F-8770C57D065F}"/>
              </a:ext>
            </a:extLst>
          </p:cNvPr>
          <p:cNvSpPr/>
          <p:nvPr/>
        </p:nvSpPr>
        <p:spPr>
          <a:xfrm>
            <a:off x="2981080" y="3788520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공동현관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7B6E0B6-FF9A-D255-7C3F-716B78753D84}"/>
              </a:ext>
            </a:extLst>
          </p:cNvPr>
          <p:cNvSpPr/>
          <p:nvPr/>
        </p:nvSpPr>
        <p:spPr>
          <a:xfrm>
            <a:off x="27491" y="2232425"/>
            <a:ext cx="6676685" cy="466246"/>
          </a:xfrm>
          <a:prstGeom prst="round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 복도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AE2BD10-014A-7279-126D-11A7492A95B1}"/>
              </a:ext>
            </a:extLst>
          </p:cNvPr>
          <p:cNvSpPr/>
          <p:nvPr/>
        </p:nvSpPr>
        <p:spPr>
          <a:xfrm>
            <a:off x="-4927" y="4216352"/>
            <a:ext cx="5569060" cy="466246"/>
          </a:xfrm>
          <a:prstGeom prst="round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 복도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844D3AA-460D-A984-EFCE-E6FC603A57B1}"/>
              </a:ext>
            </a:extLst>
          </p:cNvPr>
          <p:cNvSpPr/>
          <p:nvPr/>
        </p:nvSpPr>
        <p:spPr>
          <a:xfrm>
            <a:off x="-4928" y="-12034"/>
            <a:ext cx="1503335" cy="2223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</a:t>
            </a:r>
            <a:r>
              <a:rPr lang="en-US" altLang="ko-KR" dirty="0"/>
              <a:t>	</a:t>
            </a:r>
            <a:r>
              <a:rPr lang="ko-KR" altLang="en-US" dirty="0"/>
              <a:t>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E8C1B8-A76B-0E01-DD97-19191217D977}"/>
              </a:ext>
            </a:extLst>
          </p:cNvPr>
          <p:cNvSpPr/>
          <p:nvPr/>
        </p:nvSpPr>
        <p:spPr>
          <a:xfrm>
            <a:off x="8080140" y="2696158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입구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56ECA0-4999-160B-A87A-0E194A95E11F}"/>
              </a:ext>
            </a:extLst>
          </p:cNvPr>
          <p:cNvSpPr/>
          <p:nvPr/>
        </p:nvSpPr>
        <p:spPr>
          <a:xfrm>
            <a:off x="10373532" y="3755558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입구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86A460-F854-BC78-5E49-7E41BDDEA878}"/>
              </a:ext>
            </a:extLst>
          </p:cNvPr>
          <p:cNvSpPr/>
          <p:nvPr/>
        </p:nvSpPr>
        <p:spPr>
          <a:xfrm>
            <a:off x="7178656" y="3813832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입구</a:t>
            </a:r>
          </a:p>
        </p:txBody>
      </p:sp>
    </p:spTree>
    <p:extLst>
      <p:ext uri="{BB962C8B-B14F-4D97-AF65-F5344CB8AC3E}">
        <p14:creationId xmlns:p14="http://schemas.microsoft.com/office/powerpoint/2010/main" val="58865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3FCE1B9-7256-3FCD-7F47-C0C6065245BA}"/>
              </a:ext>
            </a:extLst>
          </p:cNvPr>
          <p:cNvSpPr/>
          <p:nvPr/>
        </p:nvSpPr>
        <p:spPr>
          <a:xfrm>
            <a:off x="0" y="3049291"/>
            <a:ext cx="12192000" cy="75941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</a:t>
            </a:r>
            <a:r>
              <a:rPr lang="en-US" altLang="ko-KR" dirty="0"/>
              <a:t>	</a:t>
            </a:r>
            <a:r>
              <a:rPr lang="ko-KR" altLang="en-US" dirty="0"/>
              <a:t>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5CC476D-DFF5-5C28-303C-9DA5CFF1AB6C}"/>
              </a:ext>
            </a:extLst>
          </p:cNvPr>
          <p:cNvSpPr/>
          <p:nvPr/>
        </p:nvSpPr>
        <p:spPr>
          <a:xfrm>
            <a:off x="0" y="3049291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B1F</a:t>
            </a:r>
            <a:endParaRPr lang="ko-KR" altLang="en-US" sz="1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A19FBA8-7051-F0E1-3855-970DE4FF8F71}"/>
              </a:ext>
            </a:extLst>
          </p:cNvPr>
          <p:cNvSpPr/>
          <p:nvPr/>
        </p:nvSpPr>
        <p:spPr>
          <a:xfrm>
            <a:off x="0" y="3453062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B3F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1A3F5CE-7ECE-6939-7F12-DE837AC13925}"/>
              </a:ext>
            </a:extLst>
          </p:cNvPr>
          <p:cNvSpPr/>
          <p:nvPr/>
        </p:nvSpPr>
        <p:spPr>
          <a:xfrm>
            <a:off x="11669486" y="3049291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B1F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86C7D75-14E8-1155-CA66-3A562A74C343}"/>
              </a:ext>
            </a:extLst>
          </p:cNvPr>
          <p:cNvSpPr/>
          <p:nvPr/>
        </p:nvSpPr>
        <p:spPr>
          <a:xfrm>
            <a:off x="11669486" y="3453062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B3F</a:t>
            </a:r>
            <a:endParaRPr lang="ko-KR" altLang="en-US" sz="1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37A3AC2-529F-3C9E-1655-18F6CDEEAF2E}"/>
              </a:ext>
            </a:extLst>
          </p:cNvPr>
          <p:cNvSpPr/>
          <p:nvPr/>
        </p:nvSpPr>
        <p:spPr>
          <a:xfrm>
            <a:off x="0" y="-1"/>
            <a:ext cx="6731668" cy="266570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2457BC8-F37D-E522-6FA9-ACA889524749}"/>
              </a:ext>
            </a:extLst>
          </p:cNvPr>
          <p:cNvSpPr/>
          <p:nvPr/>
        </p:nvSpPr>
        <p:spPr>
          <a:xfrm>
            <a:off x="7067226" y="-24064"/>
            <a:ext cx="5124773" cy="272273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카페 </a:t>
            </a:r>
            <a:r>
              <a:rPr lang="en-US" altLang="ko-KR" dirty="0"/>
              <a:t>+ </a:t>
            </a:r>
            <a:r>
              <a:rPr lang="ko-KR" altLang="en-US" dirty="0"/>
              <a:t>술집 </a:t>
            </a:r>
            <a:r>
              <a:rPr lang="en-US" altLang="ko-KR" dirty="0"/>
              <a:t>+ </a:t>
            </a:r>
            <a:r>
              <a:rPr lang="ko-KR" altLang="en-US" dirty="0"/>
              <a:t>식당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A2D422F-EBF2-9A70-5A45-1F6B0C7B78D1}"/>
              </a:ext>
            </a:extLst>
          </p:cNvPr>
          <p:cNvSpPr/>
          <p:nvPr/>
        </p:nvSpPr>
        <p:spPr>
          <a:xfrm>
            <a:off x="8555064" y="4159328"/>
            <a:ext cx="3636936" cy="2698672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헬스장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603587A-32F4-7A22-5F9A-3E91C74AE749}"/>
              </a:ext>
            </a:extLst>
          </p:cNvPr>
          <p:cNvSpPr/>
          <p:nvPr/>
        </p:nvSpPr>
        <p:spPr>
          <a:xfrm>
            <a:off x="6731668" y="4216352"/>
            <a:ext cx="1818468" cy="264164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영화관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AD73E92-BCCD-15BB-316B-CCF882BE8815}"/>
              </a:ext>
            </a:extLst>
          </p:cNvPr>
          <p:cNvSpPr/>
          <p:nvPr/>
        </p:nvSpPr>
        <p:spPr>
          <a:xfrm>
            <a:off x="5569060" y="3832768"/>
            <a:ext cx="1178108" cy="14159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E/V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C4EF65A-9274-CFD6-01BC-C83600C8B058}"/>
              </a:ext>
            </a:extLst>
          </p:cNvPr>
          <p:cNvSpPr/>
          <p:nvPr/>
        </p:nvSpPr>
        <p:spPr>
          <a:xfrm>
            <a:off x="-4928" y="4192290"/>
            <a:ext cx="5569060" cy="264164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02BED1-B3C9-CAA5-A68A-E7B42F5A652A}"/>
              </a:ext>
            </a:extLst>
          </p:cNvPr>
          <p:cNvSpPr/>
          <p:nvPr/>
        </p:nvSpPr>
        <p:spPr>
          <a:xfrm>
            <a:off x="2981080" y="2665704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공동현관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4C3AC6-62FA-6C92-654F-8770C57D065F}"/>
              </a:ext>
            </a:extLst>
          </p:cNvPr>
          <p:cNvSpPr/>
          <p:nvPr/>
        </p:nvSpPr>
        <p:spPr>
          <a:xfrm>
            <a:off x="2981080" y="3788520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공동현관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7B6E0B6-FF9A-D255-7C3F-716B78753D84}"/>
              </a:ext>
            </a:extLst>
          </p:cNvPr>
          <p:cNvSpPr/>
          <p:nvPr/>
        </p:nvSpPr>
        <p:spPr>
          <a:xfrm>
            <a:off x="27491" y="2232425"/>
            <a:ext cx="6676685" cy="466246"/>
          </a:xfrm>
          <a:prstGeom prst="round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 복도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AE2BD10-014A-7279-126D-11A7492A95B1}"/>
              </a:ext>
            </a:extLst>
          </p:cNvPr>
          <p:cNvSpPr/>
          <p:nvPr/>
        </p:nvSpPr>
        <p:spPr>
          <a:xfrm>
            <a:off x="-4927" y="4216352"/>
            <a:ext cx="5569060" cy="466246"/>
          </a:xfrm>
          <a:prstGeom prst="round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 복도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844D3AA-460D-A984-EFCE-E6FC603A57B1}"/>
              </a:ext>
            </a:extLst>
          </p:cNvPr>
          <p:cNvSpPr/>
          <p:nvPr/>
        </p:nvSpPr>
        <p:spPr>
          <a:xfrm>
            <a:off x="-4928" y="-12034"/>
            <a:ext cx="1503335" cy="2223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</a:t>
            </a:r>
            <a:r>
              <a:rPr lang="en-US" altLang="ko-KR" dirty="0"/>
              <a:t>	</a:t>
            </a:r>
            <a:r>
              <a:rPr lang="ko-KR" altLang="en-US" dirty="0"/>
              <a:t>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E8C1B8-A76B-0E01-DD97-19191217D977}"/>
              </a:ext>
            </a:extLst>
          </p:cNvPr>
          <p:cNvSpPr/>
          <p:nvPr/>
        </p:nvSpPr>
        <p:spPr>
          <a:xfrm>
            <a:off x="8080140" y="2696158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입구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56ECA0-4999-160B-A87A-0E194A95E11F}"/>
              </a:ext>
            </a:extLst>
          </p:cNvPr>
          <p:cNvSpPr/>
          <p:nvPr/>
        </p:nvSpPr>
        <p:spPr>
          <a:xfrm>
            <a:off x="10373532" y="3755558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입구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86A460-F854-BC78-5E49-7E41BDDEA878}"/>
              </a:ext>
            </a:extLst>
          </p:cNvPr>
          <p:cNvSpPr/>
          <p:nvPr/>
        </p:nvSpPr>
        <p:spPr>
          <a:xfrm>
            <a:off x="7178656" y="3813832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입구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02B780B-EADE-3E1A-4E34-0927590AABFB}"/>
              </a:ext>
            </a:extLst>
          </p:cNvPr>
          <p:cNvSpPr/>
          <p:nvPr/>
        </p:nvSpPr>
        <p:spPr>
          <a:xfrm>
            <a:off x="5562900" y="3832768"/>
            <a:ext cx="433953" cy="3874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7D82FD7-4D20-482B-43EF-57F4198414D5}"/>
              </a:ext>
            </a:extLst>
          </p:cNvPr>
          <p:cNvSpPr/>
          <p:nvPr/>
        </p:nvSpPr>
        <p:spPr>
          <a:xfrm>
            <a:off x="4273958" y="-4383916"/>
            <a:ext cx="433953" cy="3874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6466F28-CA58-D492-2907-DD11B3EC3771}"/>
              </a:ext>
            </a:extLst>
          </p:cNvPr>
          <p:cNvSpPr/>
          <p:nvPr/>
        </p:nvSpPr>
        <p:spPr>
          <a:xfrm>
            <a:off x="7067226" y="-1"/>
            <a:ext cx="433953" cy="3874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0E94764-F88B-49DA-B136-39DB12A1F7FA}"/>
              </a:ext>
            </a:extLst>
          </p:cNvPr>
          <p:cNvSpPr/>
          <p:nvPr/>
        </p:nvSpPr>
        <p:spPr>
          <a:xfrm>
            <a:off x="8552600" y="4192290"/>
            <a:ext cx="433953" cy="3874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00083E6-07F7-CB9E-E158-1452CFBE7A8C}"/>
              </a:ext>
            </a:extLst>
          </p:cNvPr>
          <p:cNvSpPr/>
          <p:nvPr/>
        </p:nvSpPr>
        <p:spPr>
          <a:xfrm>
            <a:off x="6752936" y="4213840"/>
            <a:ext cx="433953" cy="3874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480CCCB-5442-FF2A-91A4-A9267DD54361}"/>
              </a:ext>
            </a:extLst>
          </p:cNvPr>
          <p:cNvSpPr/>
          <p:nvPr/>
        </p:nvSpPr>
        <p:spPr>
          <a:xfrm>
            <a:off x="-7079" y="-2"/>
            <a:ext cx="433953" cy="3874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C02F883-FB0B-8471-0A8E-391639634D7F}"/>
              </a:ext>
            </a:extLst>
          </p:cNvPr>
          <p:cNvSpPr/>
          <p:nvPr/>
        </p:nvSpPr>
        <p:spPr>
          <a:xfrm>
            <a:off x="0" y="4213840"/>
            <a:ext cx="433953" cy="3874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7E690A2-CDAE-C1F5-FE84-574AEA932640}"/>
              </a:ext>
            </a:extLst>
          </p:cNvPr>
          <p:cNvSpPr/>
          <p:nvPr/>
        </p:nvSpPr>
        <p:spPr>
          <a:xfrm>
            <a:off x="-213904" y="2882137"/>
            <a:ext cx="433953" cy="3874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422CC78-B1B5-0966-2914-1BE8B3D5E257}"/>
              </a:ext>
            </a:extLst>
          </p:cNvPr>
          <p:cNvSpPr/>
          <p:nvPr/>
        </p:nvSpPr>
        <p:spPr>
          <a:xfrm>
            <a:off x="6316519" y="3828113"/>
            <a:ext cx="433953" cy="3874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59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3FCE1B9-7256-3FCD-7F47-C0C6065245BA}"/>
              </a:ext>
            </a:extLst>
          </p:cNvPr>
          <p:cNvSpPr/>
          <p:nvPr/>
        </p:nvSpPr>
        <p:spPr>
          <a:xfrm>
            <a:off x="0" y="3049291"/>
            <a:ext cx="12192000" cy="75941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</a:t>
            </a:r>
            <a:r>
              <a:rPr lang="en-US" altLang="ko-KR" dirty="0"/>
              <a:t>	</a:t>
            </a:r>
            <a:r>
              <a:rPr lang="ko-KR" altLang="en-US" dirty="0"/>
              <a:t>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5CC476D-DFF5-5C28-303C-9DA5CFF1AB6C}"/>
              </a:ext>
            </a:extLst>
          </p:cNvPr>
          <p:cNvSpPr/>
          <p:nvPr/>
        </p:nvSpPr>
        <p:spPr>
          <a:xfrm>
            <a:off x="0" y="3049291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B1F</a:t>
            </a:r>
            <a:endParaRPr lang="ko-KR" altLang="en-US" sz="1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A19FBA8-7051-F0E1-3855-970DE4FF8F71}"/>
              </a:ext>
            </a:extLst>
          </p:cNvPr>
          <p:cNvSpPr/>
          <p:nvPr/>
        </p:nvSpPr>
        <p:spPr>
          <a:xfrm>
            <a:off x="0" y="3453062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B3F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1A3F5CE-7ECE-6939-7F12-DE837AC13925}"/>
              </a:ext>
            </a:extLst>
          </p:cNvPr>
          <p:cNvSpPr/>
          <p:nvPr/>
        </p:nvSpPr>
        <p:spPr>
          <a:xfrm>
            <a:off x="11669486" y="3049291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B1F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86C7D75-14E8-1155-CA66-3A562A74C343}"/>
              </a:ext>
            </a:extLst>
          </p:cNvPr>
          <p:cNvSpPr/>
          <p:nvPr/>
        </p:nvSpPr>
        <p:spPr>
          <a:xfrm>
            <a:off x="11669486" y="3453062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B3F</a:t>
            </a:r>
            <a:endParaRPr lang="ko-KR" altLang="en-US" sz="1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37A3AC2-529F-3C9E-1655-18F6CDEEAF2E}"/>
              </a:ext>
            </a:extLst>
          </p:cNvPr>
          <p:cNvSpPr/>
          <p:nvPr/>
        </p:nvSpPr>
        <p:spPr>
          <a:xfrm>
            <a:off x="0" y="-1"/>
            <a:ext cx="6731668" cy="266570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2457BC8-F37D-E522-6FA9-ACA889524749}"/>
              </a:ext>
            </a:extLst>
          </p:cNvPr>
          <p:cNvSpPr/>
          <p:nvPr/>
        </p:nvSpPr>
        <p:spPr>
          <a:xfrm>
            <a:off x="7067226" y="-24064"/>
            <a:ext cx="5124773" cy="272273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카페 </a:t>
            </a:r>
            <a:r>
              <a:rPr lang="en-US" altLang="ko-KR" dirty="0"/>
              <a:t>+ </a:t>
            </a:r>
            <a:r>
              <a:rPr lang="ko-KR" altLang="en-US" dirty="0"/>
              <a:t>술집 </a:t>
            </a:r>
            <a:r>
              <a:rPr lang="en-US" altLang="ko-KR" dirty="0"/>
              <a:t>+ </a:t>
            </a:r>
            <a:r>
              <a:rPr lang="ko-KR" altLang="en-US" dirty="0"/>
              <a:t>식당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A2D422F-EBF2-9A70-5A45-1F6B0C7B78D1}"/>
              </a:ext>
            </a:extLst>
          </p:cNvPr>
          <p:cNvSpPr/>
          <p:nvPr/>
        </p:nvSpPr>
        <p:spPr>
          <a:xfrm>
            <a:off x="8555064" y="4159328"/>
            <a:ext cx="3636936" cy="2698672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헬스장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603587A-32F4-7A22-5F9A-3E91C74AE749}"/>
              </a:ext>
            </a:extLst>
          </p:cNvPr>
          <p:cNvSpPr/>
          <p:nvPr/>
        </p:nvSpPr>
        <p:spPr>
          <a:xfrm>
            <a:off x="6731668" y="4216352"/>
            <a:ext cx="1818468" cy="264164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영화관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AD73E92-BCCD-15BB-316B-CCF882BE8815}"/>
              </a:ext>
            </a:extLst>
          </p:cNvPr>
          <p:cNvSpPr/>
          <p:nvPr/>
        </p:nvSpPr>
        <p:spPr>
          <a:xfrm>
            <a:off x="5569060" y="3832768"/>
            <a:ext cx="1178108" cy="14159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E/V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C4EF65A-9274-CFD6-01BC-C83600C8B058}"/>
              </a:ext>
            </a:extLst>
          </p:cNvPr>
          <p:cNvSpPr/>
          <p:nvPr/>
        </p:nvSpPr>
        <p:spPr>
          <a:xfrm>
            <a:off x="-4928" y="4192290"/>
            <a:ext cx="5569060" cy="264164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02BED1-B3C9-CAA5-A68A-E7B42F5A652A}"/>
              </a:ext>
            </a:extLst>
          </p:cNvPr>
          <p:cNvSpPr/>
          <p:nvPr/>
        </p:nvSpPr>
        <p:spPr>
          <a:xfrm>
            <a:off x="3641865" y="2760120"/>
            <a:ext cx="939991" cy="2216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공동현관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4C3AC6-62FA-6C92-654F-8770C57D065F}"/>
              </a:ext>
            </a:extLst>
          </p:cNvPr>
          <p:cNvSpPr/>
          <p:nvPr/>
        </p:nvSpPr>
        <p:spPr>
          <a:xfrm>
            <a:off x="2981080" y="3788520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공동현관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7B6E0B6-FF9A-D255-7C3F-716B78753D84}"/>
              </a:ext>
            </a:extLst>
          </p:cNvPr>
          <p:cNvSpPr/>
          <p:nvPr/>
        </p:nvSpPr>
        <p:spPr>
          <a:xfrm>
            <a:off x="27491" y="2232425"/>
            <a:ext cx="6676685" cy="466246"/>
          </a:xfrm>
          <a:prstGeom prst="round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 복도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AE2BD10-014A-7279-126D-11A7492A95B1}"/>
              </a:ext>
            </a:extLst>
          </p:cNvPr>
          <p:cNvSpPr/>
          <p:nvPr/>
        </p:nvSpPr>
        <p:spPr>
          <a:xfrm>
            <a:off x="-4927" y="4216352"/>
            <a:ext cx="5569060" cy="466246"/>
          </a:xfrm>
          <a:prstGeom prst="round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 복도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844D3AA-460D-A984-EFCE-E6FC603A57B1}"/>
              </a:ext>
            </a:extLst>
          </p:cNvPr>
          <p:cNvSpPr/>
          <p:nvPr/>
        </p:nvSpPr>
        <p:spPr>
          <a:xfrm>
            <a:off x="-4928" y="-12034"/>
            <a:ext cx="1503335" cy="2223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</a:t>
            </a:r>
            <a:r>
              <a:rPr lang="en-US" altLang="ko-KR" dirty="0"/>
              <a:t>	</a:t>
            </a:r>
            <a:r>
              <a:rPr lang="ko-KR" altLang="en-US" dirty="0"/>
              <a:t>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E8C1B8-A76B-0E01-DD97-19191217D977}"/>
              </a:ext>
            </a:extLst>
          </p:cNvPr>
          <p:cNvSpPr/>
          <p:nvPr/>
        </p:nvSpPr>
        <p:spPr>
          <a:xfrm>
            <a:off x="8080140" y="2696158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입구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56ECA0-4999-160B-A87A-0E194A95E11F}"/>
              </a:ext>
            </a:extLst>
          </p:cNvPr>
          <p:cNvSpPr/>
          <p:nvPr/>
        </p:nvSpPr>
        <p:spPr>
          <a:xfrm>
            <a:off x="10373532" y="3755558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입구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86A460-F854-BC78-5E49-7E41BDDEA878}"/>
              </a:ext>
            </a:extLst>
          </p:cNvPr>
          <p:cNvSpPr/>
          <p:nvPr/>
        </p:nvSpPr>
        <p:spPr>
          <a:xfrm>
            <a:off x="7178656" y="3813832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입구</a:t>
            </a:r>
          </a:p>
        </p:txBody>
      </p:sp>
      <p:sp>
        <p:nvSpPr>
          <p:cNvPr id="3" name="부분 원형 2">
            <a:extLst>
              <a:ext uri="{FF2B5EF4-FFF2-40B4-BE49-F238E27FC236}">
                <a16:creationId xmlns:a16="http://schemas.microsoft.com/office/drawing/2014/main" id="{A2FCEBA8-2458-4F0C-7861-96FD67898C7F}"/>
              </a:ext>
            </a:extLst>
          </p:cNvPr>
          <p:cNvSpPr/>
          <p:nvPr/>
        </p:nvSpPr>
        <p:spPr>
          <a:xfrm>
            <a:off x="3144867" y="2712035"/>
            <a:ext cx="776204" cy="650451"/>
          </a:xfrm>
          <a:prstGeom prst="pie">
            <a:avLst>
              <a:gd name="adj1" fmla="val 10796851"/>
              <a:gd name="adj2" fmla="val 162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8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48D5E-BBF7-43A3-8B14-BCC493D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지하 </a:t>
            </a:r>
            <a:r>
              <a:rPr lang="en-US" altLang="ko-KR" dirty="0"/>
              <a:t>3</a:t>
            </a:r>
            <a:r>
              <a:rPr lang="ko-KR" altLang="en-US" dirty="0"/>
              <a:t>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FA2D3-2750-3BD8-723D-4EF6A7079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09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0A1BEA-2235-12A7-BE86-99D502930E80}"/>
              </a:ext>
            </a:extLst>
          </p:cNvPr>
          <p:cNvSpPr/>
          <p:nvPr/>
        </p:nvSpPr>
        <p:spPr>
          <a:xfrm>
            <a:off x="0" y="960120"/>
            <a:ext cx="9022080" cy="822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6447A5-0B35-E6B9-CD61-B460ED7250FA}"/>
              </a:ext>
            </a:extLst>
          </p:cNvPr>
          <p:cNvSpPr/>
          <p:nvPr/>
        </p:nvSpPr>
        <p:spPr>
          <a:xfrm rot="5400000">
            <a:off x="8011160" y="1010920"/>
            <a:ext cx="2844800" cy="822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3EBAF2-1EF0-52DD-D1BD-D19946291F7B}"/>
              </a:ext>
            </a:extLst>
          </p:cNvPr>
          <p:cNvSpPr/>
          <p:nvPr/>
        </p:nvSpPr>
        <p:spPr>
          <a:xfrm rot="5400000">
            <a:off x="4290060" y="2659380"/>
            <a:ext cx="4221480" cy="822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B5E0C8-ED0D-0CD6-AC75-EFBD103F2DB0}"/>
              </a:ext>
            </a:extLst>
          </p:cNvPr>
          <p:cNvSpPr/>
          <p:nvPr/>
        </p:nvSpPr>
        <p:spPr>
          <a:xfrm>
            <a:off x="5989320" y="4358640"/>
            <a:ext cx="2255520" cy="822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65EA3F-CD72-E3F2-64E5-579C53E2A834}"/>
              </a:ext>
            </a:extLst>
          </p:cNvPr>
          <p:cNvSpPr/>
          <p:nvPr/>
        </p:nvSpPr>
        <p:spPr>
          <a:xfrm>
            <a:off x="0" y="3947160"/>
            <a:ext cx="3429000" cy="822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F79ED0-DA9F-29A1-81A2-69C7409BCF74}"/>
              </a:ext>
            </a:extLst>
          </p:cNvPr>
          <p:cNvSpPr/>
          <p:nvPr/>
        </p:nvSpPr>
        <p:spPr>
          <a:xfrm rot="5400000">
            <a:off x="1562100" y="4991100"/>
            <a:ext cx="2910840" cy="822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00E3C9-635C-F941-884A-3F1F51A7F800}"/>
              </a:ext>
            </a:extLst>
          </p:cNvPr>
          <p:cNvSpPr/>
          <p:nvPr/>
        </p:nvSpPr>
        <p:spPr>
          <a:xfrm rot="5400000">
            <a:off x="7838440" y="4851400"/>
            <a:ext cx="3190240" cy="822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07E77C-2BA9-B2F7-4F97-A1B0F4CAFC45}"/>
              </a:ext>
            </a:extLst>
          </p:cNvPr>
          <p:cNvSpPr/>
          <p:nvPr/>
        </p:nvSpPr>
        <p:spPr>
          <a:xfrm>
            <a:off x="9022081" y="2844800"/>
            <a:ext cx="822959" cy="822960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200" dirty="0"/>
              <a:t>앉아서 이동가능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46AAB4F-B9D0-462D-4810-6122B58A4E71}"/>
              </a:ext>
            </a:extLst>
          </p:cNvPr>
          <p:cNvSpPr/>
          <p:nvPr/>
        </p:nvSpPr>
        <p:spPr>
          <a:xfrm>
            <a:off x="889000" y="2720340"/>
            <a:ext cx="9779000" cy="1066800"/>
          </a:xfrm>
          <a:prstGeom prst="rightArrow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이동동선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61F106-BD55-2925-562D-34726F1059D3}"/>
              </a:ext>
            </a:extLst>
          </p:cNvPr>
          <p:cNvSpPr/>
          <p:nvPr/>
        </p:nvSpPr>
        <p:spPr>
          <a:xfrm>
            <a:off x="-15241" y="0"/>
            <a:ext cx="3914141" cy="63246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지하</a:t>
            </a:r>
            <a:r>
              <a:rPr lang="en-US" altLang="ko-KR" dirty="0"/>
              <a:t>3</a:t>
            </a:r>
            <a:r>
              <a:rPr lang="ko-KR" altLang="en-US" dirty="0"/>
              <a:t>층</a:t>
            </a:r>
            <a:r>
              <a:rPr lang="en-US" altLang="ko-KR" dirty="0"/>
              <a:t>-1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첫번째 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부분 원형 16">
            <a:extLst>
              <a:ext uri="{FF2B5EF4-FFF2-40B4-BE49-F238E27FC236}">
                <a16:creationId xmlns:a16="http://schemas.microsoft.com/office/drawing/2014/main" id="{95052F87-CEE7-AD43-375F-8138EAF8ED7E}"/>
              </a:ext>
            </a:extLst>
          </p:cNvPr>
          <p:cNvSpPr/>
          <p:nvPr/>
        </p:nvSpPr>
        <p:spPr>
          <a:xfrm>
            <a:off x="11522498" y="2844800"/>
            <a:ext cx="1339004" cy="1312230"/>
          </a:xfrm>
          <a:prstGeom prst="pie">
            <a:avLst>
              <a:gd name="adj1" fmla="val 10799996"/>
              <a:gd name="adj2" fmla="val 16200000"/>
            </a:avLst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5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F79ED0-DA9F-29A1-81A2-69C7409BCF74}"/>
              </a:ext>
            </a:extLst>
          </p:cNvPr>
          <p:cNvSpPr/>
          <p:nvPr/>
        </p:nvSpPr>
        <p:spPr>
          <a:xfrm rot="5400000">
            <a:off x="-458470" y="3256280"/>
            <a:ext cx="4787900" cy="822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61F106-BD55-2925-562D-34726F1059D3}"/>
              </a:ext>
            </a:extLst>
          </p:cNvPr>
          <p:cNvSpPr/>
          <p:nvPr/>
        </p:nvSpPr>
        <p:spPr>
          <a:xfrm>
            <a:off x="-15241" y="0"/>
            <a:ext cx="3914141" cy="63246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지하</a:t>
            </a:r>
            <a:r>
              <a:rPr lang="en-US" altLang="ko-KR" dirty="0"/>
              <a:t>3</a:t>
            </a:r>
            <a:r>
              <a:rPr lang="ko-KR" altLang="en-US" dirty="0"/>
              <a:t>층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94CC84-6ECE-CFC1-2756-26862591A478}"/>
              </a:ext>
            </a:extLst>
          </p:cNvPr>
          <p:cNvSpPr/>
          <p:nvPr/>
        </p:nvSpPr>
        <p:spPr>
          <a:xfrm rot="5400000">
            <a:off x="1667192" y="3256280"/>
            <a:ext cx="4787900" cy="822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736561-54F9-27FB-AB7D-194EF146DB32}"/>
              </a:ext>
            </a:extLst>
          </p:cNvPr>
          <p:cNvSpPr/>
          <p:nvPr/>
        </p:nvSpPr>
        <p:spPr>
          <a:xfrm rot="5400000">
            <a:off x="2459670" y="3315653"/>
            <a:ext cx="6858000" cy="226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0E656F-E383-0F10-95D5-4CAED63CAE77}"/>
              </a:ext>
            </a:extLst>
          </p:cNvPr>
          <p:cNvSpPr/>
          <p:nvPr/>
        </p:nvSpPr>
        <p:spPr>
          <a:xfrm rot="5400000">
            <a:off x="5322248" y="3256280"/>
            <a:ext cx="4787900" cy="822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EC6A07-CFAB-209F-FE44-31BBE8C5A8BB}"/>
              </a:ext>
            </a:extLst>
          </p:cNvPr>
          <p:cNvSpPr/>
          <p:nvPr/>
        </p:nvSpPr>
        <p:spPr>
          <a:xfrm rot="5400000">
            <a:off x="7447910" y="3256280"/>
            <a:ext cx="4787900" cy="822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4D6ED1-BA44-C21C-C357-FEF61AF12EE6}"/>
              </a:ext>
            </a:extLst>
          </p:cNvPr>
          <p:cNvSpPr/>
          <p:nvPr/>
        </p:nvSpPr>
        <p:spPr>
          <a:xfrm>
            <a:off x="9430378" y="3256280"/>
            <a:ext cx="822959" cy="822960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200" dirty="0"/>
              <a:t>앉아서 이동가능</a:t>
            </a:r>
          </a:p>
        </p:txBody>
      </p:sp>
      <p:sp>
        <p:nvSpPr>
          <p:cNvPr id="22" name="부분 원형 21">
            <a:extLst>
              <a:ext uri="{FF2B5EF4-FFF2-40B4-BE49-F238E27FC236}">
                <a16:creationId xmlns:a16="http://schemas.microsoft.com/office/drawing/2014/main" id="{76F34CEF-08C8-7463-F9B3-C4AAE2248305}"/>
              </a:ext>
            </a:extLst>
          </p:cNvPr>
          <p:cNvSpPr/>
          <p:nvPr/>
        </p:nvSpPr>
        <p:spPr>
          <a:xfrm rot="5400000">
            <a:off x="5332516" y="6189185"/>
            <a:ext cx="1339004" cy="1312230"/>
          </a:xfrm>
          <a:prstGeom prst="pie">
            <a:avLst>
              <a:gd name="adj1" fmla="val 10799996"/>
              <a:gd name="adj2" fmla="val 16200000"/>
            </a:avLst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부분 원형 22">
            <a:extLst>
              <a:ext uri="{FF2B5EF4-FFF2-40B4-BE49-F238E27FC236}">
                <a16:creationId xmlns:a16="http://schemas.microsoft.com/office/drawing/2014/main" id="{AF88EAFE-706B-2995-D59E-E793B456384B}"/>
              </a:ext>
            </a:extLst>
          </p:cNvPr>
          <p:cNvSpPr/>
          <p:nvPr/>
        </p:nvSpPr>
        <p:spPr>
          <a:xfrm rot="5400000">
            <a:off x="-688552" y="645847"/>
            <a:ext cx="1339004" cy="1312230"/>
          </a:xfrm>
          <a:prstGeom prst="pie">
            <a:avLst>
              <a:gd name="adj1" fmla="val 10799996"/>
              <a:gd name="adj2" fmla="val 16200000"/>
            </a:avLst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부분 원형 23">
            <a:extLst>
              <a:ext uri="{FF2B5EF4-FFF2-40B4-BE49-F238E27FC236}">
                <a16:creationId xmlns:a16="http://schemas.microsoft.com/office/drawing/2014/main" id="{E4CAD4DC-38A6-870C-C256-7DD596FFAFAC}"/>
              </a:ext>
            </a:extLst>
          </p:cNvPr>
          <p:cNvSpPr/>
          <p:nvPr/>
        </p:nvSpPr>
        <p:spPr>
          <a:xfrm>
            <a:off x="11522498" y="617695"/>
            <a:ext cx="1339004" cy="1312230"/>
          </a:xfrm>
          <a:prstGeom prst="pie">
            <a:avLst>
              <a:gd name="adj1" fmla="val 10799996"/>
              <a:gd name="adj2" fmla="val 16200000"/>
            </a:avLst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46AAB4F-B9D0-462D-4810-6122B58A4E71}"/>
              </a:ext>
            </a:extLst>
          </p:cNvPr>
          <p:cNvSpPr/>
          <p:nvPr/>
        </p:nvSpPr>
        <p:spPr>
          <a:xfrm>
            <a:off x="1206500" y="3134360"/>
            <a:ext cx="9779000" cy="1066800"/>
          </a:xfrm>
          <a:prstGeom prst="rightArrow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이동      동선</a:t>
            </a:r>
          </a:p>
        </p:txBody>
      </p:sp>
      <p:pic>
        <p:nvPicPr>
          <p:cNvPr id="27" name="그래픽 26" descr="로봇 단색으로 채워진">
            <a:extLst>
              <a:ext uri="{FF2B5EF4-FFF2-40B4-BE49-F238E27FC236}">
                <a16:creationId xmlns:a16="http://schemas.microsoft.com/office/drawing/2014/main" id="{AAF94F07-96DC-1D06-7760-C3457B290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6960" y="697230"/>
            <a:ext cx="549909" cy="549909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624272D-9553-83A9-2AC5-2F9A8C2CA6C8}"/>
              </a:ext>
            </a:extLst>
          </p:cNvPr>
          <p:cNvCxnSpPr/>
          <p:nvPr/>
        </p:nvCxnSpPr>
        <p:spPr>
          <a:xfrm>
            <a:off x="2896869" y="972184"/>
            <a:ext cx="19968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그래픽 29" descr="로봇 단색으로 채워진">
            <a:extLst>
              <a:ext uri="{FF2B5EF4-FFF2-40B4-BE49-F238E27FC236}">
                <a16:creationId xmlns:a16="http://schemas.microsoft.com/office/drawing/2014/main" id="{080C8F7E-7744-6B5E-F37B-D1BC3D551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6829" y="697230"/>
            <a:ext cx="549909" cy="549909"/>
          </a:xfrm>
          <a:prstGeom prst="rect">
            <a:avLst/>
          </a:prstGeom>
        </p:spPr>
      </p:pic>
      <p:pic>
        <p:nvPicPr>
          <p:cNvPr id="31" name="그래픽 30" descr="로봇 단색으로 채워진">
            <a:extLst>
              <a:ext uri="{FF2B5EF4-FFF2-40B4-BE49-F238E27FC236}">
                <a16:creationId xmlns:a16="http://schemas.microsoft.com/office/drawing/2014/main" id="{FC4A34F5-C069-458B-FFB8-6E6FC04EE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0545" y="1318684"/>
            <a:ext cx="549909" cy="549909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ED6BF7E-25EF-5971-4F89-119B5B60B904}"/>
              </a:ext>
            </a:extLst>
          </p:cNvPr>
          <p:cNvCxnSpPr>
            <a:cxnSpLocks/>
          </p:cNvCxnSpPr>
          <p:nvPr/>
        </p:nvCxnSpPr>
        <p:spPr>
          <a:xfrm flipV="1">
            <a:off x="11005384" y="2125344"/>
            <a:ext cx="0" cy="3239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그래픽 34" descr="로봇 단색으로 채워진">
            <a:extLst>
              <a:ext uri="{FF2B5EF4-FFF2-40B4-BE49-F238E27FC236}">
                <a16:creationId xmlns:a16="http://schemas.microsoft.com/office/drawing/2014/main" id="{742144BD-8D0B-4F67-E4BB-3A4B784C8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5140" y="5466821"/>
            <a:ext cx="549909" cy="549909"/>
          </a:xfrm>
          <a:prstGeom prst="rect">
            <a:avLst/>
          </a:prstGeom>
        </p:spPr>
      </p:pic>
      <p:pic>
        <p:nvPicPr>
          <p:cNvPr id="39" name="그래픽 38" descr="로봇 단색으로 채워진">
            <a:extLst>
              <a:ext uri="{FF2B5EF4-FFF2-40B4-BE49-F238E27FC236}">
                <a16:creationId xmlns:a16="http://schemas.microsoft.com/office/drawing/2014/main" id="{6783F2AB-50B7-D73B-D93C-357128B37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4999" y="6138123"/>
            <a:ext cx="549909" cy="549909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03AC871-E40D-384F-9234-387A99D8E53E}"/>
              </a:ext>
            </a:extLst>
          </p:cNvPr>
          <p:cNvCxnSpPr/>
          <p:nvPr/>
        </p:nvCxnSpPr>
        <p:spPr>
          <a:xfrm>
            <a:off x="9254908" y="6413077"/>
            <a:ext cx="19968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그래픽 40" descr="로봇 단색으로 채워진">
            <a:extLst>
              <a:ext uri="{FF2B5EF4-FFF2-40B4-BE49-F238E27FC236}">
                <a16:creationId xmlns:a16="http://schemas.microsoft.com/office/drawing/2014/main" id="{EBFB9FE9-9091-B46C-B064-7E623DF5A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868" y="6138123"/>
            <a:ext cx="549909" cy="54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4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61F106-BD55-2925-562D-34726F1059D3}"/>
              </a:ext>
            </a:extLst>
          </p:cNvPr>
          <p:cNvSpPr/>
          <p:nvPr/>
        </p:nvSpPr>
        <p:spPr>
          <a:xfrm>
            <a:off x="-15241" y="0"/>
            <a:ext cx="3914141" cy="63246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지하</a:t>
            </a:r>
            <a:r>
              <a:rPr lang="en-US" altLang="ko-KR" dirty="0"/>
              <a:t>3</a:t>
            </a:r>
            <a:r>
              <a:rPr lang="ko-KR" altLang="en-US" dirty="0"/>
              <a:t>층</a:t>
            </a:r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23" name="부분 원형 22">
            <a:extLst>
              <a:ext uri="{FF2B5EF4-FFF2-40B4-BE49-F238E27FC236}">
                <a16:creationId xmlns:a16="http://schemas.microsoft.com/office/drawing/2014/main" id="{AF88EAFE-706B-2995-D59E-E793B456384B}"/>
              </a:ext>
            </a:extLst>
          </p:cNvPr>
          <p:cNvSpPr/>
          <p:nvPr/>
        </p:nvSpPr>
        <p:spPr>
          <a:xfrm rot="5400000">
            <a:off x="-447015" y="632830"/>
            <a:ext cx="910724" cy="909984"/>
          </a:xfrm>
          <a:prstGeom prst="pie">
            <a:avLst>
              <a:gd name="adj1" fmla="val 10799996"/>
              <a:gd name="adj2" fmla="val 16200000"/>
            </a:avLst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46AAB4F-B9D0-462D-4810-6122B58A4E71}"/>
              </a:ext>
            </a:extLst>
          </p:cNvPr>
          <p:cNvSpPr/>
          <p:nvPr/>
        </p:nvSpPr>
        <p:spPr>
          <a:xfrm>
            <a:off x="1498600" y="8493760"/>
            <a:ext cx="9779000" cy="1066800"/>
          </a:xfrm>
          <a:prstGeom prst="rightArrow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이동      동선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4576BA-AC23-8FCF-72AD-4B5CC003D858}"/>
              </a:ext>
            </a:extLst>
          </p:cNvPr>
          <p:cNvSpPr/>
          <p:nvPr/>
        </p:nvSpPr>
        <p:spPr>
          <a:xfrm rot="5400000">
            <a:off x="-961200" y="4239927"/>
            <a:ext cx="3260561" cy="411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F6F72-ED99-9851-72A4-45569448F330}"/>
              </a:ext>
            </a:extLst>
          </p:cNvPr>
          <p:cNvSpPr/>
          <p:nvPr/>
        </p:nvSpPr>
        <p:spPr>
          <a:xfrm>
            <a:off x="463340" y="4234514"/>
            <a:ext cx="411482" cy="422308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3DC4C9-B6EF-EA00-A42A-F57FFBA2A591}"/>
              </a:ext>
            </a:extLst>
          </p:cNvPr>
          <p:cNvSpPr/>
          <p:nvPr/>
        </p:nvSpPr>
        <p:spPr>
          <a:xfrm rot="5400000">
            <a:off x="191125" y="4239927"/>
            <a:ext cx="3260561" cy="411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F1E1C6-BAFB-ABA0-F970-51E2940FF270}"/>
              </a:ext>
            </a:extLst>
          </p:cNvPr>
          <p:cNvSpPr/>
          <p:nvPr/>
        </p:nvSpPr>
        <p:spPr>
          <a:xfrm rot="5400000">
            <a:off x="1338811" y="4239927"/>
            <a:ext cx="3260561" cy="411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D11BC2-8154-9DF6-74BD-468196344E8D}"/>
              </a:ext>
            </a:extLst>
          </p:cNvPr>
          <p:cNvSpPr/>
          <p:nvPr/>
        </p:nvSpPr>
        <p:spPr>
          <a:xfrm rot="5400000">
            <a:off x="583247" y="3315653"/>
            <a:ext cx="6858000" cy="226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부분 원형 12">
            <a:extLst>
              <a:ext uri="{FF2B5EF4-FFF2-40B4-BE49-F238E27FC236}">
                <a16:creationId xmlns:a16="http://schemas.microsoft.com/office/drawing/2014/main" id="{27192D13-B840-3BE6-78AE-703D65970481}"/>
              </a:ext>
            </a:extLst>
          </p:cNvPr>
          <p:cNvSpPr/>
          <p:nvPr/>
        </p:nvSpPr>
        <p:spPr>
          <a:xfrm rot="5400000">
            <a:off x="3670233" y="6398565"/>
            <a:ext cx="910724" cy="909984"/>
          </a:xfrm>
          <a:prstGeom prst="pie">
            <a:avLst>
              <a:gd name="adj1" fmla="val 10799996"/>
              <a:gd name="adj2" fmla="val 16200000"/>
            </a:avLst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6DB4A-0789-4EC4-A41C-B4C724CB36BB}"/>
              </a:ext>
            </a:extLst>
          </p:cNvPr>
          <p:cNvSpPr/>
          <p:nvPr/>
        </p:nvSpPr>
        <p:spPr>
          <a:xfrm rot="5400000">
            <a:off x="6112996" y="3315653"/>
            <a:ext cx="6858000" cy="226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부분 원형 18">
            <a:extLst>
              <a:ext uri="{FF2B5EF4-FFF2-40B4-BE49-F238E27FC236}">
                <a16:creationId xmlns:a16="http://schemas.microsoft.com/office/drawing/2014/main" id="{66467AAF-8753-1E1C-4F64-55E9640C94FD}"/>
              </a:ext>
            </a:extLst>
          </p:cNvPr>
          <p:cNvSpPr/>
          <p:nvPr/>
        </p:nvSpPr>
        <p:spPr>
          <a:xfrm rot="5400000">
            <a:off x="9199982" y="6403008"/>
            <a:ext cx="910724" cy="909984"/>
          </a:xfrm>
          <a:prstGeom prst="pie">
            <a:avLst>
              <a:gd name="adj1" fmla="val 10799996"/>
              <a:gd name="adj2" fmla="val 16200000"/>
            </a:avLst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B85A06-8D99-8309-EB65-3FC6250AF2C5}"/>
              </a:ext>
            </a:extLst>
          </p:cNvPr>
          <p:cNvSpPr/>
          <p:nvPr/>
        </p:nvSpPr>
        <p:spPr>
          <a:xfrm>
            <a:off x="3898898" y="2064638"/>
            <a:ext cx="5756446" cy="268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571F7A-0924-8B36-F7F2-6684B4B40DE0}"/>
              </a:ext>
            </a:extLst>
          </p:cNvPr>
          <p:cNvSpPr/>
          <p:nvPr/>
        </p:nvSpPr>
        <p:spPr>
          <a:xfrm rot="5400000">
            <a:off x="251984" y="1772383"/>
            <a:ext cx="834191" cy="411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2DDBD1-C941-7A99-F80C-7ECCC5DE1D94}"/>
              </a:ext>
            </a:extLst>
          </p:cNvPr>
          <p:cNvSpPr/>
          <p:nvPr/>
        </p:nvSpPr>
        <p:spPr>
          <a:xfrm rot="5400000">
            <a:off x="1404309" y="1772383"/>
            <a:ext cx="834191" cy="411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AEF137-13FE-FF19-D231-AF6CC0C8DA62}"/>
              </a:ext>
            </a:extLst>
          </p:cNvPr>
          <p:cNvSpPr/>
          <p:nvPr/>
        </p:nvSpPr>
        <p:spPr>
          <a:xfrm rot="5400000">
            <a:off x="2044089" y="1772383"/>
            <a:ext cx="834191" cy="411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B45C3B-2605-0F96-15BD-DC9FC3C98B25}"/>
              </a:ext>
            </a:extLst>
          </p:cNvPr>
          <p:cNvSpPr/>
          <p:nvPr/>
        </p:nvSpPr>
        <p:spPr>
          <a:xfrm rot="5400000">
            <a:off x="3276061" y="1772383"/>
            <a:ext cx="834191" cy="411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1A0A5A-B618-7DA6-8009-D9194A938E1B}"/>
              </a:ext>
            </a:extLst>
          </p:cNvPr>
          <p:cNvSpPr/>
          <p:nvPr/>
        </p:nvSpPr>
        <p:spPr>
          <a:xfrm rot="5400000">
            <a:off x="3416304" y="4239926"/>
            <a:ext cx="3260561" cy="411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C7FE81B-32B4-A1A6-8A94-2E1F00F731FB}"/>
              </a:ext>
            </a:extLst>
          </p:cNvPr>
          <p:cNvSpPr/>
          <p:nvPr/>
        </p:nvSpPr>
        <p:spPr>
          <a:xfrm>
            <a:off x="5020570" y="5664465"/>
            <a:ext cx="2896209" cy="411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75854D-13E4-79FC-E9E0-835CE97CEA4D}"/>
              </a:ext>
            </a:extLst>
          </p:cNvPr>
          <p:cNvSpPr/>
          <p:nvPr/>
        </p:nvSpPr>
        <p:spPr>
          <a:xfrm>
            <a:off x="5367601" y="5653640"/>
            <a:ext cx="411482" cy="422308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C0B4F8-8FEA-23B9-E2CB-7906A371FFAB}"/>
              </a:ext>
            </a:extLst>
          </p:cNvPr>
          <p:cNvSpPr/>
          <p:nvPr/>
        </p:nvSpPr>
        <p:spPr>
          <a:xfrm rot="5400000">
            <a:off x="5245413" y="3452038"/>
            <a:ext cx="1709372" cy="411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9B32EB-670D-63A4-731B-A8934E85CB69}"/>
              </a:ext>
            </a:extLst>
          </p:cNvPr>
          <p:cNvSpPr/>
          <p:nvPr/>
        </p:nvSpPr>
        <p:spPr>
          <a:xfrm rot="5400000">
            <a:off x="5567179" y="5314550"/>
            <a:ext cx="1065841" cy="411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0673D7B-8CE6-B7C7-C294-A7FED8B72C27}"/>
              </a:ext>
            </a:extLst>
          </p:cNvPr>
          <p:cNvSpPr/>
          <p:nvPr/>
        </p:nvSpPr>
        <p:spPr>
          <a:xfrm rot="5400000">
            <a:off x="5352582" y="4239926"/>
            <a:ext cx="3260561" cy="411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484C8A8-1E15-09DC-90FD-C45CE973AA17}"/>
              </a:ext>
            </a:extLst>
          </p:cNvPr>
          <p:cNvSpPr/>
          <p:nvPr/>
        </p:nvSpPr>
        <p:spPr>
          <a:xfrm>
            <a:off x="6775809" y="5050537"/>
            <a:ext cx="411482" cy="422308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54D9A5-0CE6-02EA-ED64-AF30C36E94D6}"/>
              </a:ext>
            </a:extLst>
          </p:cNvPr>
          <p:cNvSpPr/>
          <p:nvPr/>
        </p:nvSpPr>
        <p:spPr>
          <a:xfrm>
            <a:off x="8477886" y="5659052"/>
            <a:ext cx="950720" cy="411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4067903-02FB-8EFC-E203-56F443A1A596}"/>
              </a:ext>
            </a:extLst>
          </p:cNvPr>
          <p:cNvSpPr/>
          <p:nvPr/>
        </p:nvSpPr>
        <p:spPr>
          <a:xfrm rot="5400000">
            <a:off x="6866271" y="3693762"/>
            <a:ext cx="2175735" cy="411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29C1FB5-E08B-BAD0-1404-05A14318739D}"/>
              </a:ext>
            </a:extLst>
          </p:cNvPr>
          <p:cNvSpPr/>
          <p:nvPr/>
        </p:nvSpPr>
        <p:spPr>
          <a:xfrm>
            <a:off x="7775290" y="2811636"/>
            <a:ext cx="1198366" cy="411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7800591-F632-77C4-D4BF-15C649B94604}"/>
              </a:ext>
            </a:extLst>
          </p:cNvPr>
          <p:cNvSpPr/>
          <p:nvPr/>
        </p:nvSpPr>
        <p:spPr>
          <a:xfrm rot="5400000">
            <a:off x="8275263" y="3105079"/>
            <a:ext cx="985660" cy="411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597D20-E40F-B207-B48B-BF0F8DCB37D6}"/>
              </a:ext>
            </a:extLst>
          </p:cNvPr>
          <p:cNvSpPr/>
          <p:nvPr/>
        </p:nvSpPr>
        <p:spPr>
          <a:xfrm>
            <a:off x="8155286" y="2803093"/>
            <a:ext cx="411482" cy="422308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A74FF8A-64A5-96D8-89DD-ED5C67E8B1C6}"/>
              </a:ext>
            </a:extLst>
          </p:cNvPr>
          <p:cNvSpPr/>
          <p:nvPr/>
        </p:nvSpPr>
        <p:spPr>
          <a:xfrm rot="5400000">
            <a:off x="8393325" y="4403541"/>
            <a:ext cx="749534" cy="411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E0771CB-49CB-778F-66C7-FC5BD3FC04C1}"/>
              </a:ext>
            </a:extLst>
          </p:cNvPr>
          <p:cNvSpPr/>
          <p:nvPr/>
        </p:nvSpPr>
        <p:spPr>
          <a:xfrm rot="5400000">
            <a:off x="10447210" y="5055950"/>
            <a:ext cx="749534" cy="411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F979FB3-BF91-7561-9F28-A4ADB1D3E511}"/>
              </a:ext>
            </a:extLst>
          </p:cNvPr>
          <p:cNvSpPr/>
          <p:nvPr/>
        </p:nvSpPr>
        <p:spPr>
          <a:xfrm rot="5400000">
            <a:off x="11408101" y="5055950"/>
            <a:ext cx="749534" cy="411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2285339-6672-9971-9FB8-5919F93EB9C5}"/>
              </a:ext>
            </a:extLst>
          </p:cNvPr>
          <p:cNvSpPr/>
          <p:nvPr/>
        </p:nvSpPr>
        <p:spPr>
          <a:xfrm rot="5400000">
            <a:off x="9359146" y="3731593"/>
            <a:ext cx="1016666" cy="4114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B786703-40BC-F398-0ACF-3EB042E9ECA0}"/>
              </a:ext>
            </a:extLst>
          </p:cNvPr>
          <p:cNvSpPr/>
          <p:nvPr/>
        </p:nvSpPr>
        <p:spPr>
          <a:xfrm>
            <a:off x="10042026" y="3428999"/>
            <a:ext cx="1627763" cy="4114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17E2B4A-6703-6DBB-CB2E-49761B9B68B8}"/>
              </a:ext>
            </a:extLst>
          </p:cNvPr>
          <p:cNvSpPr/>
          <p:nvPr/>
        </p:nvSpPr>
        <p:spPr>
          <a:xfrm rot="5400000">
            <a:off x="10362442" y="2155556"/>
            <a:ext cx="2193952" cy="4114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8302826-D75F-FFF8-8D9D-D5512B515323}"/>
              </a:ext>
            </a:extLst>
          </p:cNvPr>
          <p:cNvSpPr/>
          <p:nvPr/>
        </p:nvSpPr>
        <p:spPr>
          <a:xfrm rot="5400000">
            <a:off x="9732030" y="2721004"/>
            <a:ext cx="1063052" cy="4114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C20E984-3C59-6DFE-AF9E-9D790BC637ED}"/>
              </a:ext>
            </a:extLst>
          </p:cNvPr>
          <p:cNvSpPr/>
          <p:nvPr/>
        </p:nvSpPr>
        <p:spPr>
          <a:xfrm>
            <a:off x="9661737" y="1983735"/>
            <a:ext cx="811067" cy="4114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67E8690-1A80-5875-E881-BE6BEE744440}"/>
              </a:ext>
            </a:extLst>
          </p:cNvPr>
          <p:cNvSpPr/>
          <p:nvPr/>
        </p:nvSpPr>
        <p:spPr>
          <a:xfrm>
            <a:off x="9655755" y="1264321"/>
            <a:ext cx="1627763" cy="4114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AB40167-A402-DA90-B64A-2A0434C59FE0}"/>
              </a:ext>
            </a:extLst>
          </p:cNvPr>
          <p:cNvSpPr/>
          <p:nvPr/>
        </p:nvSpPr>
        <p:spPr>
          <a:xfrm rot="5400000">
            <a:off x="9835585" y="958525"/>
            <a:ext cx="605153" cy="4114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FACD5C4-0909-2A3F-7751-7212DC9CA4BA}"/>
              </a:ext>
            </a:extLst>
          </p:cNvPr>
          <p:cNvSpPr/>
          <p:nvPr/>
        </p:nvSpPr>
        <p:spPr>
          <a:xfrm>
            <a:off x="9661737" y="156238"/>
            <a:ext cx="1627763" cy="4114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FCB4395-F83E-4EAE-51DD-E218722E85F1}"/>
              </a:ext>
            </a:extLst>
          </p:cNvPr>
          <p:cNvSpPr/>
          <p:nvPr/>
        </p:nvSpPr>
        <p:spPr>
          <a:xfrm rot="5400000">
            <a:off x="10552232" y="518839"/>
            <a:ext cx="1063052" cy="4114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B6A0F11-C828-2820-227B-603DD6E74C94}"/>
              </a:ext>
            </a:extLst>
          </p:cNvPr>
          <p:cNvSpPr/>
          <p:nvPr/>
        </p:nvSpPr>
        <p:spPr>
          <a:xfrm>
            <a:off x="9646221" y="151869"/>
            <a:ext cx="2017783" cy="4305374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플레이어가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이동가능한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층 구역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863510E-EA2C-FB6B-0524-68689EC64B12}"/>
              </a:ext>
            </a:extLst>
          </p:cNvPr>
          <p:cNvSpPr/>
          <p:nvPr/>
        </p:nvSpPr>
        <p:spPr>
          <a:xfrm>
            <a:off x="4131988" y="153368"/>
            <a:ext cx="5296618" cy="4114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환풍구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36D5124-041E-51F7-B4CC-F15458417CFA}"/>
              </a:ext>
            </a:extLst>
          </p:cNvPr>
          <p:cNvSpPr/>
          <p:nvPr/>
        </p:nvSpPr>
        <p:spPr>
          <a:xfrm>
            <a:off x="1081504" y="-1243798"/>
            <a:ext cx="2102147" cy="12437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E/V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지하 </a:t>
            </a:r>
            <a:r>
              <a:rPr lang="en-US" altLang="ko-KR" dirty="0"/>
              <a:t>2</a:t>
            </a:r>
            <a:r>
              <a:rPr lang="ko-KR" altLang="en-US" dirty="0"/>
              <a:t>층으로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듀토리얼</a:t>
            </a:r>
            <a:r>
              <a:rPr lang="ko-KR" altLang="en-US" dirty="0"/>
              <a:t> 종료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E23622D-9AF8-F74F-0024-58D9A6506610}"/>
              </a:ext>
            </a:extLst>
          </p:cNvPr>
          <p:cNvSpPr/>
          <p:nvPr/>
        </p:nvSpPr>
        <p:spPr>
          <a:xfrm rot="5400000">
            <a:off x="9348883" y="5838193"/>
            <a:ext cx="749534" cy="1456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1540DF2-6333-0BD8-3B96-0455D2D710A9}"/>
              </a:ext>
            </a:extLst>
          </p:cNvPr>
          <p:cNvSpPr/>
          <p:nvPr/>
        </p:nvSpPr>
        <p:spPr>
          <a:xfrm rot="5400000">
            <a:off x="11769870" y="6033819"/>
            <a:ext cx="749534" cy="4114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E/V</a:t>
            </a:r>
            <a:endParaRPr lang="ko-KR" altLang="en-US" dirty="0"/>
          </a:p>
        </p:txBody>
      </p:sp>
      <p:pic>
        <p:nvPicPr>
          <p:cNvPr id="67" name="그래픽 66" descr="로봇 단색으로 채워진">
            <a:extLst>
              <a:ext uri="{FF2B5EF4-FFF2-40B4-BE49-F238E27FC236}">
                <a16:creationId xmlns:a16="http://schemas.microsoft.com/office/drawing/2014/main" id="{436BB54B-7EDE-8FD5-D0F5-637D21891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450" y="2433521"/>
            <a:ext cx="343566" cy="343566"/>
          </a:xfrm>
          <a:prstGeom prst="rect">
            <a:avLst/>
          </a:prstGeom>
        </p:spPr>
      </p:pic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304C15E-051B-EB85-7DE4-F5D9A48AC11C}"/>
              </a:ext>
            </a:extLst>
          </p:cNvPr>
          <p:cNvCxnSpPr>
            <a:cxnSpLocks/>
          </p:cNvCxnSpPr>
          <p:nvPr/>
        </p:nvCxnSpPr>
        <p:spPr>
          <a:xfrm>
            <a:off x="874821" y="2629032"/>
            <a:ext cx="23834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그래픽 68" descr="로봇 단색으로 채워진">
            <a:extLst>
              <a:ext uri="{FF2B5EF4-FFF2-40B4-BE49-F238E27FC236}">
                <a16:creationId xmlns:a16="http://schemas.microsoft.com/office/drawing/2014/main" id="{9F81379A-A5ED-DD6E-60BE-242FF616D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8352" y="2457249"/>
            <a:ext cx="343566" cy="343566"/>
          </a:xfrm>
          <a:prstGeom prst="rect">
            <a:avLst/>
          </a:prstGeom>
        </p:spPr>
      </p:pic>
      <p:pic>
        <p:nvPicPr>
          <p:cNvPr id="70" name="그래픽 69" descr="로봇 단색으로 채워진">
            <a:extLst>
              <a:ext uri="{FF2B5EF4-FFF2-40B4-BE49-F238E27FC236}">
                <a16:creationId xmlns:a16="http://schemas.microsoft.com/office/drawing/2014/main" id="{1B08A3C6-F2FB-9D36-8222-B52805C47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8352" y="3135366"/>
            <a:ext cx="343566" cy="343566"/>
          </a:xfrm>
          <a:prstGeom prst="rect">
            <a:avLst/>
          </a:prstGeom>
        </p:spPr>
      </p:pic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D758817-5D10-9BB5-E1C4-960260C57964}"/>
              </a:ext>
            </a:extLst>
          </p:cNvPr>
          <p:cNvCxnSpPr>
            <a:cxnSpLocks/>
          </p:cNvCxnSpPr>
          <p:nvPr/>
        </p:nvCxnSpPr>
        <p:spPr>
          <a:xfrm>
            <a:off x="3430135" y="3634740"/>
            <a:ext cx="0" cy="26510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그래픽 75" descr="로봇 단색으로 채워진">
            <a:extLst>
              <a:ext uri="{FF2B5EF4-FFF2-40B4-BE49-F238E27FC236}">
                <a16:creationId xmlns:a16="http://schemas.microsoft.com/office/drawing/2014/main" id="{58F67E2C-A29A-0A2F-DD19-A974E06B3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2991" y="6431737"/>
            <a:ext cx="343566" cy="343566"/>
          </a:xfrm>
          <a:prstGeom prst="rect">
            <a:avLst/>
          </a:prstGeom>
        </p:spPr>
      </p:pic>
      <p:pic>
        <p:nvPicPr>
          <p:cNvPr id="79" name="그래픽 78" descr="로봇 단색으로 채워진">
            <a:extLst>
              <a:ext uri="{FF2B5EF4-FFF2-40B4-BE49-F238E27FC236}">
                <a16:creationId xmlns:a16="http://schemas.microsoft.com/office/drawing/2014/main" id="{24BF4F92-E79F-662C-049C-C70678858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54" y="2991952"/>
            <a:ext cx="343566" cy="343566"/>
          </a:xfrm>
          <a:prstGeom prst="rect">
            <a:avLst/>
          </a:prstGeom>
        </p:spPr>
      </p:pic>
      <p:pic>
        <p:nvPicPr>
          <p:cNvPr id="80" name="그래픽 79" descr="로봇 단색으로 채워진">
            <a:extLst>
              <a:ext uri="{FF2B5EF4-FFF2-40B4-BE49-F238E27FC236}">
                <a16:creationId xmlns:a16="http://schemas.microsoft.com/office/drawing/2014/main" id="{97DB4A2F-0132-D4A9-66BA-4DA331A0B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556" y="2991952"/>
            <a:ext cx="343566" cy="343566"/>
          </a:xfrm>
          <a:prstGeom prst="rect">
            <a:avLst/>
          </a:prstGeom>
        </p:spPr>
      </p:pic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ED2453B-EC40-E665-3FFC-6D0163C3793A}"/>
              </a:ext>
            </a:extLst>
          </p:cNvPr>
          <p:cNvCxnSpPr>
            <a:cxnSpLocks/>
          </p:cNvCxnSpPr>
          <p:nvPr/>
        </p:nvCxnSpPr>
        <p:spPr>
          <a:xfrm flipV="1">
            <a:off x="1230339" y="3384550"/>
            <a:ext cx="0" cy="3168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E09C6E39-9185-8513-6719-568FD2521C53}"/>
              </a:ext>
            </a:extLst>
          </p:cNvPr>
          <p:cNvCxnSpPr>
            <a:cxnSpLocks/>
          </p:cNvCxnSpPr>
          <p:nvPr/>
        </p:nvCxnSpPr>
        <p:spPr>
          <a:xfrm flipV="1">
            <a:off x="201875" y="3384550"/>
            <a:ext cx="0" cy="3168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E7DEAB6-F0D6-A798-53F2-210087A5FB3A}"/>
              </a:ext>
            </a:extLst>
          </p:cNvPr>
          <p:cNvCxnSpPr>
            <a:cxnSpLocks/>
          </p:cNvCxnSpPr>
          <p:nvPr/>
        </p:nvCxnSpPr>
        <p:spPr>
          <a:xfrm>
            <a:off x="201875" y="6553200"/>
            <a:ext cx="10284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4" name="그래픽 113" descr="로봇 단색으로 채워진">
            <a:extLst>
              <a:ext uri="{FF2B5EF4-FFF2-40B4-BE49-F238E27FC236}">
                <a16:creationId xmlns:a16="http://schemas.microsoft.com/office/drawing/2014/main" id="{E7C3A943-5668-22D6-0563-BA6A3C86B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698" y="2514058"/>
            <a:ext cx="343566" cy="343566"/>
          </a:xfrm>
          <a:prstGeom prst="rect">
            <a:avLst/>
          </a:prstGeom>
        </p:spPr>
      </p:pic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82DD955-385F-7C23-1372-8F68DC476418}"/>
              </a:ext>
            </a:extLst>
          </p:cNvPr>
          <p:cNvCxnSpPr>
            <a:cxnSpLocks/>
          </p:cNvCxnSpPr>
          <p:nvPr/>
        </p:nvCxnSpPr>
        <p:spPr>
          <a:xfrm>
            <a:off x="5565481" y="3013432"/>
            <a:ext cx="0" cy="19071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6" name="그래픽 115" descr="로봇 단색으로 채워진">
            <a:extLst>
              <a:ext uri="{FF2B5EF4-FFF2-40B4-BE49-F238E27FC236}">
                <a16:creationId xmlns:a16="http://schemas.microsoft.com/office/drawing/2014/main" id="{4EA0524F-3098-9F85-EAAB-741A74B6E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1558" y="4984050"/>
            <a:ext cx="343566" cy="343566"/>
          </a:xfrm>
          <a:prstGeom prst="rect">
            <a:avLst/>
          </a:prstGeom>
        </p:spPr>
      </p:pic>
      <p:pic>
        <p:nvPicPr>
          <p:cNvPr id="119" name="그래픽 118" descr="로봇 단색으로 채워진">
            <a:extLst>
              <a:ext uri="{FF2B5EF4-FFF2-40B4-BE49-F238E27FC236}">
                <a16:creationId xmlns:a16="http://schemas.microsoft.com/office/drawing/2014/main" id="{2E75C614-03A4-5BA3-AE74-D53637242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8100" y="3552507"/>
            <a:ext cx="343566" cy="343566"/>
          </a:xfrm>
          <a:prstGeom prst="rect">
            <a:avLst/>
          </a:prstGeom>
        </p:spPr>
      </p:pic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51E4054-6C88-5BD0-A635-02B27D9EDE09}"/>
              </a:ext>
            </a:extLst>
          </p:cNvPr>
          <p:cNvCxnSpPr>
            <a:cxnSpLocks/>
          </p:cNvCxnSpPr>
          <p:nvPr/>
        </p:nvCxnSpPr>
        <p:spPr>
          <a:xfrm>
            <a:off x="6558113" y="3987800"/>
            <a:ext cx="0" cy="9327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1" name="그래픽 120" descr="로봇 단색으로 채워진">
            <a:extLst>
              <a:ext uri="{FF2B5EF4-FFF2-40B4-BE49-F238E27FC236}">
                <a16:creationId xmlns:a16="http://schemas.microsoft.com/office/drawing/2014/main" id="{A86F069B-4C67-4154-D135-34C05814D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4190" y="4984050"/>
            <a:ext cx="343566" cy="343566"/>
          </a:xfrm>
          <a:prstGeom prst="rect">
            <a:avLst/>
          </a:prstGeom>
        </p:spPr>
      </p:pic>
      <p:pic>
        <p:nvPicPr>
          <p:cNvPr id="123" name="그래픽 122" descr="로봇 단색으로 채워진">
            <a:extLst>
              <a:ext uri="{FF2B5EF4-FFF2-40B4-BE49-F238E27FC236}">
                <a16:creationId xmlns:a16="http://schemas.microsoft.com/office/drawing/2014/main" id="{6AF213CA-B03E-EC31-43C2-F74E89498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5745" y="5160295"/>
            <a:ext cx="343566" cy="343566"/>
          </a:xfrm>
          <a:prstGeom prst="rect">
            <a:avLst/>
          </a:prstGeom>
        </p:spPr>
      </p:pic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344EB00C-D786-6C01-C944-2A5CA5FE4479}"/>
              </a:ext>
            </a:extLst>
          </p:cNvPr>
          <p:cNvCxnSpPr>
            <a:cxnSpLocks/>
          </p:cNvCxnSpPr>
          <p:nvPr/>
        </p:nvCxnSpPr>
        <p:spPr>
          <a:xfrm>
            <a:off x="7781908" y="5327616"/>
            <a:ext cx="11713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그래픽 125" descr="로봇 단색으로 채워진">
            <a:extLst>
              <a:ext uri="{FF2B5EF4-FFF2-40B4-BE49-F238E27FC236}">
                <a16:creationId xmlns:a16="http://schemas.microsoft.com/office/drawing/2014/main" id="{FA23B162-37DA-DD66-31B8-479425F74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3877" y="5129279"/>
            <a:ext cx="343566" cy="343566"/>
          </a:xfrm>
          <a:prstGeom prst="rect">
            <a:avLst/>
          </a:prstGeom>
        </p:spPr>
      </p:pic>
      <p:pic>
        <p:nvPicPr>
          <p:cNvPr id="127" name="그래픽 126" descr="로봇 단색으로 채워진">
            <a:extLst>
              <a:ext uri="{FF2B5EF4-FFF2-40B4-BE49-F238E27FC236}">
                <a16:creationId xmlns:a16="http://schemas.microsoft.com/office/drawing/2014/main" id="{E5E2724E-133A-E33C-24CC-8B770EAC1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3877" y="4526563"/>
            <a:ext cx="343566" cy="343566"/>
          </a:xfrm>
          <a:prstGeom prst="rect">
            <a:avLst/>
          </a:prstGeom>
        </p:spPr>
      </p:pic>
      <p:pic>
        <p:nvPicPr>
          <p:cNvPr id="128" name="그래픽 127" descr="로봇 단색으로 채워진">
            <a:extLst>
              <a:ext uri="{FF2B5EF4-FFF2-40B4-BE49-F238E27FC236}">
                <a16:creationId xmlns:a16="http://schemas.microsoft.com/office/drawing/2014/main" id="{EC26ED71-A0D1-B8C8-8A02-940125A1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5160" y="2402532"/>
            <a:ext cx="343566" cy="343566"/>
          </a:xfrm>
          <a:prstGeom prst="rect">
            <a:avLst/>
          </a:prstGeom>
        </p:spPr>
      </p:pic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844186E-113A-C1CF-96E2-C657A67D9ED3}"/>
              </a:ext>
            </a:extLst>
          </p:cNvPr>
          <p:cNvCxnSpPr/>
          <p:nvPr/>
        </p:nvCxnSpPr>
        <p:spPr>
          <a:xfrm rot="16200000" flipH="1">
            <a:off x="7898180" y="2908885"/>
            <a:ext cx="1679878" cy="994376"/>
          </a:xfrm>
          <a:prstGeom prst="bentConnector3">
            <a:avLst>
              <a:gd name="adj1" fmla="val 10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2" name="그래픽 131" descr="로봇 단색으로 채워진">
            <a:extLst>
              <a:ext uri="{FF2B5EF4-FFF2-40B4-BE49-F238E27FC236}">
                <a16:creationId xmlns:a16="http://schemas.microsoft.com/office/drawing/2014/main" id="{3FB1A840-FFDE-58B5-93ED-81F792509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6277" y="4678963"/>
            <a:ext cx="343566" cy="343566"/>
          </a:xfrm>
          <a:prstGeom prst="rect">
            <a:avLst/>
          </a:prstGeom>
        </p:spPr>
      </p:pic>
      <p:pic>
        <p:nvPicPr>
          <p:cNvPr id="133" name="그래픽 132" descr="로봇 단색으로 채워진">
            <a:extLst>
              <a:ext uri="{FF2B5EF4-FFF2-40B4-BE49-F238E27FC236}">
                <a16:creationId xmlns:a16="http://schemas.microsoft.com/office/drawing/2014/main" id="{70DF552C-3E7A-BD47-8BE1-73F6CDFF4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2221" y="5881429"/>
            <a:ext cx="343566" cy="343566"/>
          </a:xfrm>
          <a:prstGeom prst="rect">
            <a:avLst/>
          </a:prstGeom>
        </p:spPr>
      </p:pic>
      <p:pic>
        <p:nvPicPr>
          <p:cNvPr id="134" name="그래픽 133" descr="로봇 단색으로 채워진">
            <a:extLst>
              <a:ext uri="{FF2B5EF4-FFF2-40B4-BE49-F238E27FC236}">
                <a16:creationId xmlns:a16="http://schemas.microsoft.com/office/drawing/2014/main" id="{10573D50-CFF5-C9CD-B435-EA9B92664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2221" y="6339335"/>
            <a:ext cx="343566" cy="3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5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159</Words>
  <Application>Microsoft Office PowerPoint</Application>
  <PresentationFormat>와이드스크린</PresentationFormat>
  <Paragraphs>79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지하 3층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세연 김</dc:creator>
  <cp:lastModifiedBy>세연 김</cp:lastModifiedBy>
  <cp:revision>11</cp:revision>
  <dcterms:created xsi:type="dcterms:W3CDTF">2024-03-26T06:49:31Z</dcterms:created>
  <dcterms:modified xsi:type="dcterms:W3CDTF">2024-04-02T08:40:07Z</dcterms:modified>
</cp:coreProperties>
</file>