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AFA2-1AE9-D13F-F18D-E6863FB0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6B15B-B063-54F7-8293-C502ADEAB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A3C85-EB6B-4EC0-DB37-7DC11B7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2A0E8-7AF5-668C-4F76-22CCE8A0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89727-2D01-894A-65BF-320F3FE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AE6D9-6FD3-40F3-F917-421F3231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4339F-A87E-DF74-B4C0-70FC36EF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22640-CAFE-F004-3342-31E517AB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93076-CC7B-24A1-64F6-5E459895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B943C-9651-B2A5-DC89-A2AB038B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6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B4F19-17B0-887B-73CF-0B6BBD03A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FF905A-2300-B3F5-C68B-1178149B3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F8132-D512-6224-B7CF-9D3B7AAC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CAF35-A82A-F42C-A8CF-E37A8E6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B0C49-D3E3-D123-B7C6-ACB97455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0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D001-08AA-4272-D3FC-F9A5010A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FFCC7-1CD0-EE3B-92D1-24706CCD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F450B-9A32-AE36-0DB2-BAD1F5FE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9B3F-156E-49AF-7692-505B686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555EB-DBF3-2A01-03F8-5865382F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3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570BF-3A4A-1880-D75E-B26E05B0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C6B3B-7F7A-1B56-D6A5-21D5AD1A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48036-28B6-1F8D-574D-472DAE41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5CE39-60B8-CAC5-D9E5-FFB959DA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4ADB0-D5B1-FA82-8D0D-5EE55DC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8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DC045-28B9-CBEB-837B-C11081FE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9FBD4-52AE-25FE-174C-9A205B8BE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AEA63-24DE-5A1B-B28C-00708976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4848A-CDC2-D294-D7BD-FDE0C63D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4ADA2-0B7F-71A3-55B1-16346D74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A5F6C-9C39-A0B4-ACFD-5336DC44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0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C9C9-6BC4-3551-7DA7-E3D0EBF5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24EC8-C832-38DB-2A24-B13130A3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FD6F0-D123-EFE4-C1EF-ED60122C8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D873C-87B0-8A2F-89FE-F4C9B1F2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DF73F7-9757-F266-2442-845450D77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ACACE-B131-E1EB-AD5F-B233C3E7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9A8309-313B-4EAA-02E2-F839D4D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7C6E5F-921B-60AD-B326-5B4F8498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6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AEE2B-BAAB-01D3-4BA8-27ADEF98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BA5B5E-66FE-8F03-F7BB-C424270D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B10C8-113F-6F95-2DD0-D760FF96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5B1F1B-AFE5-514A-4290-0B4EAF55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4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9C689-7FD8-1EDB-3060-C5E2B861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47270-6DEB-03E0-1D98-30B162FA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0BD08B-C4E8-EF9C-F201-3103BA62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10583-8B0C-AA49-1A11-657507F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9651B-AF19-E454-06BA-30BE9734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7E28B-1D26-3837-658F-B455BE84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4E176-897F-3985-E79A-3B8AE3F8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530DD-DB09-D11C-0B0D-FE42BA8B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EFCE6-41A2-E519-E508-F1D663EF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FFF48-F226-A618-2971-254844A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8D1639-129A-83EE-C192-623B37E7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9664F-F709-3B39-A4E8-2682EE6F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5509-D92A-E5A2-22C4-AA46DD0D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3FA82-5B30-17FC-EB04-1BD35E8A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3967E-529A-5678-EA99-30B8C55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55CDF5-592C-F11A-2D07-EEB6B1EB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16D1A-C51D-E23F-AE68-24151552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42B0B-2496-FE58-70D5-A7A26714A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E83A-1A6D-4FB6-8C68-F5332DEE8E6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61515-313F-F8C5-2AF3-138DB34D0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2262D-BD5A-2363-9D6E-7E2B5D235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D3430-C54E-40F4-BB7E-D1585DF15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CE1B9-7256-3FCD-7F47-C0C6065245BA}"/>
              </a:ext>
            </a:extLst>
          </p:cNvPr>
          <p:cNvSpPr/>
          <p:nvPr/>
        </p:nvSpPr>
        <p:spPr>
          <a:xfrm>
            <a:off x="0" y="3049291"/>
            <a:ext cx="12192000" cy="7594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</a:t>
            </a:r>
            <a:r>
              <a:rPr lang="en-US" altLang="ko-KR" dirty="0"/>
              <a:t>	</a:t>
            </a:r>
            <a:r>
              <a:rPr lang="ko-KR" altLang="en-US" dirty="0"/>
              <a:t>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CC476D-DFF5-5C28-303C-9DA5CFF1AB6C}"/>
              </a:ext>
            </a:extLst>
          </p:cNvPr>
          <p:cNvSpPr/>
          <p:nvPr/>
        </p:nvSpPr>
        <p:spPr>
          <a:xfrm>
            <a:off x="0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19FBA8-7051-F0E1-3855-970DE4FF8F71}"/>
              </a:ext>
            </a:extLst>
          </p:cNvPr>
          <p:cNvSpPr/>
          <p:nvPr/>
        </p:nvSpPr>
        <p:spPr>
          <a:xfrm>
            <a:off x="0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A3F5CE-7ECE-6939-7F12-DE837AC13925}"/>
              </a:ext>
            </a:extLst>
          </p:cNvPr>
          <p:cNvSpPr/>
          <p:nvPr/>
        </p:nvSpPr>
        <p:spPr>
          <a:xfrm>
            <a:off x="11669486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C7D75-14E8-1155-CA66-3A562A74C343}"/>
              </a:ext>
            </a:extLst>
          </p:cNvPr>
          <p:cNvSpPr/>
          <p:nvPr/>
        </p:nvSpPr>
        <p:spPr>
          <a:xfrm>
            <a:off x="11669486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7A3AC2-529F-3C9E-1655-18F6CDEEAF2E}"/>
              </a:ext>
            </a:extLst>
          </p:cNvPr>
          <p:cNvSpPr/>
          <p:nvPr/>
        </p:nvSpPr>
        <p:spPr>
          <a:xfrm>
            <a:off x="0" y="-1"/>
            <a:ext cx="6731668" cy="266570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457BC8-F37D-E522-6FA9-ACA889524749}"/>
              </a:ext>
            </a:extLst>
          </p:cNvPr>
          <p:cNvSpPr/>
          <p:nvPr/>
        </p:nvSpPr>
        <p:spPr>
          <a:xfrm>
            <a:off x="7067226" y="-24064"/>
            <a:ext cx="5124773" cy="272273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카페 </a:t>
            </a:r>
            <a:r>
              <a:rPr lang="en-US" altLang="ko-KR" dirty="0"/>
              <a:t>+ </a:t>
            </a:r>
            <a:r>
              <a:rPr lang="ko-KR" altLang="en-US" dirty="0"/>
              <a:t>술집 </a:t>
            </a:r>
            <a:r>
              <a:rPr lang="en-US" altLang="ko-KR" dirty="0"/>
              <a:t>+ </a:t>
            </a:r>
            <a:r>
              <a:rPr lang="ko-KR" altLang="en-US" dirty="0"/>
              <a:t>식당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2D422F-EBF2-9A70-5A45-1F6B0C7B78D1}"/>
              </a:ext>
            </a:extLst>
          </p:cNvPr>
          <p:cNvSpPr/>
          <p:nvPr/>
        </p:nvSpPr>
        <p:spPr>
          <a:xfrm>
            <a:off x="8555064" y="4159328"/>
            <a:ext cx="3636936" cy="269867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헬스장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03587A-32F4-7A22-5F9A-3E91C74AE749}"/>
              </a:ext>
            </a:extLst>
          </p:cNvPr>
          <p:cNvSpPr/>
          <p:nvPr/>
        </p:nvSpPr>
        <p:spPr>
          <a:xfrm>
            <a:off x="6731668" y="4216352"/>
            <a:ext cx="1818468" cy="264164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영화관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73E92-BCCD-15BB-316B-CCF882BE8815}"/>
              </a:ext>
            </a:extLst>
          </p:cNvPr>
          <p:cNvSpPr/>
          <p:nvPr/>
        </p:nvSpPr>
        <p:spPr>
          <a:xfrm>
            <a:off x="5569060" y="3832768"/>
            <a:ext cx="1178108" cy="141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E/V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4EF65A-9274-CFD6-01BC-C83600C8B058}"/>
              </a:ext>
            </a:extLst>
          </p:cNvPr>
          <p:cNvSpPr/>
          <p:nvPr/>
        </p:nvSpPr>
        <p:spPr>
          <a:xfrm>
            <a:off x="-4928" y="4192290"/>
            <a:ext cx="5569060" cy="26416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BED1-B3C9-CAA5-A68A-E7B42F5A652A}"/>
              </a:ext>
            </a:extLst>
          </p:cNvPr>
          <p:cNvSpPr/>
          <p:nvPr/>
        </p:nvSpPr>
        <p:spPr>
          <a:xfrm>
            <a:off x="2981080" y="2665704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C3AC6-62FA-6C92-654F-8770C57D065F}"/>
              </a:ext>
            </a:extLst>
          </p:cNvPr>
          <p:cNvSpPr/>
          <p:nvPr/>
        </p:nvSpPr>
        <p:spPr>
          <a:xfrm>
            <a:off x="2981080" y="3788520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B6E0B6-FF9A-D255-7C3F-716B78753D84}"/>
              </a:ext>
            </a:extLst>
          </p:cNvPr>
          <p:cNvSpPr/>
          <p:nvPr/>
        </p:nvSpPr>
        <p:spPr>
          <a:xfrm>
            <a:off x="27491" y="2232425"/>
            <a:ext cx="6676685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E2BD10-014A-7279-126D-11A7492A95B1}"/>
              </a:ext>
            </a:extLst>
          </p:cNvPr>
          <p:cNvSpPr/>
          <p:nvPr/>
        </p:nvSpPr>
        <p:spPr>
          <a:xfrm>
            <a:off x="-4927" y="4216352"/>
            <a:ext cx="5569060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44D3AA-460D-A984-EFCE-E6FC603A57B1}"/>
              </a:ext>
            </a:extLst>
          </p:cNvPr>
          <p:cNvSpPr/>
          <p:nvPr/>
        </p:nvSpPr>
        <p:spPr>
          <a:xfrm>
            <a:off x="-4928" y="-12034"/>
            <a:ext cx="1503335" cy="2223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	</a:t>
            </a:r>
            <a:r>
              <a:rPr lang="ko-KR" altLang="en-US" dirty="0"/>
              <a:t>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C1B8-A76B-0E01-DD97-19191217D977}"/>
              </a:ext>
            </a:extLst>
          </p:cNvPr>
          <p:cNvSpPr/>
          <p:nvPr/>
        </p:nvSpPr>
        <p:spPr>
          <a:xfrm>
            <a:off x="8080140" y="26961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56ECA0-4999-160B-A87A-0E194A95E11F}"/>
              </a:ext>
            </a:extLst>
          </p:cNvPr>
          <p:cNvSpPr/>
          <p:nvPr/>
        </p:nvSpPr>
        <p:spPr>
          <a:xfrm>
            <a:off x="10373532" y="37555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86A460-F854-BC78-5E49-7E41BDDEA878}"/>
              </a:ext>
            </a:extLst>
          </p:cNvPr>
          <p:cNvSpPr/>
          <p:nvPr/>
        </p:nvSpPr>
        <p:spPr>
          <a:xfrm>
            <a:off x="7178656" y="3813832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입구</a:t>
            </a:r>
          </a:p>
        </p:txBody>
      </p:sp>
    </p:spTree>
    <p:extLst>
      <p:ext uri="{BB962C8B-B14F-4D97-AF65-F5344CB8AC3E}">
        <p14:creationId xmlns:p14="http://schemas.microsoft.com/office/powerpoint/2010/main" val="58865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CE1B9-7256-3FCD-7F47-C0C6065245BA}"/>
              </a:ext>
            </a:extLst>
          </p:cNvPr>
          <p:cNvSpPr/>
          <p:nvPr/>
        </p:nvSpPr>
        <p:spPr>
          <a:xfrm>
            <a:off x="0" y="3049291"/>
            <a:ext cx="12192000" cy="7594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</a:t>
            </a:r>
            <a:r>
              <a:rPr lang="en-US" altLang="ko-KR" dirty="0"/>
              <a:t>	</a:t>
            </a:r>
            <a:r>
              <a:rPr lang="ko-KR" altLang="en-US" dirty="0"/>
              <a:t>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CC476D-DFF5-5C28-303C-9DA5CFF1AB6C}"/>
              </a:ext>
            </a:extLst>
          </p:cNvPr>
          <p:cNvSpPr/>
          <p:nvPr/>
        </p:nvSpPr>
        <p:spPr>
          <a:xfrm>
            <a:off x="0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19FBA8-7051-F0E1-3855-970DE4FF8F71}"/>
              </a:ext>
            </a:extLst>
          </p:cNvPr>
          <p:cNvSpPr/>
          <p:nvPr/>
        </p:nvSpPr>
        <p:spPr>
          <a:xfrm>
            <a:off x="0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A3F5CE-7ECE-6939-7F12-DE837AC13925}"/>
              </a:ext>
            </a:extLst>
          </p:cNvPr>
          <p:cNvSpPr/>
          <p:nvPr/>
        </p:nvSpPr>
        <p:spPr>
          <a:xfrm>
            <a:off x="11669486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C7D75-14E8-1155-CA66-3A562A74C343}"/>
              </a:ext>
            </a:extLst>
          </p:cNvPr>
          <p:cNvSpPr/>
          <p:nvPr/>
        </p:nvSpPr>
        <p:spPr>
          <a:xfrm>
            <a:off x="11669486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7A3AC2-529F-3C9E-1655-18F6CDEEAF2E}"/>
              </a:ext>
            </a:extLst>
          </p:cNvPr>
          <p:cNvSpPr/>
          <p:nvPr/>
        </p:nvSpPr>
        <p:spPr>
          <a:xfrm>
            <a:off x="0" y="-1"/>
            <a:ext cx="6731668" cy="266570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457BC8-F37D-E522-6FA9-ACA889524749}"/>
              </a:ext>
            </a:extLst>
          </p:cNvPr>
          <p:cNvSpPr/>
          <p:nvPr/>
        </p:nvSpPr>
        <p:spPr>
          <a:xfrm>
            <a:off x="7067226" y="-24064"/>
            <a:ext cx="5124773" cy="272273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카페 </a:t>
            </a:r>
            <a:r>
              <a:rPr lang="en-US" altLang="ko-KR" dirty="0"/>
              <a:t>+ </a:t>
            </a:r>
            <a:r>
              <a:rPr lang="ko-KR" altLang="en-US" dirty="0"/>
              <a:t>술집 </a:t>
            </a:r>
            <a:r>
              <a:rPr lang="en-US" altLang="ko-KR" dirty="0"/>
              <a:t>+ </a:t>
            </a:r>
            <a:r>
              <a:rPr lang="ko-KR" altLang="en-US" dirty="0"/>
              <a:t>식당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2D422F-EBF2-9A70-5A45-1F6B0C7B78D1}"/>
              </a:ext>
            </a:extLst>
          </p:cNvPr>
          <p:cNvSpPr/>
          <p:nvPr/>
        </p:nvSpPr>
        <p:spPr>
          <a:xfrm>
            <a:off x="8555064" y="4159328"/>
            <a:ext cx="3636936" cy="269867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헬스장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03587A-32F4-7A22-5F9A-3E91C74AE749}"/>
              </a:ext>
            </a:extLst>
          </p:cNvPr>
          <p:cNvSpPr/>
          <p:nvPr/>
        </p:nvSpPr>
        <p:spPr>
          <a:xfrm>
            <a:off x="6731668" y="4216352"/>
            <a:ext cx="1818468" cy="264164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영화관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73E92-BCCD-15BB-316B-CCF882BE8815}"/>
              </a:ext>
            </a:extLst>
          </p:cNvPr>
          <p:cNvSpPr/>
          <p:nvPr/>
        </p:nvSpPr>
        <p:spPr>
          <a:xfrm>
            <a:off x="5569060" y="3832768"/>
            <a:ext cx="1178108" cy="141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E/V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4EF65A-9274-CFD6-01BC-C83600C8B058}"/>
              </a:ext>
            </a:extLst>
          </p:cNvPr>
          <p:cNvSpPr/>
          <p:nvPr/>
        </p:nvSpPr>
        <p:spPr>
          <a:xfrm>
            <a:off x="-4928" y="4192290"/>
            <a:ext cx="5569060" cy="26416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BED1-B3C9-CAA5-A68A-E7B42F5A652A}"/>
              </a:ext>
            </a:extLst>
          </p:cNvPr>
          <p:cNvSpPr/>
          <p:nvPr/>
        </p:nvSpPr>
        <p:spPr>
          <a:xfrm>
            <a:off x="2981080" y="2665704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C3AC6-62FA-6C92-654F-8770C57D065F}"/>
              </a:ext>
            </a:extLst>
          </p:cNvPr>
          <p:cNvSpPr/>
          <p:nvPr/>
        </p:nvSpPr>
        <p:spPr>
          <a:xfrm>
            <a:off x="2981080" y="3788520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B6E0B6-FF9A-D255-7C3F-716B78753D84}"/>
              </a:ext>
            </a:extLst>
          </p:cNvPr>
          <p:cNvSpPr/>
          <p:nvPr/>
        </p:nvSpPr>
        <p:spPr>
          <a:xfrm>
            <a:off x="27491" y="2232425"/>
            <a:ext cx="6676685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E2BD10-014A-7279-126D-11A7492A95B1}"/>
              </a:ext>
            </a:extLst>
          </p:cNvPr>
          <p:cNvSpPr/>
          <p:nvPr/>
        </p:nvSpPr>
        <p:spPr>
          <a:xfrm>
            <a:off x="-4927" y="4216352"/>
            <a:ext cx="5569060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44D3AA-460D-A984-EFCE-E6FC603A57B1}"/>
              </a:ext>
            </a:extLst>
          </p:cNvPr>
          <p:cNvSpPr/>
          <p:nvPr/>
        </p:nvSpPr>
        <p:spPr>
          <a:xfrm>
            <a:off x="-4928" y="-12034"/>
            <a:ext cx="1503335" cy="2223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	</a:t>
            </a:r>
            <a:r>
              <a:rPr lang="ko-KR" altLang="en-US" dirty="0"/>
              <a:t>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C1B8-A76B-0E01-DD97-19191217D977}"/>
              </a:ext>
            </a:extLst>
          </p:cNvPr>
          <p:cNvSpPr/>
          <p:nvPr/>
        </p:nvSpPr>
        <p:spPr>
          <a:xfrm>
            <a:off x="8080140" y="26961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56ECA0-4999-160B-A87A-0E194A95E11F}"/>
              </a:ext>
            </a:extLst>
          </p:cNvPr>
          <p:cNvSpPr/>
          <p:nvPr/>
        </p:nvSpPr>
        <p:spPr>
          <a:xfrm>
            <a:off x="10373532" y="37555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86A460-F854-BC78-5E49-7E41BDDEA878}"/>
              </a:ext>
            </a:extLst>
          </p:cNvPr>
          <p:cNvSpPr/>
          <p:nvPr/>
        </p:nvSpPr>
        <p:spPr>
          <a:xfrm>
            <a:off x="7178656" y="3813832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입구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2B780B-EADE-3E1A-4E34-0927590AABFB}"/>
              </a:ext>
            </a:extLst>
          </p:cNvPr>
          <p:cNvSpPr/>
          <p:nvPr/>
        </p:nvSpPr>
        <p:spPr>
          <a:xfrm>
            <a:off x="5562900" y="3832768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7D82FD7-4D20-482B-43EF-57F4198414D5}"/>
              </a:ext>
            </a:extLst>
          </p:cNvPr>
          <p:cNvSpPr/>
          <p:nvPr/>
        </p:nvSpPr>
        <p:spPr>
          <a:xfrm>
            <a:off x="4273958" y="-4383916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466F28-CA58-D492-2907-DD11B3EC3771}"/>
              </a:ext>
            </a:extLst>
          </p:cNvPr>
          <p:cNvSpPr/>
          <p:nvPr/>
        </p:nvSpPr>
        <p:spPr>
          <a:xfrm>
            <a:off x="7067226" y="-1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0E94764-F88B-49DA-B136-39DB12A1F7FA}"/>
              </a:ext>
            </a:extLst>
          </p:cNvPr>
          <p:cNvSpPr/>
          <p:nvPr/>
        </p:nvSpPr>
        <p:spPr>
          <a:xfrm>
            <a:off x="8552600" y="4192290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00083E6-07F7-CB9E-E158-1452CFBE7A8C}"/>
              </a:ext>
            </a:extLst>
          </p:cNvPr>
          <p:cNvSpPr/>
          <p:nvPr/>
        </p:nvSpPr>
        <p:spPr>
          <a:xfrm>
            <a:off x="6752936" y="4213840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80CCCB-5442-FF2A-91A4-A9267DD54361}"/>
              </a:ext>
            </a:extLst>
          </p:cNvPr>
          <p:cNvSpPr/>
          <p:nvPr/>
        </p:nvSpPr>
        <p:spPr>
          <a:xfrm>
            <a:off x="-7079" y="-2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02F883-FB0B-8471-0A8E-391639634D7F}"/>
              </a:ext>
            </a:extLst>
          </p:cNvPr>
          <p:cNvSpPr/>
          <p:nvPr/>
        </p:nvSpPr>
        <p:spPr>
          <a:xfrm>
            <a:off x="0" y="4213840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7E690A2-CDAE-C1F5-FE84-574AEA932640}"/>
              </a:ext>
            </a:extLst>
          </p:cNvPr>
          <p:cNvSpPr/>
          <p:nvPr/>
        </p:nvSpPr>
        <p:spPr>
          <a:xfrm>
            <a:off x="-213904" y="2882137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422CC78-B1B5-0966-2914-1BE8B3D5E257}"/>
              </a:ext>
            </a:extLst>
          </p:cNvPr>
          <p:cNvSpPr/>
          <p:nvPr/>
        </p:nvSpPr>
        <p:spPr>
          <a:xfrm>
            <a:off x="6316519" y="3828113"/>
            <a:ext cx="433953" cy="3874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59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CE1B9-7256-3FCD-7F47-C0C6065245BA}"/>
              </a:ext>
            </a:extLst>
          </p:cNvPr>
          <p:cNvSpPr/>
          <p:nvPr/>
        </p:nvSpPr>
        <p:spPr>
          <a:xfrm>
            <a:off x="0" y="3049291"/>
            <a:ext cx="12192000" cy="75941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</a:t>
            </a:r>
            <a:r>
              <a:rPr lang="en-US" altLang="ko-KR" dirty="0"/>
              <a:t>	</a:t>
            </a:r>
            <a:r>
              <a:rPr lang="ko-KR" altLang="en-US" dirty="0"/>
              <a:t>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5CC476D-DFF5-5C28-303C-9DA5CFF1AB6C}"/>
              </a:ext>
            </a:extLst>
          </p:cNvPr>
          <p:cNvSpPr/>
          <p:nvPr/>
        </p:nvSpPr>
        <p:spPr>
          <a:xfrm>
            <a:off x="0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19FBA8-7051-F0E1-3855-970DE4FF8F71}"/>
              </a:ext>
            </a:extLst>
          </p:cNvPr>
          <p:cNvSpPr/>
          <p:nvPr/>
        </p:nvSpPr>
        <p:spPr>
          <a:xfrm>
            <a:off x="0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A3F5CE-7ECE-6939-7F12-DE837AC13925}"/>
              </a:ext>
            </a:extLst>
          </p:cNvPr>
          <p:cNvSpPr/>
          <p:nvPr/>
        </p:nvSpPr>
        <p:spPr>
          <a:xfrm>
            <a:off x="11669486" y="3049291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B1F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6C7D75-14E8-1155-CA66-3A562A74C343}"/>
              </a:ext>
            </a:extLst>
          </p:cNvPr>
          <p:cNvSpPr/>
          <p:nvPr/>
        </p:nvSpPr>
        <p:spPr>
          <a:xfrm>
            <a:off x="11669486" y="3453062"/>
            <a:ext cx="522514" cy="379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B3F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7A3AC2-529F-3C9E-1655-18F6CDEEAF2E}"/>
              </a:ext>
            </a:extLst>
          </p:cNvPr>
          <p:cNvSpPr/>
          <p:nvPr/>
        </p:nvSpPr>
        <p:spPr>
          <a:xfrm>
            <a:off x="0" y="-1"/>
            <a:ext cx="6731668" cy="266570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2457BC8-F37D-E522-6FA9-ACA889524749}"/>
              </a:ext>
            </a:extLst>
          </p:cNvPr>
          <p:cNvSpPr/>
          <p:nvPr/>
        </p:nvSpPr>
        <p:spPr>
          <a:xfrm>
            <a:off x="7067226" y="-24064"/>
            <a:ext cx="5124773" cy="272273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카페 </a:t>
            </a:r>
            <a:r>
              <a:rPr lang="en-US" altLang="ko-KR" dirty="0"/>
              <a:t>+ </a:t>
            </a:r>
            <a:r>
              <a:rPr lang="ko-KR" altLang="en-US" dirty="0"/>
              <a:t>술집 </a:t>
            </a:r>
            <a:r>
              <a:rPr lang="en-US" altLang="ko-KR" dirty="0"/>
              <a:t>+ </a:t>
            </a:r>
            <a:r>
              <a:rPr lang="ko-KR" altLang="en-US" dirty="0"/>
              <a:t>식당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2D422F-EBF2-9A70-5A45-1F6B0C7B78D1}"/>
              </a:ext>
            </a:extLst>
          </p:cNvPr>
          <p:cNvSpPr/>
          <p:nvPr/>
        </p:nvSpPr>
        <p:spPr>
          <a:xfrm>
            <a:off x="8555064" y="4159328"/>
            <a:ext cx="3636936" cy="2698672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헬스장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603587A-32F4-7A22-5F9A-3E91C74AE749}"/>
              </a:ext>
            </a:extLst>
          </p:cNvPr>
          <p:cNvSpPr/>
          <p:nvPr/>
        </p:nvSpPr>
        <p:spPr>
          <a:xfrm>
            <a:off x="6731668" y="4216352"/>
            <a:ext cx="1818468" cy="264164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영화관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D73E92-BCCD-15BB-316B-CCF882BE8815}"/>
              </a:ext>
            </a:extLst>
          </p:cNvPr>
          <p:cNvSpPr/>
          <p:nvPr/>
        </p:nvSpPr>
        <p:spPr>
          <a:xfrm>
            <a:off x="5569060" y="3832768"/>
            <a:ext cx="1178108" cy="1415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E/V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4EF65A-9274-CFD6-01BC-C83600C8B058}"/>
              </a:ext>
            </a:extLst>
          </p:cNvPr>
          <p:cNvSpPr/>
          <p:nvPr/>
        </p:nvSpPr>
        <p:spPr>
          <a:xfrm>
            <a:off x="-4928" y="4192290"/>
            <a:ext cx="5569060" cy="2641645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2BED1-B3C9-CAA5-A68A-E7B42F5A652A}"/>
              </a:ext>
            </a:extLst>
          </p:cNvPr>
          <p:cNvSpPr/>
          <p:nvPr/>
        </p:nvSpPr>
        <p:spPr>
          <a:xfrm>
            <a:off x="2981080" y="2665704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C3AC6-62FA-6C92-654F-8770C57D065F}"/>
              </a:ext>
            </a:extLst>
          </p:cNvPr>
          <p:cNvSpPr/>
          <p:nvPr/>
        </p:nvSpPr>
        <p:spPr>
          <a:xfrm>
            <a:off x="2981080" y="3788520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공동현관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B6E0B6-FF9A-D255-7C3F-716B78753D84}"/>
              </a:ext>
            </a:extLst>
          </p:cNvPr>
          <p:cNvSpPr/>
          <p:nvPr/>
        </p:nvSpPr>
        <p:spPr>
          <a:xfrm>
            <a:off x="27491" y="2232425"/>
            <a:ext cx="6676685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E2BD10-014A-7279-126D-11A7492A95B1}"/>
              </a:ext>
            </a:extLst>
          </p:cNvPr>
          <p:cNvSpPr/>
          <p:nvPr/>
        </p:nvSpPr>
        <p:spPr>
          <a:xfrm>
            <a:off x="-4927" y="4216352"/>
            <a:ext cx="5569060" cy="466246"/>
          </a:xfrm>
          <a:prstGeom prst="round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거주구역 복도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44D3AA-460D-A984-EFCE-E6FC603A57B1}"/>
              </a:ext>
            </a:extLst>
          </p:cNvPr>
          <p:cNvSpPr/>
          <p:nvPr/>
        </p:nvSpPr>
        <p:spPr>
          <a:xfrm>
            <a:off x="-4928" y="-12034"/>
            <a:ext cx="1503335" cy="2223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</a:t>
            </a:r>
            <a:r>
              <a:rPr lang="en-US" altLang="ko-KR" dirty="0"/>
              <a:t>	</a:t>
            </a:r>
            <a:r>
              <a:rPr lang="ko-KR" altLang="en-US" dirty="0"/>
              <a:t>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E8C1B8-A76B-0E01-DD97-19191217D977}"/>
              </a:ext>
            </a:extLst>
          </p:cNvPr>
          <p:cNvSpPr/>
          <p:nvPr/>
        </p:nvSpPr>
        <p:spPr>
          <a:xfrm>
            <a:off x="8080140" y="26961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56ECA0-4999-160B-A87A-0E194A95E11F}"/>
              </a:ext>
            </a:extLst>
          </p:cNvPr>
          <p:cNvSpPr/>
          <p:nvPr/>
        </p:nvSpPr>
        <p:spPr>
          <a:xfrm>
            <a:off x="10373532" y="3755558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입구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86A460-F854-BC78-5E49-7E41BDDEA878}"/>
              </a:ext>
            </a:extLst>
          </p:cNvPr>
          <p:cNvSpPr/>
          <p:nvPr/>
        </p:nvSpPr>
        <p:spPr>
          <a:xfrm>
            <a:off x="7178656" y="3813832"/>
            <a:ext cx="939991" cy="379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입구</a:t>
            </a:r>
          </a:p>
        </p:txBody>
      </p:sp>
    </p:spTree>
    <p:extLst>
      <p:ext uri="{BB962C8B-B14F-4D97-AF65-F5344CB8AC3E}">
        <p14:creationId xmlns:p14="http://schemas.microsoft.com/office/powerpoint/2010/main" val="5508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48D5E-BBF7-43A3-8B14-BCC493D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FA2D3-2750-3BD8-723D-4EF6A707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</Words>
  <Application>Microsoft Office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세연 김</dc:creator>
  <cp:lastModifiedBy>세연 김</cp:lastModifiedBy>
  <cp:revision>1</cp:revision>
  <dcterms:created xsi:type="dcterms:W3CDTF">2024-03-26T06:49:31Z</dcterms:created>
  <dcterms:modified xsi:type="dcterms:W3CDTF">2024-03-26T07:22:31Z</dcterms:modified>
</cp:coreProperties>
</file>