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3" r:id="rId6"/>
    <p:sldId id="294" r:id="rId7"/>
    <p:sldId id="302" r:id="rId8"/>
    <p:sldId id="299" r:id="rId9"/>
    <p:sldId id="301" r:id="rId10"/>
    <p:sldId id="295" r:id="rId11"/>
    <p:sldId id="303" r:id="rId12"/>
    <p:sldId id="296" r:id="rId13"/>
    <p:sldId id="304" r:id="rId14"/>
    <p:sldId id="297" r:id="rId15"/>
    <p:sldId id="310" r:id="rId16"/>
    <p:sldId id="305" r:id="rId17"/>
    <p:sldId id="298" r:id="rId18"/>
    <p:sldId id="306" r:id="rId19"/>
    <p:sldId id="307" r:id="rId20"/>
    <p:sldId id="308" r:id="rId21"/>
    <p:sldId id="309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38"/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5" autoAdjust="0"/>
    <p:restoredTop sz="88954" autoAdjust="0"/>
  </p:normalViewPr>
  <p:slideViewPr>
    <p:cSldViewPr snapToGrid="0" snapToObjects="1">
      <p:cViewPr varScale="1">
        <p:scale>
          <a:sx n="97" d="100"/>
          <a:sy n="97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14/12/2015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14/12/2015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JUnit API:  http://junit.org/javadoc/latest/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62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397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63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9634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7033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5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67328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7" name="Oval 6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D9B5CFC-02E0-4955-8B85-ECBC5C18E5CD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807449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9" name="Oval 8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391"/>
            <a:ext cx="4040188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672"/>
            <a:ext cx="4040188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9391"/>
            <a:ext cx="4041775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92672"/>
            <a:ext cx="4041775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9DE0ADC-E5B6-4868-AC3B-F1B573C8C045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3375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2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38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78728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45930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40726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94764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05296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1236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08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44" r:id="rId16"/>
    <p:sldLayoutId id="214748384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2989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err="1" smtClean="0">
                <a:cs typeface="Arial" pitchFamily="34" charset="0"/>
              </a:rPr>
              <a:t>JUnit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Assertions are methods </a:t>
            </a:r>
            <a:r>
              <a:rPr lang="en-US" dirty="0"/>
              <a:t>which verify whether a test should pass or </a:t>
            </a:r>
            <a:r>
              <a:rPr lang="en-US" dirty="0" smtClean="0"/>
              <a:t>fail: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expectedObject</a:t>
            </a:r>
            <a:r>
              <a:rPr lang="en-US" dirty="0"/>
              <a:t>, </a:t>
            </a:r>
            <a:r>
              <a:rPr lang="en-US" dirty="0" err="1"/>
              <a:t>actualObject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assertTrue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assertNull</a:t>
            </a:r>
            <a:r>
              <a:rPr lang="en-US" dirty="0"/>
              <a:t>(object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assertFalse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assertNotNull</a:t>
            </a:r>
            <a:r>
              <a:rPr lang="en-US" dirty="0"/>
              <a:t>(object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@Test(expected=</a:t>
            </a:r>
            <a:r>
              <a:rPr lang="en-US" b="1" dirty="0" err="1"/>
              <a:t>CustomException.class</a:t>
            </a:r>
            <a:r>
              <a:rPr lang="en-US" b="1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dirty="0" smtClean="0"/>
              <a:t>many others – check the </a:t>
            </a:r>
            <a:r>
              <a:rPr lang="en-US" dirty="0"/>
              <a:t>JUnit </a:t>
            </a:r>
            <a:r>
              <a:rPr lang="en-US" dirty="0" smtClean="0"/>
              <a:t>documentation.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55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578882"/>
          </a:xfrm>
        </p:spPr>
        <p:txBody>
          <a:bodyPr/>
          <a:lstStyle/>
          <a:p>
            <a:r>
              <a:rPr lang="en-US" dirty="0" smtClean="0"/>
              <a:t>TDD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/>
              <a:t>Annotations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28756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Waterfall </a:t>
            </a:r>
            <a:r>
              <a:rPr lang="en-US" dirty="0" smtClean="0"/>
              <a:t>development</a:t>
            </a:r>
            <a:endParaRPr lang="en-US" dirty="0"/>
          </a:p>
          <a:p>
            <a:pPr lvl="1"/>
            <a:r>
              <a:rPr lang="en-US" dirty="0"/>
              <a:t>Design is done up </a:t>
            </a:r>
            <a:r>
              <a:rPr lang="en-US" dirty="0" smtClean="0"/>
              <a:t>front</a:t>
            </a:r>
            <a:endParaRPr lang="en-US" dirty="0"/>
          </a:p>
          <a:p>
            <a:pPr lvl="1"/>
            <a:r>
              <a:rPr lang="en-US" dirty="0"/>
              <a:t>Functionality is implemented after all </a:t>
            </a:r>
            <a:r>
              <a:rPr lang="en-US" dirty="0" smtClean="0"/>
              <a:t>design </a:t>
            </a:r>
            <a:r>
              <a:rPr lang="en-US" dirty="0"/>
              <a:t>is </a:t>
            </a:r>
            <a:r>
              <a:rPr lang="en-US" dirty="0" smtClean="0"/>
              <a:t>done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Agile</a:t>
            </a:r>
            <a:endParaRPr lang="en-US" b="1" dirty="0"/>
          </a:p>
          <a:p>
            <a:pPr lvl="1"/>
            <a:r>
              <a:rPr lang="en-US" dirty="0"/>
              <a:t>Design occurs at the same time as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aspects are done concurrently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TDD is </a:t>
            </a:r>
            <a:r>
              <a:rPr lang="en-US" dirty="0" smtClean="0"/>
              <a:t>Agile:</a:t>
            </a:r>
            <a:endParaRPr lang="en-US" dirty="0"/>
          </a:p>
          <a:p>
            <a:pPr lvl="1"/>
            <a:r>
              <a:rPr lang="en-US" dirty="0"/>
              <a:t>Tests are </a:t>
            </a:r>
            <a:r>
              <a:rPr lang="en-US" dirty="0" smtClean="0"/>
              <a:t>written first</a:t>
            </a:r>
            <a:endParaRPr lang="en-US" dirty="0"/>
          </a:p>
          <a:p>
            <a:pPr lvl="1"/>
            <a:r>
              <a:rPr lang="en-US" dirty="0" smtClean="0"/>
              <a:t>Focuses </a:t>
            </a:r>
            <a:r>
              <a:rPr lang="en-US" dirty="0"/>
              <a:t>and </a:t>
            </a:r>
            <a:r>
              <a:rPr lang="en-US" dirty="0" smtClean="0"/>
              <a:t>directs effort </a:t>
            </a:r>
            <a:r>
              <a:rPr lang="en-US" dirty="0"/>
              <a:t>to produce value</a:t>
            </a:r>
          </a:p>
          <a:p>
            <a:pPr lvl="1"/>
            <a:r>
              <a:rPr lang="en-US" dirty="0" smtClean="0"/>
              <a:t>Encourages </a:t>
            </a:r>
            <a:r>
              <a:rPr lang="en-US" b="1" dirty="0" smtClean="0"/>
              <a:t>emergent design</a:t>
            </a:r>
            <a:endParaRPr lang="en-US" b="1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Emergent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68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Five steps</a:t>
            </a:r>
            <a:r>
              <a:rPr lang="en-US" dirty="0" smtClean="0"/>
              <a:t>:</a:t>
            </a:r>
          </a:p>
          <a:p>
            <a:pPr marL="700088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the </a:t>
            </a:r>
            <a:r>
              <a:rPr lang="en-US" dirty="0" smtClean="0"/>
              <a:t>test</a:t>
            </a:r>
          </a:p>
          <a:p>
            <a:pPr marL="700088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the test </a:t>
            </a:r>
            <a:r>
              <a:rPr lang="en-US" dirty="0" smtClean="0"/>
              <a:t>compile</a:t>
            </a:r>
          </a:p>
          <a:p>
            <a:pPr marL="700088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Watch </a:t>
            </a:r>
            <a:r>
              <a:rPr lang="en-US" dirty="0"/>
              <a:t>the test </a:t>
            </a:r>
            <a:r>
              <a:rPr lang="en-US" dirty="0" smtClean="0"/>
              <a:t>fail</a:t>
            </a:r>
          </a:p>
          <a:p>
            <a:pPr marL="700088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just enough to make all tests </a:t>
            </a:r>
            <a:r>
              <a:rPr lang="en-US" dirty="0" smtClean="0"/>
              <a:t>pass</a:t>
            </a:r>
          </a:p>
          <a:p>
            <a:pPr marL="700088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Refactor </a:t>
            </a:r>
            <a:r>
              <a:rPr lang="en-US" dirty="0"/>
              <a:t>and </a:t>
            </a:r>
            <a:r>
              <a:rPr lang="en-US" dirty="0" err="1" smtClean="0"/>
              <a:t>generalise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Arrange-Act-Assert</a:t>
            </a:r>
            <a:r>
              <a:rPr lang="en-US" dirty="0" smtClean="0"/>
              <a:t> is a pattern for writing unit tests: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sz="1800" dirty="0" smtClean="0"/>
              <a:t>Arrange – 	Set up preconditions</a:t>
            </a:r>
            <a:br>
              <a:rPr lang="en-US" sz="1800" dirty="0" smtClean="0"/>
            </a:br>
            <a:r>
              <a:rPr lang="en-US" sz="1800" dirty="0" smtClean="0"/>
              <a:t>	Act 	– 		Call the code under test</a:t>
            </a:r>
            <a:br>
              <a:rPr lang="en-US" sz="1800" dirty="0" smtClean="0"/>
            </a:br>
            <a:r>
              <a:rPr lang="en-US" sz="1800" dirty="0" smtClean="0"/>
              <a:t>	Assert – 		Check that expected results have occurred</a:t>
            </a:r>
            <a:endParaRPr lang="en-US" sz="1800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11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57888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/>
              <a:t>Annotations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</p:spPr>
        <p:txBody>
          <a:bodyPr/>
          <a:lstStyle/>
          <a:p>
            <a:r>
              <a:rPr lang="en-US" dirty="0" smtClean="0"/>
              <a:t>TDD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53720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2088591" y="3068960"/>
            <a:ext cx="5021210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GB" smtClean="0">
                <a:solidFill>
                  <a:schemeClr val="tx1"/>
                </a:solidFill>
              </a:rPr>
              <a:t>Example TDD application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is JUnit?</a:t>
            </a:r>
          </a:p>
          <a:p>
            <a:pPr>
              <a:lnSpc>
                <a:spcPct val="150000"/>
              </a:lnSpc>
            </a:pPr>
            <a:r>
              <a:rPr lang="en-GB" dirty="0"/>
              <a:t>What are the signs of a good test?</a:t>
            </a:r>
          </a:p>
          <a:p>
            <a:pPr>
              <a:lnSpc>
                <a:spcPct val="150000"/>
              </a:lnSpc>
            </a:pPr>
            <a:r>
              <a:rPr lang="en-GB" dirty="0"/>
              <a:t>What are the different Annotations and what do they do?</a:t>
            </a:r>
          </a:p>
          <a:p>
            <a:pPr>
              <a:lnSpc>
                <a:spcPct val="150000"/>
              </a:lnSpc>
            </a:pPr>
            <a:r>
              <a:rPr lang="en-GB" dirty="0"/>
              <a:t>What are the different Assertions and their behaviour?</a:t>
            </a:r>
          </a:p>
          <a:p>
            <a:pPr>
              <a:lnSpc>
                <a:spcPct val="150000"/>
              </a:lnSpc>
            </a:pPr>
            <a:r>
              <a:rPr lang="en-GB" dirty="0"/>
              <a:t>What are the 5 steps of TDD?</a:t>
            </a:r>
          </a:p>
          <a:p>
            <a:pPr>
              <a:lnSpc>
                <a:spcPct val="150000"/>
              </a:lnSpc>
            </a:pPr>
            <a:r>
              <a:rPr lang="en-GB" dirty="0"/>
              <a:t>What is the most important part of a test method?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13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69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800" dirty="0"/>
              <a:t>List the core Assert methods available to use and explain their purpose</a:t>
            </a:r>
          </a:p>
          <a:p>
            <a:r>
              <a:rPr lang="en-GB" sz="1800" dirty="0"/>
              <a:t>Write unit tests using JUnit 4</a:t>
            </a:r>
          </a:p>
          <a:p>
            <a:r>
              <a:rPr lang="en-GB" sz="1800" dirty="0"/>
              <a:t>Use the various Assert statements to write tests</a:t>
            </a:r>
          </a:p>
          <a:p>
            <a:r>
              <a:rPr lang="en-GB" sz="1800" dirty="0"/>
              <a:t>List the 5 key annotations and explain what they </a:t>
            </a:r>
            <a:r>
              <a:rPr lang="en-GB" sz="1800" dirty="0" smtClean="0"/>
              <a:t>do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64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800" dirty="0"/>
              <a:t>List the core Assert methods available to use and explain their purpose</a:t>
            </a:r>
          </a:p>
          <a:p>
            <a:r>
              <a:rPr lang="en-GB" sz="1800" dirty="0"/>
              <a:t>Write unit tests using JUnit 4</a:t>
            </a:r>
          </a:p>
          <a:p>
            <a:r>
              <a:rPr lang="en-GB" sz="1800" dirty="0"/>
              <a:t>Use the various Assert statements to write tests</a:t>
            </a:r>
          </a:p>
          <a:p>
            <a:r>
              <a:rPr lang="en-GB" sz="1800" dirty="0"/>
              <a:t>List the 5 key annotations and explain what they </a:t>
            </a:r>
            <a:r>
              <a:rPr lang="en-GB" sz="1800" dirty="0" smtClean="0"/>
              <a:t>do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31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Annotations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</p:spPr>
        <p:txBody>
          <a:bodyPr/>
          <a:lstStyle/>
          <a:p>
            <a:r>
              <a:rPr lang="en-US" dirty="0" smtClean="0"/>
              <a:t>TDD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68102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Why test?</a:t>
            </a:r>
          </a:p>
          <a:p>
            <a:pPr lvl="1"/>
            <a:r>
              <a:rPr lang="en-US" dirty="0"/>
              <a:t>To determine if the code works correctly under ideal conditions</a:t>
            </a:r>
          </a:p>
          <a:p>
            <a:pPr lvl="1"/>
            <a:r>
              <a:rPr lang="en-US" dirty="0"/>
              <a:t>To determine if the code fails correctly under error conditions</a:t>
            </a:r>
          </a:p>
          <a:p>
            <a:endParaRPr lang="en-US" dirty="0" smtClean="0"/>
          </a:p>
          <a:p>
            <a:r>
              <a:rPr lang="en-US" dirty="0" smtClean="0"/>
              <a:t>What is a “unit”?</a:t>
            </a:r>
          </a:p>
          <a:p>
            <a:pPr lvl="1"/>
            <a:r>
              <a:rPr lang="en-US" dirty="0" smtClean="0"/>
              <a:t>The smallest testable piece of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Overview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94740" y="4277033"/>
            <a:ext cx="7251290" cy="7964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 smtClean="0"/>
              <a:t>Unit testing is the </a:t>
            </a:r>
            <a:r>
              <a:rPr lang="en-US" b="1" dirty="0"/>
              <a:t>process of ensuring that the smallest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testable </a:t>
            </a:r>
            <a:r>
              <a:rPr lang="en-US" b="1" dirty="0"/>
              <a:t>parts of an application (“units”) work as </a:t>
            </a:r>
            <a:r>
              <a:rPr lang="en-US" b="1" dirty="0" smtClean="0"/>
              <a:t>expected.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527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Tests are methods within a class dedicated to tests</a:t>
            </a:r>
          </a:p>
          <a:p>
            <a:pPr lvl="1"/>
            <a:r>
              <a:rPr lang="en-US" dirty="0"/>
              <a:t>Each tests one unit</a:t>
            </a:r>
          </a:p>
          <a:p>
            <a:pPr lvl="1"/>
            <a:r>
              <a:rPr lang="en-US" dirty="0"/>
              <a:t>Each works by asserting certain </a:t>
            </a:r>
            <a:r>
              <a:rPr lang="en-US" dirty="0" smtClean="0"/>
              <a:t>states</a:t>
            </a:r>
          </a:p>
          <a:p>
            <a:pPr lvl="1"/>
            <a:endParaRPr lang="en-GB" dirty="0"/>
          </a:p>
          <a:p>
            <a:r>
              <a:rPr lang="en-US" dirty="0" smtClean="0"/>
              <a:t>Tests </a:t>
            </a:r>
            <a:r>
              <a:rPr lang="en-US" dirty="0"/>
              <a:t>should </a:t>
            </a:r>
            <a:r>
              <a:rPr lang="en-US" dirty="0" smtClean="0"/>
              <a:t>be:</a:t>
            </a:r>
            <a:endParaRPr lang="en-US" dirty="0"/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Focused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Easy to </a:t>
            </a:r>
            <a:r>
              <a:rPr lang="en-US" dirty="0" smtClean="0"/>
              <a:t>read</a:t>
            </a:r>
          </a:p>
          <a:p>
            <a:pPr lvl="1"/>
            <a:endParaRPr lang="en-US" dirty="0"/>
          </a:p>
          <a:p>
            <a:r>
              <a:rPr lang="en-US" dirty="0"/>
              <a:t>Tests should follow good naming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1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xUnit</a:t>
            </a:r>
            <a:r>
              <a:rPr lang="en-US" dirty="0"/>
              <a:t> is a common framework </a:t>
            </a:r>
            <a:r>
              <a:rPr lang="en-US" dirty="0" smtClean="0"/>
              <a:t>that exists for </a:t>
            </a:r>
            <a:r>
              <a:rPr lang="en-US" dirty="0"/>
              <a:t>most languages</a:t>
            </a:r>
          </a:p>
          <a:p>
            <a:pPr lvl="1"/>
            <a:r>
              <a:rPr lang="en-US" b="1" dirty="0"/>
              <a:t>JUnit</a:t>
            </a:r>
            <a:r>
              <a:rPr lang="en-US" dirty="0"/>
              <a:t> is the testing framework for </a:t>
            </a:r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use JUnit: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Retrieve the JUnit JAR file</a:t>
            </a:r>
          </a:p>
          <a:p>
            <a:r>
              <a:rPr lang="en-US" dirty="0" smtClean="0"/>
              <a:t>Use the following to compile and run the tests on the command line: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98089" y="4113606"/>
            <a:ext cx="7713406" cy="427196"/>
          </a:xfrm>
          <a:prstGeom prst="roundRect">
            <a:avLst>
              <a:gd name="adj" fmla="val 10982"/>
            </a:avLst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 smtClean="0">
                <a:solidFill>
                  <a:srgbClr val="00FF00"/>
                </a:solidFill>
                <a:latin typeface="Consolas" pitchFamily="49" charset="0"/>
              </a:rPr>
              <a:t>&gt; </a:t>
            </a:r>
            <a:r>
              <a:rPr lang="en-GB" sz="2000" dirty="0" err="1" smtClean="0">
                <a:solidFill>
                  <a:srgbClr val="00FF00"/>
                </a:solidFill>
                <a:latin typeface="Consolas" pitchFamily="49" charset="0"/>
              </a:rPr>
              <a:t>javac</a:t>
            </a:r>
            <a:r>
              <a:rPr lang="en-GB" sz="2000" dirty="0" smtClean="0">
                <a:solidFill>
                  <a:srgbClr val="00FF00"/>
                </a:solidFill>
                <a:latin typeface="Consolas" pitchFamily="49" charset="0"/>
              </a:rPr>
              <a:t> –</a:t>
            </a:r>
            <a:r>
              <a:rPr lang="en-GB" sz="2000" dirty="0" err="1" smtClean="0">
                <a:solidFill>
                  <a:srgbClr val="00FF00"/>
                </a:solidFill>
                <a:latin typeface="Consolas" pitchFamily="49" charset="0"/>
              </a:rPr>
              <a:t>cp</a:t>
            </a:r>
            <a:r>
              <a:rPr lang="en-GB" sz="2000" dirty="0" smtClean="0">
                <a:solidFill>
                  <a:srgbClr val="00FF00"/>
                </a:solidFill>
                <a:latin typeface="Consolas" pitchFamily="49" charset="0"/>
              </a:rPr>
              <a:t> junit-4.8.2.jar javaTestFileLocation.java</a:t>
            </a:r>
            <a:endParaRPr lang="en-GB" sz="2000" dirty="0">
              <a:solidFill>
                <a:srgbClr val="00FF00"/>
              </a:solidFill>
              <a:latin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98089" y="4761392"/>
            <a:ext cx="7713406" cy="755809"/>
          </a:xfrm>
          <a:prstGeom prst="roundRect">
            <a:avLst>
              <a:gd name="adj" fmla="val 10982"/>
            </a:avLst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</a:rPr>
              <a:t>&gt; java –cp junit-4.8.2.jar;.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</a:rPr>
              <a:t>org.junit.runner.JUnitCore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itchFamily="49" charset="0"/>
                <a:ea typeface="ヒラギノ角ゴ Pro W3" pitchFamily="-112" charset="-128"/>
              </a:rPr>
              <a:t>package.ClassName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nsolas" pitchFamily="49" charset="0"/>
              <a:ea typeface="ヒラギノ角ゴ Pro W3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575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 smtClean="0"/>
              <a:t>Annotations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</p:spPr>
        <p:txBody>
          <a:bodyPr/>
          <a:lstStyle/>
          <a:p>
            <a:r>
              <a:rPr lang="en-US" dirty="0" smtClean="0"/>
              <a:t>TDD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8018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@Test</a:t>
            </a:r>
          </a:p>
          <a:p>
            <a:pPr lvl="1"/>
            <a:r>
              <a:rPr lang="en-US" dirty="0"/>
              <a:t>Indicates that a method is a </a:t>
            </a:r>
            <a:r>
              <a:rPr lang="en-US" dirty="0" smtClean="0"/>
              <a:t>test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@Before</a:t>
            </a:r>
          </a:p>
          <a:p>
            <a:pPr lvl="1"/>
            <a:r>
              <a:rPr lang="en-US" dirty="0"/>
              <a:t>The annotated method should be run </a:t>
            </a:r>
            <a:r>
              <a:rPr lang="en-US" b="1" u="sng" dirty="0"/>
              <a:t>before each</a:t>
            </a:r>
            <a:r>
              <a:rPr lang="en-US" dirty="0"/>
              <a:t> </a:t>
            </a:r>
            <a:r>
              <a:rPr lang="en-US" dirty="0" smtClean="0"/>
              <a:t>test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  <a:p>
            <a:pPr lvl="1"/>
            <a:r>
              <a:rPr lang="en-US" dirty="0"/>
              <a:t>The annotated method should be run </a:t>
            </a:r>
            <a:r>
              <a:rPr lang="en-US" b="1" u="sng" dirty="0"/>
              <a:t>once before any</a:t>
            </a:r>
            <a:r>
              <a:rPr lang="en-US" dirty="0"/>
              <a:t> </a:t>
            </a:r>
            <a:r>
              <a:rPr lang="en-US" dirty="0" smtClean="0"/>
              <a:t>tests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@After</a:t>
            </a:r>
          </a:p>
          <a:p>
            <a:pPr lvl="1"/>
            <a:r>
              <a:rPr lang="en-US" dirty="0"/>
              <a:t>The annotated method should be run </a:t>
            </a:r>
            <a:r>
              <a:rPr lang="en-US" b="1" u="sng" dirty="0"/>
              <a:t>after each</a:t>
            </a:r>
            <a:r>
              <a:rPr lang="en-US" b="1" dirty="0"/>
              <a:t> </a:t>
            </a:r>
            <a:r>
              <a:rPr lang="en-US" dirty="0" smtClean="0"/>
              <a:t>test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AfterClass</a:t>
            </a:r>
            <a:endParaRPr lang="en-US" dirty="0"/>
          </a:p>
          <a:p>
            <a:pPr lvl="1"/>
            <a:r>
              <a:rPr lang="en-US" dirty="0"/>
              <a:t>The annotated method should be run </a:t>
            </a:r>
            <a:r>
              <a:rPr lang="en-US" b="1" u="sng" dirty="0"/>
              <a:t>once after all</a:t>
            </a:r>
            <a:r>
              <a:rPr lang="en-US" dirty="0"/>
              <a:t> tests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Annotations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19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/>
              <a:t>Assertions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/>
              <a:t>Annotations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</p:spPr>
        <p:txBody>
          <a:bodyPr/>
          <a:lstStyle/>
          <a:p>
            <a:r>
              <a:rPr lang="en-US" dirty="0" smtClean="0"/>
              <a:t>TDD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12631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01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  </Languag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B53CAD61-71F4-41FD-8163-9F8DEC110B02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B7D1E994-F46B-4665-921F-F06B7531F22A}"/>
</file>

<file path=customXml/itemProps4.xml><?xml version="1.0" encoding="utf-8"?>
<ds:datastoreItem xmlns:ds="http://schemas.openxmlformats.org/officeDocument/2006/customXml" ds:itemID="{F38CAD50-0A4A-4874-AEB3-1EA5F920B3C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409</Words>
  <Application>Microsoft Office PowerPoint</Application>
  <PresentationFormat>On-screen Show (4:3)</PresentationFormat>
  <Paragraphs>141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JUnit</vt:lpstr>
      <vt:lpstr>Unit Testing Overview</vt:lpstr>
      <vt:lpstr>Unit Testing Overview</vt:lpstr>
      <vt:lpstr>JUnit</vt:lpstr>
      <vt:lpstr>JUnit</vt:lpstr>
      <vt:lpstr>Annotations</vt:lpstr>
      <vt:lpstr>JUnit</vt:lpstr>
      <vt:lpstr>Assertions</vt:lpstr>
      <vt:lpstr>JUnit</vt:lpstr>
      <vt:lpstr>Emergent Design</vt:lpstr>
      <vt:lpstr>TDD</vt:lpstr>
      <vt:lpstr>JUnit</vt:lpstr>
      <vt:lpstr>Example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Week1-JUnit</dc:title>
  <dc:creator>Hernan Rizzuti</dc:creator>
  <cp:lastModifiedBy>Tatyana Tsymbalenko</cp:lastModifiedBy>
  <cp:revision>57</cp:revision>
  <dcterms:created xsi:type="dcterms:W3CDTF">2014-07-25T10:20:49Z</dcterms:created>
  <dcterms:modified xsi:type="dcterms:W3CDTF">2015-12-14T22:41:54Z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