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diagrams/colors1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diagrams/drawing1.xml" ContentType="application/vnd.ms-office.drawingml.diagramDrawing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2" r:id="rId4"/>
  </p:sldMasterIdLst>
  <p:notesMasterIdLst>
    <p:notesMasterId r:id="rId23"/>
  </p:notesMasterIdLst>
  <p:handoutMasterIdLst>
    <p:handoutMasterId r:id="rId24"/>
  </p:handoutMasterIdLst>
  <p:sldIdLst>
    <p:sldId id="316" r:id="rId5"/>
    <p:sldId id="287" r:id="rId6"/>
    <p:sldId id="288" r:id="rId7"/>
    <p:sldId id="320" r:id="rId8"/>
    <p:sldId id="294" r:id="rId9"/>
    <p:sldId id="321" r:id="rId10"/>
    <p:sldId id="323" r:id="rId11"/>
    <p:sldId id="322" r:id="rId12"/>
    <p:sldId id="324" r:id="rId13"/>
    <p:sldId id="298" r:id="rId14"/>
    <p:sldId id="299" r:id="rId15"/>
    <p:sldId id="325" r:id="rId16"/>
    <p:sldId id="326" r:id="rId17"/>
    <p:sldId id="303" r:id="rId18"/>
    <p:sldId id="327" r:id="rId19"/>
    <p:sldId id="314" r:id="rId20"/>
    <p:sldId id="304" r:id="rId21"/>
    <p:sldId id="317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08FC34-3283-2C4F-A7FD-63EE85CC47DB}">
          <p14:sldIdLst>
            <p14:sldId id="316"/>
            <p14:sldId id="287"/>
            <p14:sldId id="288"/>
            <p14:sldId id="320"/>
            <p14:sldId id="294"/>
            <p14:sldId id="321"/>
            <p14:sldId id="323"/>
            <p14:sldId id="322"/>
            <p14:sldId id="324"/>
            <p14:sldId id="298"/>
            <p14:sldId id="299"/>
            <p14:sldId id="325"/>
            <p14:sldId id="326"/>
            <p14:sldId id="303"/>
            <p14:sldId id="327"/>
            <p14:sldId id="314"/>
            <p14:sldId id="304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8" autoAdjust="0"/>
    <p:restoredTop sz="62538" autoAdjust="0"/>
  </p:normalViewPr>
  <p:slideViewPr>
    <p:cSldViewPr snapToGrid="0" snapToObjects="1">
      <p:cViewPr>
        <p:scale>
          <a:sx n="68" d="100"/>
          <a:sy n="68" d="100"/>
        </p:scale>
        <p:origin x="239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" Type="http://schemas.openxmlformats.org/officeDocument/2006/relationships/slide" Target="slides/slide4.xml"/><Relationship Id="rId21" Type="http://schemas.openxmlformats.org/officeDocument/2006/relationships/slide" Target="slides/slide17.xml"/><Relationship Id="rId3" Type="http://schemas.openxmlformats.org/officeDocument/2006/relationships/customXml" Target="../customXml/item3.xml"/><Relationship Id="rId25" Type="http://schemas.openxmlformats.org/officeDocument/2006/relationships/presProps" Target="presProp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7" Type="http://schemas.openxmlformats.org/officeDocument/2006/relationships/slide" Target="slides/slide3.xml"/><Relationship Id="rId20" Type="http://schemas.openxmlformats.org/officeDocument/2006/relationships/slide" Target="slides/slide16.xml"/><Relationship Id="rId16" Type="http://schemas.openxmlformats.org/officeDocument/2006/relationships/slide" Target="slides/slide1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4.xml"/><Relationship Id="rId24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9" Type="http://schemas.openxmlformats.org/officeDocument/2006/relationships/slide" Target="slides/slide5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14" Type="http://schemas.openxmlformats.org/officeDocument/2006/relationships/slide" Target="slides/slide10.xml"/><Relationship Id="rId4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15FB2-C9C5-44F4-A857-FC2690E5CC8B}" type="doc">
      <dgm:prSet loTypeId="urn:microsoft.com/office/officeart/2005/8/layout/orgChart1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GB"/>
        </a:p>
      </dgm:t>
    </dgm:pt>
    <dgm:pt modelId="{273BF7D7-37C4-4561-9911-BEC650F971D0}">
      <dgm:prSet phldrT="[Text]" custT="1"/>
      <dgm:spPr/>
      <dgm:t>
        <a:bodyPr/>
        <a:lstStyle/>
        <a:p>
          <a:r>
            <a:rPr lang="en-GB" sz="2000" b="1" dirty="0" smtClean="0"/>
            <a:t>/Repository</a:t>
          </a:r>
          <a:endParaRPr lang="en-GB" sz="2000" b="1" dirty="0"/>
        </a:p>
      </dgm:t>
    </dgm:pt>
    <dgm:pt modelId="{E88C0BCB-DDC4-4998-962B-1247AEA7CFC8}" type="parTrans" cxnId="{DF4CF7A4-D612-4F11-98C4-5DC0ABF95F04}">
      <dgm:prSet/>
      <dgm:spPr/>
      <dgm:t>
        <a:bodyPr/>
        <a:lstStyle/>
        <a:p>
          <a:endParaRPr lang="en-GB" sz="2000"/>
        </a:p>
      </dgm:t>
    </dgm:pt>
    <dgm:pt modelId="{D2C5FCFD-5B3B-4207-93CD-DF4B534756FF}" type="sibTrans" cxnId="{DF4CF7A4-D612-4F11-98C4-5DC0ABF95F04}">
      <dgm:prSet/>
      <dgm:spPr/>
      <dgm:t>
        <a:bodyPr/>
        <a:lstStyle/>
        <a:p>
          <a:endParaRPr lang="en-GB" sz="2000"/>
        </a:p>
      </dgm:t>
    </dgm:pt>
    <dgm:pt modelId="{0B94E49F-ED68-4265-9534-F2A4470E0331}">
      <dgm:prSet phldrT="[Text]" custT="1"/>
      <dgm:spPr/>
      <dgm:t>
        <a:bodyPr/>
        <a:lstStyle/>
        <a:p>
          <a:r>
            <a:rPr lang="en-GB" sz="1800" b="1" dirty="0" smtClean="0"/>
            <a:t>/Project 1</a:t>
          </a:r>
          <a:endParaRPr lang="en-GB" sz="1800" b="1" dirty="0"/>
        </a:p>
      </dgm:t>
    </dgm:pt>
    <dgm:pt modelId="{662DDE3A-1FC9-4967-AB7E-7EBBC290370D}" type="parTrans" cxnId="{0FA2B541-BB42-4FF2-9009-4A97CC32A637}">
      <dgm:prSet/>
      <dgm:spPr/>
      <dgm:t>
        <a:bodyPr/>
        <a:lstStyle/>
        <a:p>
          <a:endParaRPr lang="en-GB" sz="2000"/>
        </a:p>
      </dgm:t>
    </dgm:pt>
    <dgm:pt modelId="{746289E1-DBAD-4B5A-A45A-8F756A39E78C}" type="sibTrans" cxnId="{0FA2B541-BB42-4FF2-9009-4A97CC32A637}">
      <dgm:prSet/>
      <dgm:spPr/>
      <dgm:t>
        <a:bodyPr/>
        <a:lstStyle/>
        <a:p>
          <a:endParaRPr lang="en-GB" sz="2000"/>
        </a:p>
      </dgm:t>
    </dgm:pt>
    <dgm:pt modelId="{DB9DDE7A-480E-4A36-8F33-E9367AAC63EA}">
      <dgm:prSet phldrT="[Text]" custT="1"/>
      <dgm:spPr/>
      <dgm:t>
        <a:bodyPr/>
        <a:lstStyle/>
        <a:p>
          <a:r>
            <a:rPr lang="en-GB" sz="1800" b="1" dirty="0" smtClean="0"/>
            <a:t>/Project 2</a:t>
          </a:r>
          <a:endParaRPr lang="en-GB" sz="1800" b="1" dirty="0"/>
        </a:p>
      </dgm:t>
    </dgm:pt>
    <dgm:pt modelId="{9A4B22CE-639F-403D-BDC9-D65BF40C54A9}" type="parTrans" cxnId="{1AA99300-2499-42BD-9418-F37D86271167}">
      <dgm:prSet/>
      <dgm:spPr/>
      <dgm:t>
        <a:bodyPr/>
        <a:lstStyle/>
        <a:p>
          <a:endParaRPr lang="en-GB" sz="2000"/>
        </a:p>
      </dgm:t>
    </dgm:pt>
    <dgm:pt modelId="{6D11F658-DBAA-42B6-B9C9-6A5FCB733019}" type="sibTrans" cxnId="{1AA99300-2499-42BD-9418-F37D86271167}">
      <dgm:prSet/>
      <dgm:spPr/>
      <dgm:t>
        <a:bodyPr/>
        <a:lstStyle/>
        <a:p>
          <a:endParaRPr lang="en-GB" sz="2000"/>
        </a:p>
      </dgm:t>
    </dgm:pt>
    <dgm:pt modelId="{7A063E70-B4C1-47A7-BE10-233BF249BFAD}">
      <dgm:prSet phldrT="[Text]" custT="1"/>
      <dgm:spPr/>
      <dgm:t>
        <a:bodyPr/>
        <a:lstStyle/>
        <a:p>
          <a:r>
            <a:rPr lang="en-GB" sz="1600" b="1" dirty="0" smtClean="0"/>
            <a:t>/trunk</a:t>
          </a:r>
          <a:endParaRPr lang="en-GB" sz="1600" b="1" dirty="0"/>
        </a:p>
      </dgm:t>
    </dgm:pt>
    <dgm:pt modelId="{323954BA-D70F-4610-A533-ADF4E4336931}" type="parTrans" cxnId="{7075BECF-5B61-40E1-868B-C4AF6A285E06}">
      <dgm:prSet/>
      <dgm:spPr/>
      <dgm:t>
        <a:bodyPr/>
        <a:lstStyle/>
        <a:p>
          <a:endParaRPr lang="en-GB" sz="2000"/>
        </a:p>
      </dgm:t>
    </dgm:pt>
    <dgm:pt modelId="{3E94BED8-AE01-46AD-A688-F6B3A88241A5}" type="sibTrans" cxnId="{7075BECF-5B61-40E1-868B-C4AF6A285E06}">
      <dgm:prSet/>
      <dgm:spPr/>
      <dgm:t>
        <a:bodyPr/>
        <a:lstStyle/>
        <a:p>
          <a:endParaRPr lang="en-GB" sz="2000"/>
        </a:p>
      </dgm:t>
    </dgm:pt>
    <dgm:pt modelId="{B3CB6D6C-8A22-4695-A8DE-31612B5DB9C7}">
      <dgm:prSet phldrT="[Text]" custT="1"/>
      <dgm:spPr/>
      <dgm:t>
        <a:bodyPr/>
        <a:lstStyle/>
        <a:p>
          <a:r>
            <a:rPr lang="en-GB" sz="1600" b="1" dirty="0" smtClean="0"/>
            <a:t>/branch</a:t>
          </a:r>
          <a:endParaRPr lang="en-GB" sz="1600" b="1" dirty="0"/>
        </a:p>
      </dgm:t>
    </dgm:pt>
    <dgm:pt modelId="{1814A632-CB90-4F5D-9A20-15BAD215E8CF}" type="parTrans" cxnId="{BB4F6E72-C306-4565-B1A9-609EB765608C}">
      <dgm:prSet/>
      <dgm:spPr/>
      <dgm:t>
        <a:bodyPr/>
        <a:lstStyle/>
        <a:p>
          <a:endParaRPr lang="en-GB" sz="2000"/>
        </a:p>
      </dgm:t>
    </dgm:pt>
    <dgm:pt modelId="{C433F780-36C8-44DA-A204-B84ACA8105AE}" type="sibTrans" cxnId="{BB4F6E72-C306-4565-B1A9-609EB765608C}">
      <dgm:prSet/>
      <dgm:spPr/>
      <dgm:t>
        <a:bodyPr/>
        <a:lstStyle/>
        <a:p>
          <a:endParaRPr lang="en-GB" sz="2000"/>
        </a:p>
      </dgm:t>
    </dgm:pt>
    <dgm:pt modelId="{06DC2411-FA4A-442B-81E6-398CC922DA63}">
      <dgm:prSet phldrT="[Text]" custT="1"/>
      <dgm:spPr/>
      <dgm:t>
        <a:bodyPr/>
        <a:lstStyle/>
        <a:p>
          <a:r>
            <a:rPr lang="en-GB" sz="1600" b="1" dirty="0" smtClean="0"/>
            <a:t>/trunk</a:t>
          </a:r>
          <a:endParaRPr lang="en-GB" sz="1600" b="1" dirty="0"/>
        </a:p>
      </dgm:t>
    </dgm:pt>
    <dgm:pt modelId="{8317CA30-524F-4040-9355-349A9D57E673}" type="parTrans" cxnId="{E04B5B4B-423D-4A78-AEFF-313A880A821D}">
      <dgm:prSet/>
      <dgm:spPr/>
      <dgm:t>
        <a:bodyPr/>
        <a:lstStyle/>
        <a:p>
          <a:endParaRPr lang="en-GB" sz="2000"/>
        </a:p>
      </dgm:t>
    </dgm:pt>
    <dgm:pt modelId="{04870D3F-D0A7-481F-924F-6207688C83AD}" type="sibTrans" cxnId="{E04B5B4B-423D-4A78-AEFF-313A880A821D}">
      <dgm:prSet/>
      <dgm:spPr/>
      <dgm:t>
        <a:bodyPr/>
        <a:lstStyle/>
        <a:p>
          <a:endParaRPr lang="en-GB" sz="2000"/>
        </a:p>
      </dgm:t>
    </dgm:pt>
    <dgm:pt modelId="{7DDACF7A-F2B0-4015-AF91-41A4C3C41695}">
      <dgm:prSet phldrT="[Text]" custT="1"/>
      <dgm:spPr/>
      <dgm:t>
        <a:bodyPr/>
        <a:lstStyle/>
        <a:p>
          <a:r>
            <a:rPr lang="en-GB" sz="1600" b="1" dirty="0" smtClean="0"/>
            <a:t>/branch</a:t>
          </a:r>
          <a:endParaRPr lang="en-GB" sz="1600" b="1" dirty="0"/>
        </a:p>
      </dgm:t>
    </dgm:pt>
    <dgm:pt modelId="{DF1ADE9D-F24E-4F91-8E82-19E3FE96766E}" type="parTrans" cxnId="{F8CC03C1-6B80-4C2F-B3B5-49ED9C12873E}">
      <dgm:prSet/>
      <dgm:spPr/>
      <dgm:t>
        <a:bodyPr/>
        <a:lstStyle/>
        <a:p>
          <a:endParaRPr lang="en-GB" sz="2000"/>
        </a:p>
      </dgm:t>
    </dgm:pt>
    <dgm:pt modelId="{6F3733A8-9947-49CD-95CB-5D6D801F0784}" type="sibTrans" cxnId="{F8CC03C1-6B80-4C2F-B3B5-49ED9C12873E}">
      <dgm:prSet/>
      <dgm:spPr/>
      <dgm:t>
        <a:bodyPr/>
        <a:lstStyle/>
        <a:p>
          <a:endParaRPr lang="en-GB" sz="2000"/>
        </a:p>
      </dgm:t>
    </dgm:pt>
    <dgm:pt modelId="{2ADE9733-1BDC-45E5-9F8A-984B537E0BAC}">
      <dgm:prSet phldrT="[Text]" custT="1"/>
      <dgm:spPr/>
      <dgm:t>
        <a:bodyPr/>
        <a:lstStyle/>
        <a:p>
          <a:r>
            <a:rPr lang="en-GB" sz="1600" b="1" dirty="0" smtClean="0"/>
            <a:t>/tags</a:t>
          </a:r>
          <a:endParaRPr lang="en-GB" sz="1600" b="1" dirty="0"/>
        </a:p>
      </dgm:t>
    </dgm:pt>
    <dgm:pt modelId="{BB3790BB-BE4C-412D-81B7-ACD38368F108}" type="parTrans" cxnId="{080EFF05-5A53-4B8F-896E-67DBFD18CE32}">
      <dgm:prSet/>
      <dgm:spPr/>
      <dgm:t>
        <a:bodyPr/>
        <a:lstStyle/>
        <a:p>
          <a:endParaRPr lang="en-GB"/>
        </a:p>
      </dgm:t>
    </dgm:pt>
    <dgm:pt modelId="{CE5B39C1-5714-48E3-B44E-8D3DEF051183}" type="sibTrans" cxnId="{080EFF05-5A53-4B8F-896E-67DBFD18CE32}">
      <dgm:prSet/>
      <dgm:spPr/>
      <dgm:t>
        <a:bodyPr/>
        <a:lstStyle/>
        <a:p>
          <a:endParaRPr lang="en-GB"/>
        </a:p>
      </dgm:t>
    </dgm:pt>
    <dgm:pt modelId="{26E35A6D-F026-45E3-BC14-C3A6E3B0B975}">
      <dgm:prSet phldrT="[Text]" custT="1"/>
      <dgm:spPr/>
      <dgm:t>
        <a:bodyPr/>
        <a:lstStyle/>
        <a:p>
          <a:r>
            <a:rPr lang="en-GB" sz="1600" b="1" dirty="0" smtClean="0"/>
            <a:t>/tags</a:t>
          </a:r>
          <a:endParaRPr lang="en-GB" sz="1600" b="1" dirty="0"/>
        </a:p>
      </dgm:t>
    </dgm:pt>
    <dgm:pt modelId="{1BFBEAA4-1EF7-41E4-A0F7-8C68C3C6D961}" type="parTrans" cxnId="{733E6C67-D2C3-4403-BC33-A9138B886A7B}">
      <dgm:prSet/>
      <dgm:spPr/>
      <dgm:t>
        <a:bodyPr/>
        <a:lstStyle/>
        <a:p>
          <a:endParaRPr lang="en-GB"/>
        </a:p>
      </dgm:t>
    </dgm:pt>
    <dgm:pt modelId="{C4DB2CE7-2C58-46AF-A09F-CAC1C8166B5A}" type="sibTrans" cxnId="{733E6C67-D2C3-4403-BC33-A9138B886A7B}">
      <dgm:prSet/>
      <dgm:spPr/>
      <dgm:t>
        <a:bodyPr/>
        <a:lstStyle/>
        <a:p>
          <a:endParaRPr lang="en-GB"/>
        </a:p>
      </dgm:t>
    </dgm:pt>
    <dgm:pt modelId="{B4B54AA1-0144-412D-BF0D-92E4F93435F9}">
      <dgm:prSet phldrT="[Text]" custT="1"/>
      <dgm:spPr/>
      <dgm:t>
        <a:bodyPr/>
        <a:lstStyle/>
        <a:p>
          <a:r>
            <a:rPr lang="en-GB" sz="1400" b="1" dirty="0" smtClean="0"/>
            <a:t>Main Code</a:t>
          </a:r>
          <a:endParaRPr lang="en-GB" sz="1400" b="1" dirty="0"/>
        </a:p>
      </dgm:t>
    </dgm:pt>
    <dgm:pt modelId="{09416F2C-80C6-4231-9AF4-9CD52BD10993}" type="parTrans" cxnId="{E95848BE-6759-412F-A2EA-263C19BEFF9D}">
      <dgm:prSet/>
      <dgm:spPr/>
      <dgm:t>
        <a:bodyPr/>
        <a:lstStyle/>
        <a:p>
          <a:endParaRPr lang="en-GB"/>
        </a:p>
      </dgm:t>
    </dgm:pt>
    <dgm:pt modelId="{5969046F-3666-4B43-A6FC-40487B812C97}" type="sibTrans" cxnId="{E95848BE-6759-412F-A2EA-263C19BEFF9D}">
      <dgm:prSet/>
      <dgm:spPr/>
      <dgm:t>
        <a:bodyPr/>
        <a:lstStyle/>
        <a:p>
          <a:endParaRPr lang="en-GB"/>
        </a:p>
      </dgm:t>
    </dgm:pt>
    <dgm:pt modelId="{E75294AA-5A7C-4975-BEDE-D82041845F20}">
      <dgm:prSet phldrT="[Text]" custT="1"/>
      <dgm:spPr/>
      <dgm:t>
        <a:bodyPr/>
        <a:lstStyle/>
        <a:p>
          <a:r>
            <a:rPr lang="en-GB" sz="1400" b="1" dirty="0" smtClean="0"/>
            <a:t>Divergence from Main Code</a:t>
          </a:r>
          <a:endParaRPr lang="en-GB" sz="1400" b="1" dirty="0"/>
        </a:p>
      </dgm:t>
    </dgm:pt>
    <dgm:pt modelId="{718E2C57-5D40-42D1-ADC4-29CCD286DF1C}" type="parTrans" cxnId="{1F287738-741B-4F93-A629-7FECE7E1CF31}">
      <dgm:prSet/>
      <dgm:spPr/>
      <dgm:t>
        <a:bodyPr/>
        <a:lstStyle/>
        <a:p>
          <a:endParaRPr lang="en-GB"/>
        </a:p>
      </dgm:t>
    </dgm:pt>
    <dgm:pt modelId="{D20E6F7E-3AF6-4B6B-B6C3-D41609D58BF6}" type="sibTrans" cxnId="{1F287738-741B-4F93-A629-7FECE7E1CF31}">
      <dgm:prSet/>
      <dgm:spPr/>
      <dgm:t>
        <a:bodyPr/>
        <a:lstStyle/>
        <a:p>
          <a:endParaRPr lang="en-GB"/>
        </a:p>
      </dgm:t>
    </dgm:pt>
    <dgm:pt modelId="{0B0DFB7A-81E0-4BE7-BE23-48434C58EA40}">
      <dgm:prSet phldrT="[Text]" custT="1"/>
      <dgm:spPr/>
      <dgm:t>
        <a:bodyPr/>
        <a:lstStyle/>
        <a:p>
          <a:r>
            <a:rPr lang="en-GB" sz="1400" b="1" dirty="0" smtClean="0"/>
            <a:t>Snapshots</a:t>
          </a:r>
          <a:endParaRPr lang="en-GB" sz="1400" b="1" dirty="0"/>
        </a:p>
      </dgm:t>
    </dgm:pt>
    <dgm:pt modelId="{F43BC816-52C6-4428-B48D-7C798F62D8A8}" type="parTrans" cxnId="{B7DAEBC9-2B86-4D88-B29C-B21B2B1F2219}">
      <dgm:prSet/>
      <dgm:spPr/>
      <dgm:t>
        <a:bodyPr/>
        <a:lstStyle/>
        <a:p>
          <a:endParaRPr lang="en-GB"/>
        </a:p>
      </dgm:t>
    </dgm:pt>
    <dgm:pt modelId="{E80D74A0-FD48-4458-804E-FC038F371F2A}" type="sibTrans" cxnId="{B7DAEBC9-2B86-4D88-B29C-B21B2B1F2219}">
      <dgm:prSet/>
      <dgm:spPr/>
      <dgm:t>
        <a:bodyPr/>
        <a:lstStyle/>
        <a:p>
          <a:endParaRPr lang="en-GB"/>
        </a:p>
      </dgm:t>
    </dgm:pt>
    <dgm:pt modelId="{EB7C4314-0EEC-4092-A089-6E420C566635}" type="pres">
      <dgm:prSet presAssocID="{43715FB2-C9C5-44F4-A857-FC2690E5CC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A3C41C8-B326-4E60-9FD2-7DE838786757}" type="pres">
      <dgm:prSet presAssocID="{273BF7D7-37C4-4561-9911-BEC650F971D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BDDC444-3BF5-4F74-BE42-AD405020197D}" type="pres">
      <dgm:prSet presAssocID="{273BF7D7-37C4-4561-9911-BEC650F971D0}" presName="rootComposite1" presStyleCnt="0"/>
      <dgm:spPr/>
      <dgm:t>
        <a:bodyPr/>
        <a:lstStyle/>
        <a:p>
          <a:endParaRPr lang="en-US"/>
        </a:p>
      </dgm:t>
    </dgm:pt>
    <dgm:pt modelId="{32070E54-7F8C-40A4-A4D5-C8B2AADDFBE4}" type="pres">
      <dgm:prSet presAssocID="{273BF7D7-37C4-4561-9911-BEC650F971D0}" presName="rootText1" presStyleLbl="node0" presStyleIdx="0" presStyleCnt="1" custScaleX="139878" custLinFactNeighborX="-79304" custLinFactNeighborY="-44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6CE7340-D81E-4A55-ADF1-4C7B8BA47D41}" type="pres">
      <dgm:prSet presAssocID="{273BF7D7-37C4-4561-9911-BEC650F971D0}" presName="rootConnector1" presStyleLbl="node1" presStyleIdx="0" presStyleCnt="0"/>
      <dgm:spPr/>
      <dgm:t>
        <a:bodyPr/>
        <a:lstStyle/>
        <a:p>
          <a:endParaRPr lang="en-GB"/>
        </a:p>
      </dgm:t>
    </dgm:pt>
    <dgm:pt modelId="{CC1E4C5B-86E8-46DC-8C6B-AA4DC2D4D0F7}" type="pres">
      <dgm:prSet presAssocID="{273BF7D7-37C4-4561-9911-BEC650F971D0}" presName="hierChild2" presStyleCnt="0"/>
      <dgm:spPr/>
      <dgm:t>
        <a:bodyPr/>
        <a:lstStyle/>
        <a:p>
          <a:endParaRPr lang="en-US"/>
        </a:p>
      </dgm:t>
    </dgm:pt>
    <dgm:pt modelId="{DD611142-1DA6-49B6-81E9-B10FAAC6E298}" type="pres">
      <dgm:prSet presAssocID="{662DDE3A-1FC9-4967-AB7E-7EBBC290370D}" presName="Name37" presStyleLbl="parChTrans1D2" presStyleIdx="0" presStyleCnt="2"/>
      <dgm:spPr/>
      <dgm:t>
        <a:bodyPr/>
        <a:lstStyle/>
        <a:p>
          <a:endParaRPr lang="en-GB"/>
        </a:p>
      </dgm:t>
    </dgm:pt>
    <dgm:pt modelId="{59B69BB5-537E-4B49-8132-8FFC3158FB8B}" type="pres">
      <dgm:prSet presAssocID="{0B94E49F-ED68-4265-9534-F2A4470E033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FB5BF7A-3986-435B-A4CC-603028350ADE}" type="pres">
      <dgm:prSet presAssocID="{0B94E49F-ED68-4265-9534-F2A4470E0331}" presName="rootComposite" presStyleCnt="0"/>
      <dgm:spPr/>
      <dgm:t>
        <a:bodyPr/>
        <a:lstStyle/>
        <a:p>
          <a:endParaRPr lang="en-US"/>
        </a:p>
      </dgm:t>
    </dgm:pt>
    <dgm:pt modelId="{D05B1D69-994D-46A2-83F6-16524529D9E9}" type="pres">
      <dgm:prSet presAssocID="{0B94E49F-ED68-4265-9534-F2A4470E0331}" presName="rootText" presStyleLbl="node2" presStyleIdx="0" presStyleCnt="2" custLinFactNeighborX="-72131" custLinFactNeighborY="535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5244D0F-9DF5-4E36-8D52-3B299EA12574}" type="pres">
      <dgm:prSet presAssocID="{0B94E49F-ED68-4265-9534-F2A4470E0331}" presName="rootConnector" presStyleLbl="node2" presStyleIdx="0" presStyleCnt="2"/>
      <dgm:spPr/>
      <dgm:t>
        <a:bodyPr/>
        <a:lstStyle/>
        <a:p>
          <a:endParaRPr lang="en-GB"/>
        </a:p>
      </dgm:t>
    </dgm:pt>
    <dgm:pt modelId="{D42181E9-5E65-4E99-9616-9C146CC67968}" type="pres">
      <dgm:prSet presAssocID="{0B94E49F-ED68-4265-9534-F2A4470E0331}" presName="hierChild4" presStyleCnt="0"/>
      <dgm:spPr/>
      <dgm:t>
        <a:bodyPr/>
        <a:lstStyle/>
        <a:p>
          <a:endParaRPr lang="en-US"/>
        </a:p>
      </dgm:t>
    </dgm:pt>
    <dgm:pt modelId="{5FE06236-07F6-4C98-9ECE-4F21795E479C}" type="pres">
      <dgm:prSet presAssocID="{323954BA-D70F-4610-A533-ADF4E4336931}" presName="Name37" presStyleLbl="parChTrans1D3" presStyleIdx="0" presStyleCnt="6"/>
      <dgm:spPr/>
      <dgm:t>
        <a:bodyPr/>
        <a:lstStyle/>
        <a:p>
          <a:endParaRPr lang="en-GB"/>
        </a:p>
      </dgm:t>
    </dgm:pt>
    <dgm:pt modelId="{0553A21F-18E8-47DB-838F-34430547FFEA}" type="pres">
      <dgm:prSet presAssocID="{7A063E70-B4C1-47A7-BE10-233BF249BFA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1DF1B46-59C0-49F0-8C0D-3FE2E667EB8E}" type="pres">
      <dgm:prSet presAssocID="{7A063E70-B4C1-47A7-BE10-233BF249BFAD}" presName="rootComposite" presStyleCnt="0"/>
      <dgm:spPr/>
      <dgm:t>
        <a:bodyPr/>
        <a:lstStyle/>
        <a:p>
          <a:endParaRPr lang="en-US"/>
        </a:p>
      </dgm:t>
    </dgm:pt>
    <dgm:pt modelId="{FA85FB9B-D455-4A03-B5FC-3EF8D347356D}" type="pres">
      <dgm:prSet presAssocID="{7A063E70-B4C1-47A7-BE10-233BF249BFAD}" presName="rootText" presStyleLbl="node3" presStyleIdx="0" presStyleCnt="6" custLinFactNeighborX="-72131" custLinFactNeighborY="535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4782973-5E9F-4711-87B1-D58B2B50713F}" type="pres">
      <dgm:prSet presAssocID="{7A063E70-B4C1-47A7-BE10-233BF249BFAD}" presName="rootConnector" presStyleLbl="node3" presStyleIdx="0" presStyleCnt="6"/>
      <dgm:spPr/>
      <dgm:t>
        <a:bodyPr/>
        <a:lstStyle/>
        <a:p>
          <a:endParaRPr lang="en-GB"/>
        </a:p>
      </dgm:t>
    </dgm:pt>
    <dgm:pt modelId="{18FC3C28-33B0-4867-AAE5-D1B219B07F40}" type="pres">
      <dgm:prSet presAssocID="{7A063E70-B4C1-47A7-BE10-233BF249BFAD}" presName="hierChild4" presStyleCnt="0"/>
      <dgm:spPr/>
      <dgm:t>
        <a:bodyPr/>
        <a:lstStyle/>
        <a:p>
          <a:endParaRPr lang="en-US"/>
        </a:p>
      </dgm:t>
    </dgm:pt>
    <dgm:pt modelId="{637DAB32-78DB-4EA3-8745-67EEF5AD76E4}" type="pres">
      <dgm:prSet presAssocID="{09416F2C-80C6-4231-9AF4-9CD52BD10993}" presName="Name37" presStyleLbl="parChTrans1D4" presStyleIdx="0" presStyleCnt="3"/>
      <dgm:spPr/>
      <dgm:t>
        <a:bodyPr/>
        <a:lstStyle/>
        <a:p>
          <a:endParaRPr lang="en-GB"/>
        </a:p>
      </dgm:t>
    </dgm:pt>
    <dgm:pt modelId="{089881E5-EA85-4470-B573-D2048363F276}" type="pres">
      <dgm:prSet presAssocID="{B4B54AA1-0144-412D-BF0D-92E4F93435F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05AFB7F-95A2-4BF1-A209-179B7DE97240}" type="pres">
      <dgm:prSet presAssocID="{B4B54AA1-0144-412D-BF0D-92E4F93435F9}" presName="rootComposite" presStyleCnt="0"/>
      <dgm:spPr/>
      <dgm:t>
        <a:bodyPr/>
        <a:lstStyle/>
        <a:p>
          <a:endParaRPr lang="en-US"/>
        </a:p>
      </dgm:t>
    </dgm:pt>
    <dgm:pt modelId="{ABAC8B09-559F-4ACF-A75F-76EB166ECA63}" type="pres">
      <dgm:prSet presAssocID="{B4B54AA1-0144-412D-BF0D-92E4F93435F9}" presName="rootText" presStyleLbl="node4" presStyleIdx="0" presStyleCnt="3" custLinFactNeighborX="-72131" custLinFactNeighborY="535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36BD637-CA3D-4706-A9F7-61113C11D691}" type="pres">
      <dgm:prSet presAssocID="{B4B54AA1-0144-412D-BF0D-92E4F93435F9}" presName="rootConnector" presStyleLbl="node4" presStyleIdx="0" presStyleCnt="3"/>
      <dgm:spPr/>
      <dgm:t>
        <a:bodyPr/>
        <a:lstStyle/>
        <a:p>
          <a:endParaRPr lang="en-GB"/>
        </a:p>
      </dgm:t>
    </dgm:pt>
    <dgm:pt modelId="{568A3CD1-95DA-4E5B-B4A4-59165A56E05C}" type="pres">
      <dgm:prSet presAssocID="{B4B54AA1-0144-412D-BF0D-92E4F93435F9}" presName="hierChild4" presStyleCnt="0"/>
      <dgm:spPr/>
      <dgm:t>
        <a:bodyPr/>
        <a:lstStyle/>
        <a:p>
          <a:endParaRPr lang="en-US"/>
        </a:p>
      </dgm:t>
    </dgm:pt>
    <dgm:pt modelId="{AD793EED-0FF5-49BE-9FA0-F18493C1E326}" type="pres">
      <dgm:prSet presAssocID="{B4B54AA1-0144-412D-BF0D-92E4F93435F9}" presName="hierChild5" presStyleCnt="0"/>
      <dgm:spPr/>
      <dgm:t>
        <a:bodyPr/>
        <a:lstStyle/>
        <a:p>
          <a:endParaRPr lang="en-US"/>
        </a:p>
      </dgm:t>
    </dgm:pt>
    <dgm:pt modelId="{178A14C7-DF81-46F1-B6E2-A1C1417D75DE}" type="pres">
      <dgm:prSet presAssocID="{7A063E70-B4C1-47A7-BE10-233BF249BFAD}" presName="hierChild5" presStyleCnt="0"/>
      <dgm:spPr/>
      <dgm:t>
        <a:bodyPr/>
        <a:lstStyle/>
        <a:p>
          <a:endParaRPr lang="en-US"/>
        </a:p>
      </dgm:t>
    </dgm:pt>
    <dgm:pt modelId="{2BF8295C-48F7-48B1-B8B6-A32E09E69DD3}" type="pres">
      <dgm:prSet presAssocID="{1814A632-CB90-4F5D-9A20-15BAD215E8CF}" presName="Name37" presStyleLbl="parChTrans1D3" presStyleIdx="1" presStyleCnt="6"/>
      <dgm:spPr/>
      <dgm:t>
        <a:bodyPr/>
        <a:lstStyle/>
        <a:p>
          <a:endParaRPr lang="en-GB"/>
        </a:p>
      </dgm:t>
    </dgm:pt>
    <dgm:pt modelId="{1EFD24B6-BB47-4BD7-AEDA-96C94F64884F}" type="pres">
      <dgm:prSet presAssocID="{B3CB6D6C-8A22-4695-A8DE-31612B5DB9C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CB54EE-92CA-47F6-A396-5F59A62D8B2B}" type="pres">
      <dgm:prSet presAssocID="{B3CB6D6C-8A22-4695-A8DE-31612B5DB9C7}" presName="rootComposite" presStyleCnt="0"/>
      <dgm:spPr/>
      <dgm:t>
        <a:bodyPr/>
        <a:lstStyle/>
        <a:p>
          <a:endParaRPr lang="en-US"/>
        </a:p>
      </dgm:t>
    </dgm:pt>
    <dgm:pt modelId="{9AFAEE71-3989-4778-9248-1448F2A889C6}" type="pres">
      <dgm:prSet presAssocID="{B3CB6D6C-8A22-4695-A8DE-31612B5DB9C7}" presName="rootText" presStyleLbl="node3" presStyleIdx="1" presStyleCnt="6" custLinFactNeighborX="-72131" custLinFactNeighborY="535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FA1627E-415B-4847-9939-68857CCBFE7F}" type="pres">
      <dgm:prSet presAssocID="{B3CB6D6C-8A22-4695-A8DE-31612B5DB9C7}" presName="rootConnector" presStyleLbl="node3" presStyleIdx="1" presStyleCnt="6"/>
      <dgm:spPr/>
      <dgm:t>
        <a:bodyPr/>
        <a:lstStyle/>
        <a:p>
          <a:endParaRPr lang="en-GB"/>
        </a:p>
      </dgm:t>
    </dgm:pt>
    <dgm:pt modelId="{62B4E106-5F4A-4E4C-A94C-EA309D00EA43}" type="pres">
      <dgm:prSet presAssocID="{B3CB6D6C-8A22-4695-A8DE-31612B5DB9C7}" presName="hierChild4" presStyleCnt="0"/>
      <dgm:spPr/>
      <dgm:t>
        <a:bodyPr/>
        <a:lstStyle/>
        <a:p>
          <a:endParaRPr lang="en-US"/>
        </a:p>
      </dgm:t>
    </dgm:pt>
    <dgm:pt modelId="{EE84C290-B353-47F3-94B6-411D17FC40D5}" type="pres">
      <dgm:prSet presAssocID="{718E2C57-5D40-42D1-ADC4-29CCD286DF1C}" presName="Name37" presStyleLbl="parChTrans1D4" presStyleIdx="1" presStyleCnt="3"/>
      <dgm:spPr/>
      <dgm:t>
        <a:bodyPr/>
        <a:lstStyle/>
        <a:p>
          <a:endParaRPr lang="en-GB"/>
        </a:p>
      </dgm:t>
    </dgm:pt>
    <dgm:pt modelId="{354C6648-8E12-4473-80ED-4ADF80C97C18}" type="pres">
      <dgm:prSet presAssocID="{E75294AA-5A7C-4975-BEDE-D82041845F2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91A1074-371B-429F-BC6D-D8C55516714D}" type="pres">
      <dgm:prSet presAssocID="{E75294AA-5A7C-4975-BEDE-D82041845F20}" presName="rootComposite" presStyleCnt="0"/>
      <dgm:spPr/>
      <dgm:t>
        <a:bodyPr/>
        <a:lstStyle/>
        <a:p>
          <a:endParaRPr lang="en-US"/>
        </a:p>
      </dgm:t>
    </dgm:pt>
    <dgm:pt modelId="{9A11D9F7-561E-4EBF-930E-AD90D0684674}" type="pres">
      <dgm:prSet presAssocID="{E75294AA-5A7C-4975-BEDE-D82041845F20}" presName="rootText" presStyleLbl="node4" presStyleIdx="1" presStyleCnt="3" custLinFactNeighborX="-72131" custLinFactNeighborY="535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0270374-1D55-498F-B7A7-12CD80B70C65}" type="pres">
      <dgm:prSet presAssocID="{E75294AA-5A7C-4975-BEDE-D82041845F20}" presName="rootConnector" presStyleLbl="node4" presStyleIdx="1" presStyleCnt="3"/>
      <dgm:spPr/>
      <dgm:t>
        <a:bodyPr/>
        <a:lstStyle/>
        <a:p>
          <a:endParaRPr lang="en-GB"/>
        </a:p>
      </dgm:t>
    </dgm:pt>
    <dgm:pt modelId="{02A18A53-4A4C-43A4-8D5D-C3AFF1A0DF4C}" type="pres">
      <dgm:prSet presAssocID="{E75294AA-5A7C-4975-BEDE-D82041845F20}" presName="hierChild4" presStyleCnt="0"/>
      <dgm:spPr/>
      <dgm:t>
        <a:bodyPr/>
        <a:lstStyle/>
        <a:p>
          <a:endParaRPr lang="en-US"/>
        </a:p>
      </dgm:t>
    </dgm:pt>
    <dgm:pt modelId="{359BFDE0-7264-4669-8489-90EFFA6FB70A}" type="pres">
      <dgm:prSet presAssocID="{E75294AA-5A7C-4975-BEDE-D82041845F20}" presName="hierChild5" presStyleCnt="0"/>
      <dgm:spPr/>
      <dgm:t>
        <a:bodyPr/>
        <a:lstStyle/>
        <a:p>
          <a:endParaRPr lang="en-US"/>
        </a:p>
      </dgm:t>
    </dgm:pt>
    <dgm:pt modelId="{EEA18197-0D4D-4406-AAA8-751564C0A770}" type="pres">
      <dgm:prSet presAssocID="{B3CB6D6C-8A22-4695-A8DE-31612B5DB9C7}" presName="hierChild5" presStyleCnt="0"/>
      <dgm:spPr/>
      <dgm:t>
        <a:bodyPr/>
        <a:lstStyle/>
        <a:p>
          <a:endParaRPr lang="en-US"/>
        </a:p>
      </dgm:t>
    </dgm:pt>
    <dgm:pt modelId="{2D1C0D06-7184-4176-8884-8F0E00BE0F46}" type="pres">
      <dgm:prSet presAssocID="{BB3790BB-BE4C-412D-81B7-ACD38368F108}" presName="Name37" presStyleLbl="parChTrans1D3" presStyleIdx="2" presStyleCnt="6"/>
      <dgm:spPr/>
      <dgm:t>
        <a:bodyPr/>
        <a:lstStyle/>
        <a:p>
          <a:endParaRPr lang="en-GB"/>
        </a:p>
      </dgm:t>
    </dgm:pt>
    <dgm:pt modelId="{A666C718-90E5-4ACE-ABA0-AAA391EF110B}" type="pres">
      <dgm:prSet presAssocID="{2ADE9733-1BDC-45E5-9F8A-984B537E0B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6F6EDEB-B63B-4E13-91BE-E3E7EDB76E36}" type="pres">
      <dgm:prSet presAssocID="{2ADE9733-1BDC-45E5-9F8A-984B537E0BAC}" presName="rootComposite" presStyleCnt="0"/>
      <dgm:spPr/>
      <dgm:t>
        <a:bodyPr/>
        <a:lstStyle/>
        <a:p>
          <a:endParaRPr lang="en-US"/>
        </a:p>
      </dgm:t>
    </dgm:pt>
    <dgm:pt modelId="{ECF1C0E2-49A7-4E7B-9358-D5BB16CDBB12}" type="pres">
      <dgm:prSet presAssocID="{2ADE9733-1BDC-45E5-9F8A-984B537E0BAC}" presName="rootText" presStyleLbl="node3" presStyleIdx="2" presStyleCnt="6" custLinFactNeighborX="-72131" custLinFactNeighborY="535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33C8E8-C81D-4C12-BF83-AE6A6BBF5F5B}" type="pres">
      <dgm:prSet presAssocID="{2ADE9733-1BDC-45E5-9F8A-984B537E0BAC}" presName="rootConnector" presStyleLbl="node3" presStyleIdx="2" presStyleCnt="6"/>
      <dgm:spPr/>
      <dgm:t>
        <a:bodyPr/>
        <a:lstStyle/>
        <a:p>
          <a:endParaRPr lang="en-GB"/>
        </a:p>
      </dgm:t>
    </dgm:pt>
    <dgm:pt modelId="{E57BB6F8-B89C-4E24-9924-8E1C8C86160B}" type="pres">
      <dgm:prSet presAssocID="{2ADE9733-1BDC-45E5-9F8A-984B537E0BAC}" presName="hierChild4" presStyleCnt="0"/>
      <dgm:spPr/>
      <dgm:t>
        <a:bodyPr/>
        <a:lstStyle/>
        <a:p>
          <a:endParaRPr lang="en-US"/>
        </a:p>
      </dgm:t>
    </dgm:pt>
    <dgm:pt modelId="{C1E8D7BF-32A6-4F0D-A4B8-79DB0CCABE43}" type="pres">
      <dgm:prSet presAssocID="{F43BC816-52C6-4428-B48D-7C798F62D8A8}" presName="Name37" presStyleLbl="parChTrans1D4" presStyleIdx="2" presStyleCnt="3"/>
      <dgm:spPr/>
      <dgm:t>
        <a:bodyPr/>
        <a:lstStyle/>
        <a:p>
          <a:endParaRPr lang="en-GB"/>
        </a:p>
      </dgm:t>
    </dgm:pt>
    <dgm:pt modelId="{46B8270E-356F-4938-8C5F-EDDC930746AF}" type="pres">
      <dgm:prSet presAssocID="{0B0DFB7A-81E0-4BE7-BE23-48434C58EA4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BA92728-42E7-4221-A872-C9E9A8434FEB}" type="pres">
      <dgm:prSet presAssocID="{0B0DFB7A-81E0-4BE7-BE23-48434C58EA40}" presName="rootComposite" presStyleCnt="0"/>
      <dgm:spPr/>
      <dgm:t>
        <a:bodyPr/>
        <a:lstStyle/>
        <a:p>
          <a:endParaRPr lang="en-US"/>
        </a:p>
      </dgm:t>
    </dgm:pt>
    <dgm:pt modelId="{4824FC1B-09BD-4320-B1CB-5A11C049789B}" type="pres">
      <dgm:prSet presAssocID="{0B0DFB7A-81E0-4BE7-BE23-48434C58EA40}" presName="rootText" presStyleLbl="node4" presStyleIdx="2" presStyleCnt="3" custLinFactNeighborX="-68552" custLinFactNeighborY="535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AF7D51C-47AF-482A-A012-426F3A08B436}" type="pres">
      <dgm:prSet presAssocID="{0B0DFB7A-81E0-4BE7-BE23-48434C58EA40}" presName="rootConnector" presStyleLbl="node4" presStyleIdx="2" presStyleCnt="3"/>
      <dgm:spPr/>
      <dgm:t>
        <a:bodyPr/>
        <a:lstStyle/>
        <a:p>
          <a:endParaRPr lang="en-GB"/>
        </a:p>
      </dgm:t>
    </dgm:pt>
    <dgm:pt modelId="{581EC4A2-78AD-4142-9D53-A40F885630E7}" type="pres">
      <dgm:prSet presAssocID="{0B0DFB7A-81E0-4BE7-BE23-48434C58EA40}" presName="hierChild4" presStyleCnt="0"/>
      <dgm:spPr/>
      <dgm:t>
        <a:bodyPr/>
        <a:lstStyle/>
        <a:p>
          <a:endParaRPr lang="en-US"/>
        </a:p>
      </dgm:t>
    </dgm:pt>
    <dgm:pt modelId="{51FE43CE-36D6-44CF-987D-C20F0A957851}" type="pres">
      <dgm:prSet presAssocID="{0B0DFB7A-81E0-4BE7-BE23-48434C58EA40}" presName="hierChild5" presStyleCnt="0"/>
      <dgm:spPr/>
      <dgm:t>
        <a:bodyPr/>
        <a:lstStyle/>
        <a:p>
          <a:endParaRPr lang="en-US"/>
        </a:p>
      </dgm:t>
    </dgm:pt>
    <dgm:pt modelId="{852BA10A-B0C9-4D4E-9A73-ADDC1B543554}" type="pres">
      <dgm:prSet presAssocID="{2ADE9733-1BDC-45E5-9F8A-984B537E0BAC}" presName="hierChild5" presStyleCnt="0"/>
      <dgm:spPr/>
      <dgm:t>
        <a:bodyPr/>
        <a:lstStyle/>
        <a:p>
          <a:endParaRPr lang="en-US"/>
        </a:p>
      </dgm:t>
    </dgm:pt>
    <dgm:pt modelId="{5C5433AA-F28A-46DA-89EF-40C908E35723}" type="pres">
      <dgm:prSet presAssocID="{0B94E49F-ED68-4265-9534-F2A4470E0331}" presName="hierChild5" presStyleCnt="0"/>
      <dgm:spPr/>
      <dgm:t>
        <a:bodyPr/>
        <a:lstStyle/>
        <a:p>
          <a:endParaRPr lang="en-US"/>
        </a:p>
      </dgm:t>
    </dgm:pt>
    <dgm:pt modelId="{B21EF355-5131-42F8-9163-306A1F2B64D8}" type="pres">
      <dgm:prSet presAssocID="{9A4B22CE-639F-403D-BDC9-D65BF40C54A9}" presName="Name37" presStyleLbl="parChTrans1D2" presStyleIdx="1" presStyleCnt="2"/>
      <dgm:spPr/>
      <dgm:t>
        <a:bodyPr/>
        <a:lstStyle/>
        <a:p>
          <a:endParaRPr lang="en-GB"/>
        </a:p>
      </dgm:t>
    </dgm:pt>
    <dgm:pt modelId="{EAA2522D-343D-4964-958F-7ADCC6EFC744}" type="pres">
      <dgm:prSet presAssocID="{DB9DDE7A-480E-4A36-8F33-E9367AAC63E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0F00089-611C-4928-BF75-5EE0C1503277}" type="pres">
      <dgm:prSet presAssocID="{DB9DDE7A-480E-4A36-8F33-E9367AAC63EA}" presName="rootComposite" presStyleCnt="0"/>
      <dgm:spPr/>
      <dgm:t>
        <a:bodyPr/>
        <a:lstStyle/>
        <a:p>
          <a:endParaRPr lang="en-US"/>
        </a:p>
      </dgm:t>
    </dgm:pt>
    <dgm:pt modelId="{FA5212FC-0410-4EB3-93D2-3BA1E9FBB630}" type="pres">
      <dgm:prSet presAssocID="{DB9DDE7A-480E-4A36-8F33-E9367AAC63EA}" presName="rootText" presStyleLbl="node2" presStyleIdx="1" presStyleCnt="2" custLinFactNeighborX="-5174" custLinFactNeighborY="535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826C673-B042-49B5-80BC-496DF8A14B91}" type="pres">
      <dgm:prSet presAssocID="{DB9DDE7A-480E-4A36-8F33-E9367AAC63EA}" presName="rootConnector" presStyleLbl="node2" presStyleIdx="1" presStyleCnt="2"/>
      <dgm:spPr/>
      <dgm:t>
        <a:bodyPr/>
        <a:lstStyle/>
        <a:p>
          <a:endParaRPr lang="en-GB"/>
        </a:p>
      </dgm:t>
    </dgm:pt>
    <dgm:pt modelId="{AEBBE686-A7A4-4030-B9FA-EA27C2E9379E}" type="pres">
      <dgm:prSet presAssocID="{DB9DDE7A-480E-4A36-8F33-E9367AAC63EA}" presName="hierChild4" presStyleCnt="0"/>
      <dgm:spPr/>
      <dgm:t>
        <a:bodyPr/>
        <a:lstStyle/>
        <a:p>
          <a:endParaRPr lang="en-US"/>
        </a:p>
      </dgm:t>
    </dgm:pt>
    <dgm:pt modelId="{978F77A7-46B5-4AA7-808D-4C6A670BF7F5}" type="pres">
      <dgm:prSet presAssocID="{8317CA30-524F-4040-9355-349A9D57E673}" presName="Name37" presStyleLbl="parChTrans1D3" presStyleIdx="3" presStyleCnt="6"/>
      <dgm:spPr/>
      <dgm:t>
        <a:bodyPr/>
        <a:lstStyle/>
        <a:p>
          <a:endParaRPr lang="en-GB"/>
        </a:p>
      </dgm:t>
    </dgm:pt>
    <dgm:pt modelId="{78A5CF5F-C344-469F-A75C-3C106AD561A6}" type="pres">
      <dgm:prSet presAssocID="{06DC2411-FA4A-442B-81E6-398CC922DA6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4D6EA12-6FA8-49F8-B352-FA789DD894F5}" type="pres">
      <dgm:prSet presAssocID="{06DC2411-FA4A-442B-81E6-398CC922DA63}" presName="rootComposite" presStyleCnt="0"/>
      <dgm:spPr/>
      <dgm:t>
        <a:bodyPr/>
        <a:lstStyle/>
        <a:p>
          <a:endParaRPr lang="en-US"/>
        </a:p>
      </dgm:t>
    </dgm:pt>
    <dgm:pt modelId="{F622929E-A1F1-44C4-A52B-788AC6B74CB7}" type="pres">
      <dgm:prSet presAssocID="{06DC2411-FA4A-442B-81E6-398CC922DA63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CAA936-2434-43D5-A123-BB038E1E237C}" type="pres">
      <dgm:prSet presAssocID="{06DC2411-FA4A-442B-81E6-398CC922DA63}" presName="rootConnector" presStyleLbl="node3" presStyleIdx="3" presStyleCnt="6"/>
      <dgm:spPr/>
      <dgm:t>
        <a:bodyPr/>
        <a:lstStyle/>
        <a:p>
          <a:endParaRPr lang="en-GB"/>
        </a:p>
      </dgm:t>
    </dgm:pt>
    <dgm:pt modelId="{7BA2560E-85B3-4945-8CD2-388BEDFB6035}" type="pres">
      <dgm:prSet presAssocID="{06DC2411-FA4A-442B-81E6-398CC922DA63}" presName="hierChild4" presStyleCnt="0"/>
      <dgm:spPr/>
      <dgm:t>
        <a:bodyPr/>
        <a:lstStyle/>
        <a:p>
          <a:endParaRPr lang="en-US"/>
        </a:p>
      </dgm:t>
    </dgm:pt>
    <dgm:pt modelId="{39001034-02E7-4D37-BA66-8DF4F437B391}" type="pres">
      <dgm:prSet presAssocID="{06DC2411-FA4A-442B-81E6-398CC922DA63}" presName="hierChild5" presStyleCnt="0"/>
      <dgm:spPr/>
      <dgm:t>
        <a:bodyPr/>
        <a:lstStyle/>
        <a:p>
          <a:endParaRPr lang="en-US"/>
        </a:p>
      </dgm:t>
    </dgm:pt>
    <dgm:pt modelId="{1DCC46EC-73B6-4B98-8428-FAACA9781A72}" type="pres">
      <dgm:prSet presAssocID="{DF1ADE9D-F24E-4F91-8E82-19E3FE96766E}" presName="Name37" presStyleLbl="parChTrans1D3" presStyleIdx="4" presStyleCnt="6"/>
      <dgm:spPr/>
      <dgm:t>
        <a:bodyPr/>
        <a:lstStyle/>
        <a:p>
          <a:endParaRPr lang="en-GB"/>
        </a:p>
      </dgm:t>
    </dgm:pt>
    <dgm:pt modelId="{53609E88-1AE0-4A4B-A130-57442FFB3F58}" type="pres">
      <dgm:prSet presAssocID="{7DDACF7A-F2B0-4015-AF91-41A4C3C4169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1B6E7CD-25DE-4CED-B828-C679749FFBF1}" type="pres">
      <dgm:prSet presAssocID="{7DDACF7A-F2B0-4015-AF91-41A4C3C41695}" presName="rootComposite" presStyleCnt="0"/>
      <dgm:spPr/>
      <dgm:t>
        <a:bodyPr/>
        <a:lstStyle/>
        <a:p>
          <a:endParaRPr lang="en-US"/>
        </a:p>
      </dgm:t>
    </dgm:pt>
    <dgm:pt modelId="{9222047C-C02F-48B2-BA83-6C73AC437E89}" type="pres">
      <dgm:prSet presAssocID="{7DDACF7A-F2B0-4015-AF91-41A4C3C41695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DB23126-52F0-475A-A35A-2ED401D25AC8}" type="pres">
      <dgm:prSet presAssocID="{7DDACF7A-F2B0-4015-AF91-41A4C3C41695}" presName="rootConnector" presStyleLbl="node3" presStyleIdx="4" presStyleCnt="6"/>
      <dgm:spPr/>
      <dgm:t>
        <a:bodyPr/>
        <a:lstStyle/>
        <a:p>
          <a:endParaRPr lang="en-GB"/>
        </a:p>
      </dgm:t>
    </dgm:pt>
    <dgm:pt modelId="{9B375485-70F1-4A00-9C3B-71D871106C39}" type="pres">
      <dgm:prSet presAssocID="{7DDACF7A-F2B0-4015-AF91-41A4C3C41695}" presName="hierChild4" presStyleCnt="0"/>
      <dgm:spPr/>
      <dgm:t>
        <a:bodyPr/>
        <a:lstStyle/>
        <a:p>
          <a:endParaRPr lang="en-US"/>
        </a:p>
      </dgm:t>
    </dgm:pt>
    <dgm:pt modelId="{F9354CE5-6BF1-4E08-884B-E8DA3CFE68CC}" type="pres">
      <dgm:prSet presAssocID="{7DDACF7A-F2B0-4015-AF91-41A4C3C41695}" presName="hierChild5" presStyleCnt="0"/>
      <dgm:spPr/>
      <dgm:t>
        <a:bodyPr/>
        <a:lstStyle/>
        <a:p>
          <a:endParaRPr lang="en-US"/>
        </a:p>
      </dgm:t>
    </dgm:pt>
    <dgm:pt modelId="{306E5B1C-594C-47C1-BAE6-4B88E7BD41FB}" type="pres">
      <dgm:prSet presAssocID="{1BFBEAA4-1EF7-41E4-A0F7-8C68C3C6D961}" presName="Name37" presStyleLbl="parChTrans1D3" presStyleIdx="5" presStyleCnt="6"/>
      <dgm:spPr/>
      <dgm:t>
        <a:bodyPr/>
        <a:lstStyle/>
        <a:p>
          <a:endParaRPr lang="en-GB"/>
        </a:p>
      </dgm:t>
    </dgm:pt>
    <dgm:pt modelId="{8AAEAA54-22F5-4A1D-A5C6-A02670F5C56D}" type="pres">
      <dgm:prSet presAssocID="{26E35A6D-F026-45E3-BC14-C3A6E3B0B97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E3DD398-6E9B-4ED9-91F4-97AD1609800F}" type="pres">
      <dgm:prSet presAssocID="{26E35A6D-F026-45E3-BC14-C3A6E3B0B975}" presName="rootComposite" presStyleCnt="0"/>
      <dgm:spPr/>
      <dgm:t>
        <a:bodyPr/>
        <a:lstStyle/>
        <a:p>
          <a:endParaRPr lang="en-US"/>
        </a:p>
      </dgm:t>
    </dgm:pt>
    <dgm:pt modelId="{66F221C1-8760-41A8-96E9-728B2CA2F864}" type="pres">
      <dgm:prSet presAssocID="{26E35A6D-F026-45E3-BC14-C3A6E3B0B975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C86AF0A-3262-4F7A-8AD3-328363982648}" type="pres">
      <dgm:prSet presAssocID="{26E35A6D-F026-45E3-BC14-C3A6E3B0B975}" presName="rootConnector" presStyleLbl="node3" presStyleIdx="5" presStyleCnt="6"/>
      <dgm:spPr/>
      <dgm:t>
        <a:bodyPr/>
        <a:lstStyle/>
        <a:p>
          <a:endParaRPr lang="en-GB"/>
        </a:p>
      </dgm:t>
    </dgm:pt>
    <dgm:pt modelId="{43DFB348-F369-4F58-9542-1C3EFCB07C79}" type="pres">
      <dgm:prSet presAssocID="{26E35A6D-F026-45E3-BC14-C3A6E3B0B975}" presName="hierChild4" presStyleCnt="0"/>
      <dgm:spPr/>
      <dgm:t>
        <a:bodyPr/>
        <a:lstStyle/>
        <a:p>
          <a:endParaRPr lang="en-US"/>
        </a:p>
      </dgm:t>
    </dgm:pt>
    <dgm:pt modelId="{BCD2A2A1-CC81-4FC6-9EC3-D3E792F33326}" type="pres">
      <dgm:prSet presAssocID="{26E35A6D-F026-45E3-BC14-C3A6E3B0B975}" presName="hierChild5" presStyleCnt="0"/>
      <dgm:spPr/>
      <dgm:t>
        <a:bodyPr/>
        <a:lstStyle/>
        <a:p>
          <a:endParaRPr lang="en-US"/>
        </a:p>
      </dgm:t>
    </dgm:pt>
    <dgm:pt modelId="{25370344-A8CC-44C9-9EF5-5592AB662DEF}" type="pres">
      <dgm:prSet presAssocID="{DB9DDE7A-480E-4A36-8F33-E9367AAC63EA}" presName="hierChild5" presStyleCnt="0"/>
      <dgm:spPr/>
      <dgm:t>
        <a:bodyPr/>
        <a:lstStyle/>
        <a:p>
          <a:endParaRPr lang="en-US"/>
        </a:p>
      </dgm:t>
    </dgm:pt>
    <dgm:pt modelId="{11AED7ED-C99F-4BD1-8AC8-1888CBBCFC73}" type="pres">
      <dgm:prSet presAssocID="{273BF7D7-37C4-4561-9911-BEC650F971D0}" presName="hierChild3" presStyleCnt="0"/>
      <dgm:spPr/>
      <dgm:t>
        <a:bodyPr/>
        <a:lstStyle/>
        <a:p>
          <a:endParaRPr lang="en-US"/>
        </a:p>
      </dgm:t>
    </dgm:pt>
  </dgm:ptLst>
  <dgm:cxnLst>
    <dgm:cxn modelId="{E04B5B4B-423D-4A78-AEFF-313A880A821D}" srcId="{DB9DDE7A-480E-4A36-8F33-E9367AAC63EA}" destId="{06DC2411-FA4A-442B-81E6-398CC922DA63}" srcOrd="0" destOrd="0" parTransId="{8317CA30-524F-4040-9355-349A9D57E673}" sibTransId="{04870D3F-D0A7-481F-924F-6207688C83AD}"/>
    <dgm:cxn modelId="{080EFF05-5A53-4B8F-896E-67DBFD18CE32}" srcId="{0B94E49F-ED68-4265-9534-F2A4470E0331}" destId="{2ADE9733-1BDC-45E5-9F8A-984B537E0BAC}" srcOrd="2" destOrd="0" parTransId="{BB3790BB-BE4C-412D-81B7-ACD38368F108}" sibTransId="{CE5B39C1-5714-48E3-B44E-8D3DEF051183}"/>
    <dgm:cxn modelId="{E95848BE-6759-412F-A2EA-263C19BEFF9D}" srcId="{7A063E70-B4C1-47A7-BE10-233BF249BFAD}" destId="{B4B54AA1-0144-412D-BF0D-92E4F93435F9}" srcOrd="0" destOrd="0" parTransId="{09416F2C-80C6-4231-9AF4-9CD52BD10993}" sibTransId="{5969046F-3666-4B43-A6FC-40487B812C97}"/>
    <dgm:cxn modelId="{C863A574-2622-4B49-A501-DAC8DE2B5D02}" type="presOf" srcId="{0B94E49F-ED68-4265-9534-F2A4470E0331}" destId="{95244D0F-9DF5-4E36-8D52-3B299EA12574}" srcOrd="1" destOrd="0" presId="urn:microsoft.com/office/officeart/2005/8/layout/orgChart1"/>
    <dgm:cxn modelId="{7C470CDF-D206-074E-AE40-A357CE97B0A3}" type="presOf" srcId="{BB3790BB-BE4C-412D-81B7-ACD38368F108}" destId="{2D1C0D06-7184-4176-8884-8F0E00BE0F46}" srcOrd="0" destOrd="0" presId="urn:microsoft.com/office/officeart/2005/8/layout/orgChart1"/>
    <dgm:cxn modelId="{57A819BA-3671-D147-8D02-3AE46108D131}" type="presOf" srcId="{E75294AA-5A7C-4975-BEDE-D82041845F20}" destId="{9A11D9F7-561E-4EBF-930E-AD90D0684674}" srcOrd="0" destOrd="0" presId="urn:microsoft.com/office/officeart/2005/8/layout/orgChart1"/>
    <dgm:cxn modelId="{379F301A-3353-C943-A2BA-93784F979D67}" type="presOf" srcId="{7DDACF7A-F2B0-4015-AF91-41A4C3C41695}" destId="{9222047C-C02F-48B2-BA83-6C73AC437E89}" srcOrd="0" destOrd="0" presId="urn:microsoft.com/office/officeart/2005/8/layout/orgChart1"/>
    <dgm:cxn modelId="{A7ECF31F-D72F-0345-A402-9E84018A4548}" type="presOf" srcId="{26E35A6D-F026-45E3-BC14-C3A6E3B0B975}" destId="{DC86AF0A-3262-4F7A-8AD3-328363982648}" srcOrd="1" destOrd="0" presId="urn:microsoft.com/office/officeart/2005/8/layout/orgChart1"/>
    <dgm:cxn modelId="{92B7CCF7-1B6F-C24D-8953-C980F4634472}" type="presOf" srcId="{B4B54AA1-0144-412D-BF0D-92E4F93435F9}" destId="{636BD637-CA3D-4706-A9F7-61113C11D691}" srcOrd="1" destOrd="0" presId="urn:microsoft.com/office/officeart/2005/8/layout/orgChart1"/>
    <dgm:cxn modelId="{733E6C67-D2C3-4403-BC33-A9138B886A7B}" srcId="{DB9DDE7A-480E-4A36-8F33-E9367AAC63EA}" destId="{26E35A6D-F026-45E3-BC14-C3A6E3B0B975}" srcOrd="2" destOrd="0" parTransId="{1BFBEAA4-1EF7-41E4-A0F7-8C68C3C6D961}" sibTransId="{C4DB2CE7-2C58-46AF-A09F-CAC1C8166B5A}"/>
    <dgm:cxn modelId="{0FA2B541-BB42-4FF2-9009-4A97CC32A637}" srcId="{273BF7D7-37C4-4561-9911-BEC650F971D0}" destId="{0B94E49F-ED68-4265-9534-F2A4470E0331}" srcOrd="0" destOrd="0" parTransId="{662DDE3A-1FC9-4967-AB7E-7EBBC290370D}" sibTransId="{746289E1-DBAD-4B5A-A45A-8F756A39E78C}"/>
    <dgm:cxn modelId="{C711AE4D-4AD2-034E-B145-D6DF3B0E873F}" type="presOf" srcId="{43715FB2-C9C5-44F4-A857-FC2690E5CC8B}" destId="{EB7C4314-0EEC-4092-A089-6E420C566635}" srcOrd="0" destOrd="0" presId="urn:microsoft.com/office/officeart/2005/8/layout/orgChart1"/>
    <dgm:cxn modelId="{0BBD906F-9B8D-B042-883E-F1EF010D7E51}" type="presOf" srcId="{718E2C57-5D40-42D1-ADC4-29CCD286DF1C}" destId="{EE84C290-B353-47F3-94B6-411D17FC40D5}" srcOrd="0" destOrd="0" presId="urn:microsoft.com/office/officeart/2005/8/layout/orgChart1"/>
    <dgm:cxn modelId="{82DA5608-1363-CB4F-8933-2E0ED928AF68}" type="presOf" srcId="{0B94E49F-ED68-4265-9534-F2A4470E0331}" destId="{D05B1D69-994D-46A2-83F6-16524529D9E9}" srcOrd="0" destOrd="0" presId="urn:microsoft.com/office/officeart/2005/8/layout/orgChart1"/>
    <dgm:cxn modelId="{BB4F6E72-C306-4565-B1A9-609EB765608C}" srcId="{0B94E49F-ED68-4265-9534-F2A4470E0331}" destId="{B3CB6D6C-8A22-4695-A8DE-31612B5DB9C7}" srcOrd="1" destOrd="0" parTransId="{1814A632-CB90-4F5D-9A20-15BAD215E8CF}" sibTransId="{C433F780-36C8-44DA-A204-B84ACA8105AE}"/>
    <dgm:cxn modelId="{9CDC4B96-561D-0C48-89D3-8FDE17631C6E}" type="presOf" srcId="{0B0DFB7A-81E0-4BE7-BE23-48434C58EA40}" destId="{9AF7D51C-47AF-482A-A012-426F3A08B436}" srcOrd="1" destOrd="0" presId="urn:microsoft.com/office/officeart/2005/8/layout/orgChart1"/>
    <dgm:cxn modelId="{38A96067-2B34-F34B-A720-34EA461AC4F8}" type="presOf" srcId="{09416F2C-80C6-4231-9AF4-9CD52BD10993}" destId="{637DAB32-78DB-4EA3-8745-67EEF5AD76E4}" srcOrd="0" destOrd="0" presId="urn:microsoft.com/office/officeart/2005/8/layout/orgChart1"/>
    <dgm:cxn modelId="{941CB264-57B2-0C4B-8359-BDF228EC995C}" type="presOf" srcId="{DF1ADE9D-F24E-4F91-8E82-19E3FE96766E}" destId="{1DCC46EC-73B6-4B98-8428-FAACA9781A72}" srcOrd="0" destOrd="0" presId="urn:microsoft.com/office/officeart/2005/8/layout/orgChart1"/>
    <dgm:cxn modelId="{05CE885C-7F4C-0A46-8E03-B5426BF75662}" type="presOf" srcId="{8317CA30-524F-4040-9355-349A9D57E673}" destId="{978F77A7-46B5-4AA7-808D-4C6A670BF7F5}" srcOrd="0" destOrd="0" presId="urn:microsoft.com/office/officeart/2005/8/layout/orgChart1"/>
    <dgm:cxn modelId="{83B136C9-12C6-6B43-B7BE-B6F62CDE8019}" type="presOf" srcId="{273BF7D7-37C4-4561-9911-BEC650F971D0}" destId="{06CE7340-D81E-4A55-ADF1-4C7B8BA47D41}" srcOrd="1" destOrd="0" presId="urn:microsoft.com/office/officeart/2005/8/layout/orgChart1"/>
    <dgm:cxn modelId="{F8CC03C1-6B80-4C2F-B3B5-49ED9C12873E}" srcId="{DB9DDE7A-480E-4A36-8F33-E9367AAC63EA}" destId="{7DDACF7A-F2B0-4015-AF91-41A4C3C41695}" srcOrd="1" destOrd="0" parTransId="{DF1ADE9D-F24E-4F91-8E82-19E3FE96766E}" sibTransId="{6F3733A8-9947-49CD-95CB-5D6D801F0784}"/>
    <dgm:cxn modelId="{A924C7E5-7FAE-9941-8CB1-509C21F954E2}" type="presOf" srcId="{F43BC816-52C6-4428-B48D-7C798F62D8A8}" destId="{C1E8D7BF-32A6-4F0D-A4B8-79DB0CCABE43}" srcOrd="0" destOrd="0" presId="urn:microsoft.com/office/officeart/2005/8/layout/orgChart1"/>
    <dgm:cxn modelId="{658642CC-192D-AC4B-9C1F-21B5198E61B1}" type="presOf" srcId="{DB9DDE7A-480E-4A36-8F33-E9367AAC63EA}" destId="{3826C673-B042-49B5-80BC-496DF8A14B91}" srcOrd="1" destOrd="0" presId="urn:microsoft.com/office/officeart/2005/8/layout/orgChart1"/>
    <dgm:cxn modelId="{6072BB9F-4216-9F44-9DA2-9B2DC66CAA09}" type="presOf" srcId="{7A063E70-B4C1-47A7-BE10-233BF249BFAD}" destId="{14782973-5E9F-4711-87B1-D58B2B50713F}" srcOrd="1" destOrd="0" presId="urn:microsoft.com/office/officeart/2005/8/layout/orgChart1"/>
    <dgm:cxn modelId="{C0726EC1-8BC9-B141-A313-01077BF4A8A0}" type="presOf" srcId="{B3CB6D6C-8A22-4695-A8DE-31612B5DB9C7}" destId="{1FA1627E-415B-4847-9939-68857CCBFE7F}" srcOrd="1" destOrd="0" presId="urn:microsoft.com/office/officeart/2005/8/layout/orgChart1"/>
    <dgm:cxn modelId="{19B136C7-194C-4840-8DC3-D80EE45A9248}" type="presOf" srcId="{2ADE9733-1BDC-45E5-9F8A-984B537E0BAC}" destId="{ECF1C0E2-49A7-4E7B-9358-D5BB16CDBB12}" srcOrd="0" destOrd="0" presId="urn:microsoft.com/office/officeart/2005/8/layout/orgChart1"/>
    <dgm:cxn modelId="{151E0D4F-49F3-5548-AD03-0768D9BED06D}" type="presOf" srcId="{B3CB6D6C-8A22-4695-A8DE-31612B5DB9C7}" destId="{9AFAEE71-3989-4778-9248-1448F2A889C6}" srcOrd="0" destOrd="0" presId="urn:microsoft.com/office/officeart/2005/8/layout/orgChart1"/>
    <dgm:cxn modelId="{1F287738-741B-4F93-A629-7FECE7E1CF31}" srcId="{B3CB6D6C-8A22-4695-A8DE-31612B5DB9C7}" destId="{E75294AA-5A7C-4975-BEDE-D82041845F20}" srcOrd="0" destOrd="0" parTransId="{718E2C57-5D40-42D1-ADC4-29CCD286DF1C}" sibTransId="{D20E6F7E-3AF6-4B6B-B6C3-D41609D58BF6}"/>
    <dgm:cxn modelId="{1AA99300-2499-42BD-9418-F37D86271167}" srcId="{273BF7D7-37C4-4561-9911-BEC650F971D0}" destId="{DB9DDE7A-480E-4A36-8F33-E9367AAC63EA}" srcOrd="1" destOrd="0" parTransId="{9A4B22CE-639F-403D-BDC9-D65BF40C54A9}" sibTransId="{6D11F658-DBAA-42B6-B9C9-6A5FCB733019}"/>
    <dgm:cxn modelId="{0F5AF75D-6418-FB4E-BC31-43A5CA8816E9}" type="presOf" srcId="{273BF7D7-37C4-4561-9911-BEC650F971D0}" destId="{32070E54-7F8C-40A4-A4D5-C8B2AADDFBE4}" srcOrd="0" destOrd="0" presId="urn:microsoft.com/office/officeart/2005/8/layout/orgChart1"/>
    <dgm:cxn modelId="{F3758F41-1138-7349-92E8-9EFE069104FE}" type="presOf" srcId="{06DC2411-FA4A-442B-81E6-398CC922DA63}" destId="{F622929E-A1F1-44C4-A52B-788AC6B74CB7}" srcOrd="0" destOrd="0" presId="urn:microsoft.com/office/officeart/2005/8/layout/orgChart1"/>
    <dgm:cxn modelId="{002F9395-C1C5-B646-8C2E-E538502A3FC1}" type="presOf" srcId="{DB9DDE7A-480E-4A36-8F33-E9367AAC63EA}" destId="{FA5212FC-0410-4EB3-93D2-3BA1E9FBB630}" srcOrd="0" destOrd="0" presId="urn:microsoft.com/office/officeart/2005/8/layout/orgChart1"/>
    <dgm:cxn modelId="{82518A29-97CC-BA45-AB0A-077D5067E87D}" type="presOf" srcId="{2ADE9733-1BDC-45E5-9F8A-984B537E0BAC}" destId="{0833C8E8-C81D-4C12-BF83-AE6A6BBF5F5B}" srcOrd="1" destOrd="0" presId="urn:microsoft.com/office/officeart/2005/8/layout/orgChart1"/>
    <dgm:cxn modelId="{5DC596E4-6C22-6343-96E4-A27FA538F09B}" type="presOf" srcId="{1BFBEAA4-1EF7-41E4-A0F7-8C68C3C6D961}" destId="{306E5B1C-594C-47C1-BAE6-4B88E7BD41FB}" srcOrd="0" destOrd="0" presId="urn:microsoft.com/office/officeart/2005/8/layout/orgChart1"/>
    <dgm:cxn modelId="{CF229413-07B2-F242-9267-C60D4FF05F6B}" type="presOf" srcId="{7DDACF7A-F2B0-4015-AF91-41A4C3C41695}" destId="{2DB23126-52F0-475A-A35A-2ED401D25AC8}" srcOrd="1" destOrd="0" presId="urn:microsoft.com/office/officeart/2005/8/layout/orgChart1"/>
    <dgm:cxn modelId="{52F902EA-F710-5D44-894B-8A7F976C9BFE}" type="presOf" srcId="{323954BA-D70F-4610-A533-ADF4E4336931}" destId="{5FE06236-07F6-4C98-9ECE-4F21795E479C}" srcOrd="0" destOrd="0" presId="urn:microsoft.com/office/officeart/2005/8/layout/orgChart1"/>
    <dgm:cxn modelId="{233B72E2-C631-EA46-A2D2-DAFC7D962FA5}" type="presOf" srcId="{06DC2411-FA4A-442B-81E6-398CC922DA63}" destId="{CECAA936-2434-43D5-A123-BB038E1E237C}" srcOrd="1" destOrd="0" presId="urn:microsoft.com/office/officeart/2005/8/layout/orgChart1"/>
    <dgm:cxn modelId="{D8A658A0-347A-4343-AE83-1DE9FA3D937E}" type="presOf" srcId="{9A4B22CE-639F-403D-BDC9-D65BF40C54A9}" destId="{B21EF355-5131-42F8-9163-306A1F2B64D8}" srcOrd="0" destOrd="0" presId="urn:microsoft.com/office/officeart/2005/8/layout/orgChart1"/>
    <dgm:cxn modelId="{2CEC6422-E856-8446-844B-B4939644731B}" type="presOf" srcId="{26E35A6D-F026-45E3-BC14-C3A6E3B0B975}" destId="{66F221C1-8760-41A8-96E9-728B2CA2F864}" srcOrd="0" destOrd="0" presId="urn:microsoft.com/office/officeart/2005/8/layout/orgChart1"/>
    <dgm:cxn modelId="{F28D4A1E-ACDF-6544-A87C-857E7F7679E0}" type="presOf" srcId="{E75294AA-5A7C-4975-BEDE-D82041845F20}" destId="{A0270374-1D55-498F-B7A7-12CD80B70C65}" srcOrd="1" destOrd="0" presId="urn:microsoft.com/office/officeart/2005/8/layout/orgChart1"/>
    <dgm:cxn modelId="{B7DAEBC9-2B86-4D88-B29C-B21B2B1F2219}" srcId="{2ADE9733-1BDC-45E5-9F8A-984B537E0BAC}" destId="{0B0DFB7A-81E0-4BE7-BE23-48434C58EA40}" srcOrd="0" destOrd="0" parTransId="{F43BC816-52C6-4428-B48D-7C798F62D8A8}" sibTransId="{E80D74A0-FD48-4458-804E-FC038F371F2A}"/>
    <dgm:cxn modelId="{D36BA66E-E8CD-1F43-9EE8-F209B4453CF1}" type="presOf" srcId="{7A063E70-B4C1-47A7-BE10-233BF249BFAD}" destId="{FA85FB9B-D455-4A03-B5FC-3EF8D347356D}" srcOrd="0" destOrd="0" presId="urn:microsoft.com/office/officeart/2005/8/layout/orgChart1"/>
    <dgm:cxn modelId="{AB69486D-063E-4648-A83E-2E0C1A6EB634}" type="presOf" srcId="{0B0DFB7A-81E0-4BE7-BE23-48434C58EA40}" destId="{4824FC1B-09BD-4320-B1CB-5A11C049789B}" srcOrd="0" destOrd="0" presId="urn:microsoft.com/office/officeart/2005/8/layout/orgChart1"/>
    <dgm:cxn modelId="{F2429E93-C4B6-E34F-B56C-EA73BD9D19EB}" type="presOf" srcId="{1814A632-CB90-4F5D-9A20-15BAD215E8CF}" destId="{2BF8295C-48F7-48B1-B8B6-A32E09E69DD3}" srcOrd="0" destOrd="0" presId="urn:microsoft.com/office/officeart/2005/8/layout/orgChart1"/>
    <dgm:cxn modelId="{7075BECF-5B61-40E1-868B-C4AF6A285E06}" srcId="{0B94E49F-ED68-4265-9534-F2A4470E0331}" destId="{7A063E70-B4C1-47A7-BE10-233BF249BFAD}" srcOrd="0" destOrd="0" parTransId="{323954BA-D70F-4610-A533-ADF4E4336931}" sibTransId="{3E94BED8-AE01-46AD-A688-F6B3A88241A5}"/>
    <dgm:cxn modelId="{A925D075-A442-9F41-87DA-970FCA40D216}" type="presOf" srcId="{B4B54AA1-0144-412D-BF0D-92E4F93435F9}" destId="{ABAC8B09-559F-4ACF-A75F-76EB166ECA63}" srcOrd="0" destOrd="0" presId="urn:microsoft.com/office/officeart/2005/8/layout/orgChart1"/>
    <dgm:cxn modelId="{DF4CF7A4-D612-4F11-98C4-5DC0ABF95F04}" srcId="{43715FB2-C9C5-44F4-A857-FC2690E5CC8B}" destId="{273BF7D7-37C4-4561-9911-BEC650F971D0}" srcOrd="0" destOrd="0" parTransId="{E88C0BCB-DDC4-4998-962B-1247AEA7CFC8}" sibTransId="{D2C5FCFD-5B3B-4207-93CD-DF4B534756FF}"/>
    <dgm:cxn modelId="{E01E7678-1BDB-B440-B00D-BBD579D592C5}" type="presOf" srcId="{662DDE3A-1FC9-4967-AB7E-7EBBC290370D}" destId="{DD611142-1DA6-49B6-81E9-B10FAAC6E298}" srcOrd="0" destOrd="0" presId="urn:microsoft.com/office/officeart/2005/8/layout/orgChart1"/>
    <dgm:cxn modelId="{4E424A91-9AE4-9648-A8C7-481192BF078B}" type="presParOf" srcId="{EB7C4314-0EEC-4092-A089-6E420C566635}" destId="{3A3C41C8-B326-4E60-9FD2-7DE838786757}" srcOrd="0" destOrd="0" presId="urn:microsoft.com/office/officeart/2005/8/layout/orgChart1"/>
    <dgm:cxn modelId="{A0EDA840-5695-EF49-93CF-AA8F0B0153B6}" type="presParOf" srcId="{3A3C41C8-B326-4E60-9FD2-7DE838786757}" destId="{5BDDC444-3BF5-4F74-BE42-AD405020197D}" srcOrd="0" destOrd="0" presId="urn:microsoft.com/office/officeart/2005/8/layout/orgChart1"/>
    <dgm:cxn modelId="{E3BB1C30-D5B5-3648-A05B-55EA4B231CD5}" type="presParOf" srcId="{5BDDC444-3BF5-4F74-BE42-AD405020197D}" destId="{32070E54-7F8C-40A4-A4D5-C8B2AADDFBE4}" srcOrd="0" destOrd="0" presId="urn:microsoft.com/office/officeart/2005/8/layout/orgChart1"/>
    <dgm:cxn modelId="{66C8577C-51D7-7C46-86C8-AE2856393C46}" type="presParOf" srcId="{5BDDC444-3BF5-4F74-BE42-AD405020197D}" destId="{06CE7340-D81E-4A55-ADF1-4C7B8BA47D41}" srcOrd="1" destOrd="0" presId="urn:microsoft.com/office/officeart/2005/8/layout/orgChart1"/>
    <dgm:cxn modelId="{88FF1344-85C4-854D-8D61-4021BED98A66}" type="presParOf" srcId="{3A3C41C8-B326-4E60-9FD2-7DE838786757}" destId="{CC1E4C5B-86E8-46DC-8C6B-AA4DC2D4D0F7}" srcOrd="1" destOrd="0" presId="urn:microsoft.com/office/officeart/2005/8/layout/orgChart1"/>
    <dgm:cxn modelId="{A8FA2F10-0228-2B4B-AFD6-1245CA089D64}" type="presParOf" srcId="{CC1E4C5B-86E8-46DC-8C6B-AA4DC2D4D0F7}" destId="{DD611142-1DA6-49B6-81E9-B10FAAC6E298}" srcOrd="0" destOrd="0" presId="urn:microsoft.com/office/officeart/2005/8/layout/orgChart1"/>
    <dgm:cxn modelId="{BFBA381C-E804-4C40-89EC-A7BD9DCE3FFA}" type="presParOf" srcId="{CC1E4C5B-86E8-46DC-8C6B-AA4DC2D4D0F7}" destId="{59B69BB5-537E-4B49-8132-8FFC3158FB8B}" srcOrd="1" destOrd="0" presId="urn:microsoft.com/office/officeart/2005/8/layout/orgChart1"/>
    <dgm:cxn modelId="{EA560489-9D06-6D4E-88CB-D2578D2700E4}" type="presParOf" srcId="{59B69BB5-537E-4B49-8132-8FFC3158FB8B}" destId="{4FB5BF7A-3986-435B-A4CC-603028350ADE}" srcOrd="0" destOrd="0" presId="urn:microsoft.com/office/officeart/2005/8/layout/orgChart1"/>
    <dgm:cxn modelId="{B40F8A47-2841-BA41-9072-43C824C09975}" type="presParOf" srcId="{4FB5BF7A-3986-435B-A4CC-603028350ADE}" destId="{D05B1D69-994D-46A2-83F6-16524529D9E9}" srcOrd="0" destOrd="0" presId="urn:microsoft.com/office/officeart/2005/8/layout/orgChart1"/>
    <dgm:cxn modelId="{9A5493E1-ACB6-ED4D-BC71-F46A8D5D6A7E}" type="presParOf" srcId="{4FB5BF7A-3986-435B-A4CC-603028350ADE}" destId="{95244D0F-9DF5-4E36-8D52-3B299EA12574}" srcOrd="1" destOrd="0" presId="urn:microsoft.com/office/officeart/2005/8/layout/orgChart1"/>
    <dgm:cxn modelId="{C9E2834C-350D-1843-8583-E1E100EF3C88}" type="presParOf" srcId="{59B69BB5-537E-4B49-8132-8FFC3158FB8B}" destId="{D42181E9-5E65-4E99-9616-9C146CC67968}" srcOrd="1" destOrd="0" presId="urn:microsoft.com/office/officeart/2005/8/layout/orgChart1"/>
    <dgm:cxn modelId="{85ABE795-5858-0A40-A8CA-D5978C889F02}" type="presParOf" srcId="{D42181E9-5E65-4E99-9616-9C146CC67968}" destId="{5FE06236-07F6-4C98-9ECE-4F21795E479C}" srcOrd="0" destOrd="0" presId="urn:microsoft.com/office/officeart/2005/8/layout/orgChart1"/>
    <dgm:cxn modelId="{ABACB36B-F867-FB41-8969-25281D9BA8CF}" type="presParOf" srcId="{D42181E9-5E65-4E99-9616-9C146CC67968}" destId="{0553A21F-18E8-47DB-838F-34430547FFEA}" srcOrd="1" destOrd="0" presId="urn:microsoft.com/office/officeart/2005/8/layout/orgChart1"/>
    <dgm:cxn modelId="{EAE90300-072C-0B43-B796-1068F3D24DA5}" type="presParOf" srcId="{0553A21F-18E8-47DB-838F-34430547FFEA}" destId="{01DF1B46-59C0-49F0-8C0D-3FE2E667EB8E}" srcOrd="0" destOrd="0" presId="urn:microsoft.com/office/officeart/2005/8/layout/orgChart1"/>
    <dgm:cxn modelId="{17B5A235-4DCA-7F4E-9D78-0093B53ABE93}" type="presParOf" srcId="{01DF1B46-59C0-49F0-8C0D-3FE2E667EB8E}" destId="{FA85FB9B-D455-4A03-B5FC-3EF8D347356D}" srcOrd="0" destOrd="0" presId="urn:microsoft.com/office/officeart/2005/8/layout/orgChart1"/>
    <dgm:cxn modelId="{0E5E75DA-1E78-E64A-B235-13FA5A2282E8}" type="presParOf" srcId="{01DF1B46-59C0-49F0-8C0D-3FE2E667EB8E}" destId="{14782973-5E9F-4711-87B1-D58B2B50713F}" srcOrd="1" destOrd="0" presId="urn:microsoft.com/office/officeart/2005/8/layout/orgChart1"/>
    <dgm:cxn modelId="{0BD265F6-68FD-9B4A-8DD9-F1362ADB8716}" type="presParOf" srcId="{0553A21F-18E8-47DB-838F-34430547FFEA}" destId="{18FC3C28-33B0-4867-AAE5-D1B219B07F40}" srcOrd="1" destOrd="0" presId="urn:microsoft.com/office/officeart/2005/8/layout/orgChart1"/>
    <dgm:cxn modelId="{AC4F73AB-1CBC-AC4B-8B5B-CE3752F458B6}" type="presParOf" srcId="{18FC3C28-33B0-4867-AAE5-D1B219B07F40}" destId="{637DAB32-78DB-4EA3-8745-67EEF5AD76E4}" srcOrd="0" destOrd="0" presId="urn:microsoft.com/office/officeart/2005/8/layout/orgChart1"/>
    <dgm:cxn modelId="{3615FCA3-005F-C842-A36E-198028B91401}" type="presParOf" srcId="{18FC3C28-33B0-4867-AAE5-D1B219B07F40}" destId="{089881E5-EA85-4470-B573-D2048363F276}" srcOrd="1" destOrd="0" presId="urn:microsoft.com/office/officeart/2005/8/layout/orgChart1"/>
    <dgm:cxn modelId="{6BD6ED00-93EA-FD45-BA3E-DCD852819106}" type="presParOf" srcId="{089881E5-EA85-4470-B573-D2048363F276}" destId="{105AFB7F-95A2-4BF1-A209-179B7DE97240}" srcOrd="0" destOrd="0" presId="urn:microsoft.com/office/officeart/2005/8/layout/orgChart1"/>
    <dgm:cxn modelId="{347DFC91-8FC1-AF48-930A-AF5078499476}" type="presParOf" srcId="{105AFB7F-95A2-4BF1-A209-179B7DE97240}" destId="{ABAC8B09-559F-4ACF-A75F-76EB166ECA63}" srcOrd="0" destOrd="0" presId="urn:microsoft.com/office/officeart/2005/8/layout/orgChart1"/>
    <dgm:cxn modelId="{DC4DBC5B-6BB2-0B45-8F10-F2009047C831}" type="presParOf" srcId="{105AFB7F-95A2-4BF1-A209-179B7DE97240}" destId="{636BD637-CA3D-4706-A9F7-61113C11D691}" srcOrd="1" destOrd="0" presId="urn:microsoft.com/office/officeart/2005/8/layout/orgChart1"/>
    <dgm:cxn modelId="{5A478BC2-BB36-734F-BEC9-58ED5023B6E4}" type="presParOf" srcId="{089881E5-EA85-4470-B573-D2048363F276}" destId="{568A3CD1-95DA-4E5B-B4A4-59165A56E05C}" srcOrd="1" destOrd="0" presId="urn:microsoft.com/office/officeart/2005/8/layout/orgChart1"/>
    <dgm:cxn modelId="{1354589E-E75A-4C40-9E2F-0167A11FBA7C}" type="presParOf" srcId="{089881E5-EA85-4470-B573-D2048363F276}" destId="{AD793EED-0FF5-49BE-9FA0-F18493C1E326}" srcOrd="2" destOrd="0" presId="urn:microsoft.com/office/officeart/2005/8/layout/orgChart1"/>
    <dgm:cxn modelId="{BC9048B0-A243-8348-907D-D8CAC4E76913}" type="presParOf" srcId="{0553A21F-18E8-47DB-838F-34430547FFEA}" destId="{178A14C7-DF81-46F1-B6E2-A1C1417D75DE}" srcOrd="2" destOrd="0" presId="urn:microsoft.com/office/officeart/2005/8/layout/orgChart1"/>
    <dgm:cxn modelId="{DDA70DF0-6F7E-1B4B-8368-D80FE7B7D317}" type="presParOf" srcId="{D42181E9-5E65-4E99-9616-9C146CC67968}" destId="{2BF8295C-48F7-48B1-B8B6-A32E09E69DD3}" srcOrd="2" destOrd="0" presId="urn:microsoft.com/office/officeart/2005/8/layout/orgChart1"/>
    <dgm:cxn modelId="{908C3552-8044-DF44-BE3B-0EE5D4D19517}" type="presParOf" srcId="{D42181E9-5E65-4E99-9616-9C146CC67968}" destId="{1EFD24B6-BB47-4BD7-AEDA-96C94F64884F}" srcOrd="3" destOrd="0" presId="urn:microsoft.com/office/officeart/2005/8/layout/orgChart1"/>
    <dgm:cxn modelId="{ED539A8B-6342-264E-B68F-7E3B5FCBD101}" type="presParOf" srcId="{1EFD24B6-BB47-4BD7-AEDA-96C94F64884F}" destId="{11CB54EE-92CA-47F6-A396-5F59A62D8B2B}" srcOrd="0" destOrd="0" presId="urn:microsoft.com/office/officeart/2005/8/layout/orgChart1"/>
    <dgm:cxn modelId="{0A43E959-ACF7-9A46-A633-679DB579B06D}" type="presParOf" srcId="{11CB54EE-92CA-47F6-A396-5F59A62D8B2B}" destId="{9AFAEE71-3989-4778-9248-1448F2A889C6}" srcOrd="0" destOrd="0" presId="urn:microsoft.com/office/officeart/2005/8/layout/orgChart1"/>
    <dgm:cxn modelId="{9D9F2F29-6C3B-DD4A-B248-6EE58A0A6151}" type="presParOf" srcId="{11CB54EE-92CA-47F6-A396-5F59A62D8B2B}" destId="{1FA1627E-415B-4847-9939-68857CCBFE7F}" srcOrd="1" destOrd="0" presId="urn:microsoft.com/office/officeart/2005/8/layout/orgChart1"/>
    <dgm:cxn modelId="{76374A50-4747-9746-9CD5-8607A9F4CCE4}" type="presParOf" srcId="{1EFD24B6-BB47-4BD7-AEDA-96C94F64884F}" destId="{62B4E106-5F4A-4E4C-A94C-EA309D00EA43}" srcOrd="1" destOrd="0" presId="urn:microsoft.com/office/officeart/2005/8/layout/orgChart1"/>
    <dgm:cxn modelId="{DC4EA283-FAF1-7247-A31A-2FC5F22BE8CC}" type="presParOf" srcId="{62B4E106-5F4A-4E4C-A94C-EA309D00EA43}" destId="{EE84C290-B353-47F3-94B6-411D17FC40D5}" srcOrd="0" destOrd="0" presId="urn:microsoft.com/office/officeart/2005/8/layout/orgChart1"/>
    <dgm:cxn modelId="{35FA79AD-4EE8-BF4D-8D2C-7B91A64E59EB}" type="presParOf" srcId="{62B4E106-5F4A-4E4C-A94C-EA309D00EA43}" destId="{354C6648-8E12-4473-80ED-4ADF80C97C18}" srcOrd="1" destOrd="0" presId="urn:microsoft.com/office/officeart/2005/8/layout/orgChart1"/>
    <dgm:cxn modelId="{6BDE59F8-91A3-0047-959B-A2791403AFCA}" type="presParOf" srcId="{354C6648-8E12-4473-80ED-4ADF80C97C18}" destId="{991A1074-371B-429F-BC6D-D8C55516714D}" srcOrd="0" destOrd="0" presId="urn:microsoft.com/office/officeart/2005/8/layout/orgChart1"/>
    <dgm:cxn modelId="{31678C7F-177F-CC4D-9D48-CAA4849E88DA}" type="presParOf" srcId="{991A1074-371B-429F-BC6D-D8C55516714D}" destId="{9A11D9F7-561E-4EBF-930E-AD90D0684674}" srcOrd="0" destOrd="0" presId="urn:microsoft.com/office/officeart/2005/8/layout/orgChart1"/>
    <dgm:cxn modelId="{B1179399-96C6-5746-8116-4597A13541ED}" type="presParOf" srcId="{991A1074-371B-429F-BC6D-D8C55516714D}" destId="{A0270374-1D55-498F-B7A7-12CD80B70C65}" srcOrd="1" destOrd="0" presId="urn:microsoft.com/office/officeart/2005/8/layout/orgChart1"/>
    <dgm:cxn modelId="{274003EB-DCAF-2D49-B1A0-4556AB77BBAF}" type="presParOf" srcId="{354C6648-8E12-4473-80ED-4ADF80C97C18}" destId="{02A18A53-4A4C-43A4-8D5D-C3AFF1A0DF4C}" srcOrd="1" destOrd="0" presId="urn:microsoft.com/office/officeart/2005/8/layout/orgChart1"/>
    <dgm:cxn modelId="{315546A6-7A1B-CA42-AF38-0B60C6FD679E}" type="presParOf" srcId="{354C6648-8E12-4473-80ED-4ADF80C97C18}" destId="{359BFDE0-7264-4669-8489-90EFFA6FB70A}" srcOrd="2" destOrd="0" presId="urn:microsoft.com/office/officeart/2005/8/layout/orgChart1"/>
    <dgm:cxn modelId="{184751AC-061B-D74A-ABDC-D28EEC3D62C7}" type="presParOf" srcId="{1EFD24B6-BB47-4BD7-AEDA-96C94F64884F}" destId="{EEA18197-0D4D-4406-AAA8-751564C0A770}" srcOrd="2" destOrd="0" presId="urn:microsoft.com/office/officeart/2005/8/layout/orgChart1"/>
    <dgm:cxn modelId="{34297BBC-69B3-5C4E-AC25-3A21F9F4A385}" type="presParOf" srcId="{D42181E9-5E65-4E99-9616-9C146CC67968}" destId="{2D1C0D06-7184-4176-8884-8F0E00BE0F46}" srcOrd="4" destOrd="0" presId="urn:microsoft.com/office/officeart/2005/8/layout/orgChart1"/>
    <dgm:cxn modelId="{495142AA-6941-B740-80AE-D71A148B511F}" type="presParOf" srcId="{D42181E9-5E65-4E99-9616-9C146CC67968}" destId="{A666C718-90E5-4ACE-ABA0-AAA391EF110B}" srcOrd="5" destOrd="0" presId="urn:microsoft.com/office/officeart/2005/8/layout/orgChart1"/>
    <dgm:cxn modelId="{F644AFD3-A920-B146-ABE8-2019A6AAE15F}" type="presParOf" srcId="{A666C718-90E5-4ACE-ABA0-AAA391EF110B}" destId="{46F6EDEB-B63B-4E13-91BE-E3E7EDB76E36}" srcOrd="0" destOrd="0" presId="urn:microsoft.com/office/officeart/2005/8/layout/orgChart1"/>
    <dgm:cxn modelId="{DD7117AB-7DA6-AA40-9237-89E9B41DAE38}" type="presParOf" srcId="{46F6EDEB-B63B-4E13-91BE-E3E7EDB76E36}" destId="{ECF1C0E2-49A7-4E7B-9358-D5BB16CDBB12}" srcOrd="0" destOrd="0" presId="urn:microsoft.com/office/officeart/2005/8/layout/orgChart1"/>
    <dgm:cxn modelId="{777B5D51-314A-CE41-B177-D6C94DDF90E4}" type="presParOf" srcId="{46F6EDEB-B63B-4E13-91BE-E3E7EDB76E36}" destId="{0833C8E8-C81D-4C12-BF83-AE6A6BBF5F5B}" srcOrd="1" destOrd="0" presId="urn:microsoft.com/office/officeart/2005/8/layout/orgChart1"/>
    <dgm:cxn modelId="{6A77A805-C068-D34E-9310-65F820B9BFE7}" type="presParOf" srcId="{A666C718-90E5-4ACE-ABA0-AAA391EF110B}" destId="{E57BB6F8-B89C-4E24-9924-8E1C8C86160B}" srcOrd="1" destOrd="0" presId="urn:microsoft.com/office/officeart/2005/8/layout/orgChart1"/>
    <dgm:cxn modelId="{7B56AFDF-48E8-9447-95C8-CDC160D7210D}" type="presParOf" srcId="{E57BB6F8-B89C-4E24-9924-8E1C8C86160B}" destId="{C1E8D7BF-32A6-4F0D-A4B8-79DB0CCABE43}" srcOrd="0" destOrd="0" presId="urn:microsoft.com/office/officeart/2005/8/layout/orgChart1"/>
    <dgm:cxn modelId="{33A87403-E9E2-CD48-BCF3-CEFCBB80A58C}" type="presParOf" srcId="{E57BB6F8-B89C-4E24-9924-8E1C8C86160B}" destId="{46B8270E-356F-4938-8C5F-EDDC930746AF}" srcOrd="1" destOrd="0" presId="urn:microsoft.com/office/officeart/2005/8/layout/orgChart1"/>
    <dgm:cxn modelId="{7AEBE866-23D9-D84C-8B4A-3BD1AFB1FCEC}" type="presParOf" srcId="{46B8270E-356F-4938-8C5F-EDDC930746AF}" destId="{FBA92728-42E7-4221-A872-C9E9A8434FEB}" srcOrd="0" destOrd="0" presId="urn:microsoft.com/office/officeart/2005/8/layout/orgChart1"/>
    <dgm:cxn modelId="{B142253C-3E62-774C-AD9C-5A79395073E7}" type="presParOf" srcId="{FBA92728-42E7-4221-A872-C9E9A8434FEB}" destId="{4824FC1B-09BD-4320-B1CB-5A11C049789B}" srcOrd="0" destOrd="0" presId="urn:microsoft.com/office/officeart/2005/8/layout/orgChart1"/>
    <dgm:cxn modelId="{BFDCC7EA-0524-5446-8CB3-7E4B73F7131C}" type="presParOf" srcId="{FBA92728-42E7-4221-A872-C9E9A8434FEB}" destId="{9AF7D51C-47AF-482A-A012-426F3A08B436}" srcOrd="1" destOrd="0" presId="urn:microsoft.com/office/officeart/2005/8/layout/orgChart1"/>
    <dgm:cxn modelId="{DA3DE7A4-B4AA-3B46-BA3E-ED8C862DDD9F}" type="presParOf" srcId="{46B8270E-356F-4938-8C5F-EDDC930746AF}" destId="{581EC4A2-78AD-4142-9D53-A40F885630E7}" srcOrd="1" destOrd="0" presId="urn:microsoft.com/office/officeart/2005/8/layout/orgChart1"/>
    <dgm:cxn modelId="{E850C991-A2F8-2F4C-A4FD-1F585E8F5A71}" type="presParOf" srcId="{46B8270E-356F-4938-8C5F-EDDC930746AF}" destId="{51FE43CE-36D6-44CF-987D-C20F0A957851}" srcOrd="2" destOrd="0" presId="urn:microsoft.com/office/officeart/2005/8/layout/orgChart1"/>
    <dgm:cxn modelId="{7A8D4F2C-43B2-534F-B29B-B597D445D91B}" type="presParOf" srcId="{A666C718-90E5-4ACE-ABA0-AAA391EF110B}" destId="{852BA10A-B0C9-4D4E-9A73-ADDC1B543554}" srcOrd="2" destOrd="0" presId="urn:microsoft.com/office/officeart/2005/8/layout/orgChart1"/>
    <dgm:cxn modelId="{B4BC42EB-3303-224A-84F5-0400184F43EB}" type="presParOf" srcId="{59B69BB5-537E-4B49-8132-8FFC3158FB8B}" destId="{5C5433AA-F28A-46DA-89EF-40C908E35723}" srcOrd="2" destOrd="0" presId="urn:microsoft.com/office/officeart/2005/8/layout/orgChart1"/>
    <dgm:cxn modelId="{AF7764EC-D1EF-B74E-9BAA-097391E4B3ED}" type="presParOf" srcId="{CC1E4C5B-86E8-46DC-8C6B-AA4DC2D4D0F7}" destId="{B21EF355-5131-42F8-9163-306A1F2B64D8}" srcOrd="2" destOrd="0" presId="urn:microsoft.com/office/officeart/2005/8/layout/orgChart1"/>
    <dgm:cxn modelId="{C014BC68-6E27-B34D-9210-64F3B1F588DF}" type="presParOf" srcId="{CC1E4C5B-86E8-46DC-8C6B-AA4DC2D4D0F7}" destId="{EAA2522D-343D-4964-958F-7ADCC6EFC744}" srcOrd="3" destOrd="0" presId="urn:microsoft.com/office/officeart/2005/8/layout/orgChart1"/>
    <dgm:cxn modelId="{0A8A1872-C238-D94D-B322-369847AEE6D1}" type="presParOf" srcId="{EAA2522D-343D-4964-958F-7ADCC6EFC744}" destId="{50F00089-611C-4928-BF75-5EE0C1503277}" srcOrd="0" destOrd="0" presId="urn:microsoft.com/office/officeart/2005/8/layout/orgChart1"/>
    <dgm:cxn modelId="{89755F1F-CB59-B543-9F0E-BA8A13B07885}" type="presParOf" srcId="{50F00089-611C-4928-BF75-5EE0C1503277}" destId="{FA5212FC-0410-4EB3-93D2-3BA1E9FBB630}" srcOrd="0" destOrd="0" presId="urn:microsoft.com/office/officeart/2005/8/layout/orgChart1"/>
    <dgm:cxn modelId="{7D14957C-829B-334F-B571-66A472DD5786}" type="presParOf" srcId="{50F00089-611C-4928-BF75-5EE0C1503277}" destId="{3826C673-B042-49B5-80BC-496DF8A14B91}" srcOrd="1" destOrd="0" presId="urn:microsoft.com/office/officeart/2005/8/layout/orgChart1"/>
    <dgm:cxn modelId="{204EDE16-9AE5-E64F-BF5B-C4E05A2366FA}" type="presParOf" srcId="{EAA2522D-343D-4964-958F-7ADCC6EFC744}" destId="{AEBBE686-A7A4-4030-B9FA-EA27C2E9379E}" srcOrd="1" destOrd="0" presId="urn:microsoft.com/office/officeart/2005/8/layout/orgChart1"/>
    <dgm:cxn modelId="{96008025-F968-0445-ABE2-E6761BCFFA38}" type="presParOf" srcId="{AEBBE686-A7A4-4030-B9FA-EA27C2E9379E}" destId="{978F77A7-46B5-4AA7-808D-4C6A670BF7F5}" srcOrd="0" destOrd="0" presId="urn:microsoft.com/office/officeart/2005/8/layout/orgChart1"/>
    <dgm:cxn modelId="{89ACEE35-C14A-1647-84AD-238C12DEA102}" type="presParOf" srcId="{AEBBE686-A7A4-4030-B9FA-EA27C2E9379E}" destId="{78A5CF5F-C344-469F-A75C-3C106AD561A6}" srcOrd="1" destOrd="0" presId="urn:microsoft.com/office/officeart/2005/8/layout/orgChart1"/>
    <dgm:cxn modelId="{BEDEDA7D-1662-4348-BB27-2FE21CCCD09C}" type="presParOf" srcId="{78A5CF5F-C344-469F-A75C-3C106AD561A6}" destId="{E4D6EA12-6FA8-49F8-B352-FA789DD894F5}" srcOrd="0" destOrd="0" presId="urn:microsoft.com/office/officeart/2005/8/layout/orgChart1"/>
    <dgm:cxn modelId="{27825951-74B1-3F4B-A5F7-00BAA0B1FF84}" type="presParOf" srcId="{E4D6EA12-6FA8-49F8-B352-FA789DD894F5}" destId="{F622929E-A1F1-44C4-A52B-788AC6B74CB7}" srcOrd="0" destOrd="0" presId="urn:microsoft.com/office/officeart/2005/8/layout/orgChart1"/>
    <dgm:cxn modelId="{1300B969-2AA6-8945-8771-30F0A7B1BF48}" type="presParOf" srcId="{E4D6EA12-6FA8-49F8-B352-FA789DD894F5}" destId="{CECAA936-2434-43D5-A123-BB038E1E237C}" srcOrd="1" destOrd="0" presId="urn:microsoft.com/office/officeart/2005/8/layout/orgChart1"/>
    <dgm:cxn modelId="{8074EEDF-2E17-984D-9342-639A184A2862}" type="presParOf" srcId="{78A5CF5F-C344-469F-A75C-3C106AD561A6}" destId="{7BA2560E-85B3-4945-8CD2-388BEDFB6035}" srcOrd="1" destOrd="0" presId="urn:microsoft.com/office/officeart/2005/8/layout/orgChart1"/>
    <dgm:cxn modelId="{40568EEE-85E5-7049-A7F3-B708D4752AC2}" type="presParOf" srcId="{78A5CF5F-C344-469F-A75C-3C106AD561A6}" destId="{39001034-02E7-4D37-BA66-8DF4F437B391}" srcOrd="2" destOrd="0" presId="urn:microsoft.com/office/officeart/2005/8/layout/orgChart1"/>
    <dgm:cxn modelId="{0B974481-0734-1D4A-885B-2D549D86897C}" type="presParOf" srcId="{AEBBE686-A7A4-4030-B9FA-EA27C2E9379E}" destId="{1DCC46EC-73B6-4B98-8428-FAACA9781A72}" srcOrd="2" destOrd="0" presId="urn:microsoft.com/office/officeart/2005/8/layout/orgChart1"/>
    <dgm:cxn modelId="{C403D7F3-9A4C-1E4F-B89E-A474C48EF706}" type="presParOf" srcId="{AEBBE686-A7A4-4030-B9FA-EA27C2E9379E}" destId="{53609E88-1AE0-4A4B-A130-57442FFB3F58}" srcOrd="3" destOrd="0" presId="urn:microsoft.com/office/officeart/2005/8/layout/orgChart1"/>
    <dgm:cxn modelId="{B180DFA6-665E-A24B-A063-53CFDEE14114}" type="presParOf" srcId="{53609E88-1AE0-4A4B-A130-57442FFB3F58}" destId="{31B6E7CD-25DE-4CED-B828-C679749FFBF1}" srcOrd="0" destOrd="0" presId="urn:microsoft.com/office/officeart/2005/8/layout/orgChart1"/>
    <dgm:cxn modelId="{82179DAA-5E58-8F42-83D5-BEFF6DF5497C}" type="presParOf" srcId="{31B6E7CD-25DE-4CED-B828-C679749FFBF1}" destId="{9222047C-C02F-48B2-BA83-6C73AC437E89}" srcOrd="0" destOrd="0" presId="urn:microsoft.com/office/officeart/2005/8/layout/orgChart1"/>
    <dgm:cxn modelId="{E71068BD-3924-4944-8576-6B121B7CB563}" type="presParOf" srcId="{31B6E7CD-25DE-4CED-B828-C679749FFBF1}" destId="{2DB23126-52F0-475A-A35A-2ED401D25AC8}" srcOrd="1" destOrd="0" presId="urn:microsoft.com/office/officeart/2005/8/layout/orgChart1"/>
    <dgm:cxn modelId="{992BC24A-B015-F641-AD5A-61C5BE1E7931}" type="presParOf" srcId="{53609E88-1AE0-4A4B-A130-57442FFB3F58}" destId="{9B375485-70F1-4A00-9C3B-71D871106C39}" srcOrd="1" destOrd="0" presId="urn:microsoft.com/office/officeart/2005/8/layout/orgChart1"/>
    <dgm:cxn modelId="{05F1784E-AE6F-9A4E-9BD2-BE33BDA7658C}" type="presParOf" srcId="{53609E88-1AE0-4A4B-A130-57442FFB3F58}" destId="{F9354CE5-6BF1-4E08-884B-E8DA3CFE68CC}" srcOrd="2" destOrd="0" presId="urn:microsoft.com/office/officeart/2005/8/layout/orgChart1"/>
    <dgm:cxn modelId="{F08F1908-DB8C-CE4E-A283-DC1BF5E350E4}" type="presParOf" srcId="{AEBBE686-A7A4-4030-B9FA-EA27C2E9379E}" destId="{306E5B1C-594C-47C1-BAE6-4B88E7BD41FB}" srcOrd="4" destOrd="0" presId="urn:microsoft.com/office/officeart/2005/8/layout/orgChart1"/>
    <dgm:cxn modelId="{570EF1EF-3EFC-3541-885D-22525D47A7A3}" type="presParOf" srcId="{AEBBE686-A7A4-4030-B9FA-EA27C2E9379E}" destId="{8AAEAA54-22F5-4A1D-A5C6-A02670F5C56D}" srcOrd="5" destOrd="0" presId="urn:microsoft.com/office/officeart/2005/8/layout/orgChart1"/>
    <dgm:cxn modelId="{5D10E279-2847-C34D-9ED9-0AB90C448AC7}" type="presParOf" srcId="{8AAEAA54-22F5-4A1D-A5C6-A02670F5C56D}" destId="{EE3DD398-6E9B-4ED9-91F4-97AD1609800F}" srcOrd="0" destOrd="0" presId="urn:microsoft.com/office/officeart/2005/8/layout/orgChart1"/>
    <dgm:cxn modelId="{B11DFD99-6A86-F24D-96D6-A543E745290C}" type="presParOf" srcId="{EE3DD398-6E9B-4ED9-91F4-97AD1609800F}" destId="{66F221C1-8760-41A8-96E9-728B2CA2F864}" srcOrd="0" destOrd="0" presId="urn:microsoft.com/office/officeart/2005/8/layout/orgChart1"/>
    <dgm:cxn modelId="{73CECAB0-CC29-FD49-B39A-659F32A247A6}" type="presParOf" srcId="{EE3DD398-6E9B-4ED9-91F4-97AD1609800F}" destId="{DC86AF0A-3262-4F7A-8AD3-328363982648}" srcOrd="1" destOrd="0" presId="urn:microsoft.com/office/officeart/2005/8/layout/orgChart1"/>
    <dgm:cxn modelId="{B964EC83-61E4-6143-8A98-4E644C076F3B}" type="presParOf" srcId="{8AAEAA54-22F5-4A1D-A5C6-A02670F5C56D}" destId="{43DFB348-F369-4F58-9542-1C3EFCB07C79}" srcOrd="1" destOrd="0" presId="urn:microsoft.com/office/officeart/2005/8/layout/orgChart1"/>
    <dgm:cxn modelId="{DA624BB0-057A-7B42-B3FD-9F96094A8941}" type="presParOf" srcId="{8AAEAA54-22F5-4A1D-A5C6-A02670F5C56D}" destId="{BCD2A2A1-CC81-4FC6-9EC3-D3E792F33326}" srcOrd="2" destOrd="0" presId="urn:microsoft.com/office/officeart/2005/8/layout/orgChart1"/>
    <dgm:cxn modelId="{D0E9B75D-D71E-0E4C-B363-2C4C38EF296F}" type="presParOf" srcId="{EAA2522D-343D-4964-958F-7ADCC6EFC744}" destId="{25370344-A8CC-44C9-9EF5-5592AB662DEF}" srcOrd="2" destOrd="0" presId="urn:microsoft.com/office/officeart/2005/8/layout/orgChart1"/>
    <dgm:cxn modelId="{C03DAB05-D5AF-DB41-A33A-27F6DC5CDF1E}" type="presParOf" srcId="{3A3C41C8-B326-4E60-9FD2-7DE838786757}" destId="{11AED7ED-C99F-4BD1-8AC8-1888CBBCF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E5B1C-594C-47C1-BAE6-4B88E7BD41FB}">
      <dsp:nvSpPr>
        <dsp:cNvPr id="0" name=""/>
        <dsp:cNvSpPr/>
      </dsp:nvSpPr>
      <dsp:spPr>
        <a:xfrm>
          <a:off x="5801600" y="1644322"/>
          <a:ext cx="267770" cy="245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778"/>
              </a:lnTo>
              <a:lnTo>
                <a:pt x="267770" y="2459778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C46EC-73B6-4B98-8428-FAACA9781A72}">
      <dsp:nvSpPr>
        <dsp:cNvPr id="0" name=""/>
        <dsp:cNvSpPr/>
      </dsp:nvSpPr>
      <dsp:spPr>
        <a:xfrm>
          <a:off x="5801600" y="1644322"/>
          <a:ext cx="267770" cy="1517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390"/>
              </a:lnTo>
              <a:lnTo>
                <a:pt x="267770" y="1517390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F77A7-46B5-4AA7-808D-4C6A670BF7F5}">
      <dsp:nvSpPr>
        <dsp:cNvPr id="0" name=""/>
        <dsp:cNvSpPr/>
      </dsp:nvSpPr>
      <dsp:spPr>
        <a:xfrm>
          <a:off x="5801600" y="1644322"/>
          <a:ext cx="267770" cy="575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002"/>
              </a:lnTo>
              <a:lnTo>
                <a:pt x="267770" y="575002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EF355-5131-42F8-9163-306A1F2B64D8}">
      <dsp:nvSpPr>
        <dsp:cNvPr id="0" name=""/>
        <dsp:cNvSpPr/>
      </dsp:nvSpPr>
      <dsp:spPr>
        <a:xfrm>
          <a:off x="3742548" y="663653"/>
          <a:ext cx="2589973" cy="31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48"/>
              </a:lnTo>
              <a:lnTo>
                <a:pt x="2589973" y="177648"/>
              </a:lnTo>
              <a:lnTo>
                <a:pt x="2589973" y="31701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8D7BF-32A6-4F0D-A4B8-79DB0CCABE43}">
      <dsp:nvSpPr>
        <dsp:cNvPr id="0" name=""/>
        <dsp:cNvSpPr/>
      </dsp:nvSpPr>
      <dsp:spPr>
        <a:xfrm>
          <a:off x="3306833" y="2586710"/>
          <a:ext cx="246600" cy="61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61"/>
              </a:lnTo>
              <a:lnTo>
                <a:pt x="246600" y="610561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C0D06-7184-4176-8884-8F0E00BE0F46}">
      <dsp:nvSpPr>
        <dsp:cNvPr id="0" name=""/>
        <dsp:cNvSpPr/>
      </dsp:nvSpPr>
      <dsp:spPr>
        <a:xfrm>
          <a:off x="2231715" y="1644322"/>
          <a:ext cx="1606041" cy="278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67"/>
              </a:lnTo>
              <a:lnTo>
                <a:pt x="1606041" y="139367"/>
              </a:lnTo>
              <a:lnTo>
                <a:pt x="1606041" y="278734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4C290-B353-47F3-94B6-411D17FC40D5}">
      <dsp:nvSpPr>
        <dsp:cNvPr id="0" name=""/>
        <dsp:cNvSpPr/>
      </dsp:nvSpPr>
      <dsp:spPr>
        <a:xfrm>
          <a:off x="1700792" y="2586710"/>
          <a:ext cx="199096" cy="61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61"/>
              </a:lnTo>
              <a:lnTo>
                <a:pt x="199096" y="610561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8295C-48F7-48B1-B8B6-A32E09E69DD3}">
      <dsp:nvSpPr>
        <dsp:cNvPr id="0" name=""/>
        <dsp:cNvSpPr/>
      </dsp:nvSpPr>
      <dsp:spPr>
        <a:xfrm>
          <a:off x="2185995" y="1644322"/>
          <a:ext cx="91440" cy="278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734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DAB32-78DB-4EA3-8745-67EEF5AD76E4}">
      <dsp:nvSpPr>
        <dsp:cNvPr id="0" name=""/>
        <dsp:cNvSpPr/>
      </dsp:nvSpPr>
      <dsp:spPr>
        <a:xfrm>
          <a:off x="132730" y="2586710"/>
          <a:ext cx="161116" cy="61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561"/>
              </a:lnTo>
              <a:lnTo>
                <a:pt x="161116" y="610561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06236-07F6-4C98-9ECE-4F21795E479C}">
      <dsp:nvSpPr>
        <dsp:cNvPr id="0" name=""/>
        <dsp:cNvSpPr/>
      </dsp:nvSpPr>
      <dsp:spPr>
        <a:xfrm>
          <a:off x="663653" y="1644322"/>
          <a:ext cx="1568061" cy="278734"/>
        </a:xfrm>
        <a:custGeom>
          <a:avLst/>
          <a:gdLst/>
          <a:ahLst/>
          <a:cxnLst/>
          <a:rect l="0" t="0" r="0" b="0"/>
          <a:pathLst>
            <a:path>
              <a:moveTo>
                <a:pt x="1568061" y="0"/>
              </a:moveTo>
              <a:lnTo>
                <a:pt x="1568061" y="139367"/>
              </a:lnTo>
              <a:lnTo>
                <a:pt x="0" y="139367"/>
              </a:lnTo>
              <a:lnTo>
                <a:pt x="0" y="278734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11142-1DA6-49B6-81E9-B10FAAC6E298}">
      <dsp:nvSpPr>
        <dsp:cNvPr id="0" name=""/>
        <dsp:cNvSpPr/>
      </dsp:nvSpPr>
      <dsp:spPr>
        <a:xfrm>
          <a:off x="2231715" y="663653"/>
          <a:ext cx="1510833" cy="317015"/>
        </a:xfrm>
        <a:custGeom>
          <a:avLst/>
          <a:gdLst/>
          <a:ahLst/>
          <a:cxnLst/>
          <a:rect l="0" t="0" r="0" b="0"/>
          <a:pathLst>
            <a:path>
              <a:moveTo>
                <a:pt x="1510833" y="0"/>
              </a:moveTo>
              <a:lnTo>
                <a:pt x="1510833" y="177648"/>
              </a:lnTo>
              <a:lnTo>
                <a:pt x="0" y="177648"/>
              </a:lnTo>
              <a:lnTo>
                <a:pt x="0" y="31701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70E54-7F8C-40A4-A4D5-C8B2AADDFBE4}">
      <dsp:nvSpPr>
        <dsp:cNvPr id="0" name=""/>
        <dsp:cNvSpPr/>
      </dsp:nvSpPr>
      <dsp:spPr>
        <a:xfrm>
          <a:off x="2814243" y="0"/>
          <a:ext cx="1856610" cy="663653"/>
        </a:xfrm>
        <a:prstGeom prst="rect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/Repository</a:t>
          </a:r>
          <a:endParaRPr lang="en-GB" sz="2000" b="1" kern="1200" dirty="0"/>
        </a:p>
      </dsp:txBody>
      <dsp:txXfrm>
        <a:off x="2814243" y="0"/>
        <a:ext cx="1856610" cy="663653"/>
      </dsp:txXfrm>
    </dsp:sp>
    <dsp:sp modelId="{D05B1D69-994D-46A2-83F6-16524529D9E9}">
      <dsp:nvSpPr>
        <dsp:cNvPr id="0" name=""/>
        <dsp:cNvSpPr/>
      </dsp:nvSpPr>
      <dsp:spPr>
        <a:xfrm>
          <a:off x="1568061" y="980668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/Project 1</a:t>
          </a:r>
          <a:endParaRPr lang="en-GB" sz="1800" b="1" kern="1200" dirty="0"/>
        </a:p>
      </dsp:txBody>
      <dsp:txXfrm>
        <a:off x="1568061" y="980668"/>
        <a:ext cx="1327306" cy="663653"/>
      </dsp:txXfrm>
    </dsp:sp>
    <dsp:sp modelId="{FA85FB9B-D455-4A03-B5FC-3EF8D347356D}">
      <dsp:nvSpPr>
        <dsp:cNvPr id="0" name=""/>
        <dsp:cNvSpPr/>
      </dsp:nvSpPr>
      <dsp:spPr>
        <a:xfrm>
          <a:off x="0" y="1923056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/trunk</a:t>
          </a:r>
          <a:endParaRPr lang="en-GB" sz="1600" b="1" kern="1200" dirty="0"/>
        </a:p>
      </dsp:txBody>
      <dsp:txXfrm>
        <a:off x="0" y="1923056"/>
        <a:ext cx="1327306" cy="663653"/>
      </dsp:txXfrm>
    </dsp:sp>
    <dsp:sp modelId="{ABAC8B09-559F-4ACF-A75F-76EB166ECA63}">
      <dsp:nvSpPr>
        <dsp:cNvPr id="0" name=""/>
        <dsp:cNvSpPr/>
      </dsp:nvSpPr>
      <dsp:spPr>
        <a:xfrm>
          <a:off x="293847" y="2865444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Main Code</a:t>
          </a:r>
          <a:endParaRPr lang="en-GB" sz="1400" b="1" kern="1200" dirty="0"/>
        </a:p>
      </dsp:txBody>
      <dsp:txXfrm>
        <a:off x="293847" y="2865444"/>
        <a:ext cx="1327306" cy="663653"/>
      </dsp:txXfrm>
    </dsp:sp>
    <dsp:sp modelId="{9AFAEE71-3989-4778-9248-1448F2A889C6}">
      <dsp:nvSpPr>
        <dsp:cNvPr id="0" name=""/>
        <dsp:cNvSpPr/>
      </dsp:nvSpPr>
      <dsp:spPr>
        <a:xfrm>
          <a:off x="1568061" y="1923056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/branch</a:t>
          </a:r>
          <a:endParaRPr lang="en-GB" sz="1600" b="1" kern="1200" dirty="0"/>
        </a:p>
      </dsp:txBody>
      <dsp:txXfrm>
        <a:off x="1568061" y="1923056"/>
        <a:ext cx="1327306" cy="663653"/>
      </dsp:txXfrm>
    </dsp:sp>
    <dsp:sp modelId="{9A11D9F7-561E-4EBF-930E-AD90D0684674}">
      <dsp:nvSpPr>
        <dsp:cNvPr id="0" name=""/>
        <dsp:cNvSpPr/>
      </dsp:nvSpPr>
      <dsp:spPr>
        <a:xfrm>
          <a:off x="1899888" y="2865444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Divergence from Main Code</a:t>
          </a:r>
          <a:endParaRPr lang="en-GB" sz="1400" b="1" kern="1200" dirty="0"/>
        </a:p>
      </dsp:txBody>
      <dsp:txXfrm>
        <a:off x="1899888" y="2865444"/>
        <a:ext cx="1327306" cy="663653"/>
      </dsp:txXfrm>
    </dsp:sp>
    <dsp:sp modelId="{ECF1C0E2-49A7-4E7B-9358-D5BB16CDBB12}">
      <dsp:nvSpPr>
        <dsp:cNvPr id="0" name=""/>
        <dsp:cNvSpPr/>
      </dsp:nvSpPr>
      <dsp:spPr>
        <a:xfrm>
          <a:off x="3174103" y="1923056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/tags</a:t>
          </a:r>
          <a:endParaRPr lang="en-GB" sz="1600" b="1" kern="1200" dirty="0"/>
        </a:p>
      </dsp:txBody>
      <dsp:txXfrm>
        <a:off x="3174103" y="1923056"/>
        <a:ext cx="1327306" cy="663653"/>
      </dsp:txXfrm>
    </dsp:sp>
    <dsp:sp modelId="{4824FC1B-09BD-4320-B1CB-5A11C049789B}">
      <dsp:nvSpPr>
        <dsp:cNvPr id="0" name=""/>
        <dsp:cNvSpPr/>
      </dsp:nvSpPr>
      <dsp:spPr>
        <a:xfrm>
          <a:off x="3553434" y="2865444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Snapshots</a:t>
          </a:r>
          <a:endParaRPr lang="en-GB" sz="1400" b="1" kern="1200" dirty="0"/>
        </a:p>
      </dsp:txBody>
      <dsp:txXfrm>
        <a:off x="3553434" y="2865444"/>
        <a:ext cx="1327306" cy="663653"/>
      </dsp:txXfrm>
    </dsp:sp>
    <dsp:sp modelId="{FA5212FC-0410-4EB3-93D2-3BA1E9FBB630}">
      <dsp:nvSpPr>
        <dsp:cNvPr id="0" name=""/>
        <dsp:cNvSpPr/>
      </dsp:nvSpPr>
      <dsp:spPr>
        <a:xfrm>
          <a:off x="5668869" y="980668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/Project 2</a:t>
          </a:r>
          <a:endParaRPr lang="en-GB" sz="1800" b="1" kern="1200" dirty="0"/>
        </a:p>
      </dsp:txBody>
      <dsp:txXfrm>
        <a:off x="5668869" y="980668"/>
        <a:ext cx="1327306" cy="663653"/>
      </dsp:txXfrm>
    </dsp:sp>
    <dsp:sp modelId="{F622929E-A1F1-44C4-A52B-788AC6B74CB7}">
      <dsp:nvSpPr>
        <dsp:cNvPr id="0" name=""/>
        <dsp:cNvSpPr/>
      </dsp:nvSpPr>
      <dsp:spPr>
        <a:xfrm>
          <a:off x="6069370" y="1887498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/trunk</a:t>
          </a:r>
          <a:endParaRPr lang="en-GB" sz="1600" b="1" kern="1200" dirty="0"/>
        </a:p>
      </dsp:txBody>
      <dsp:txXfrm>
        <a:off x="6069370" y="1887498"/>
        <a:ext cx="1327306" cy="663653"/>
      </dsp:txXfrm>
    </dsp:sp>
    <dsp:sp modelId="{9222047C-C02F-48B2-BA83-6C73AC437E89}">
      <dsp:nvSpPr>
        <dsp:cNvPr id="0" name=""/>
        <dsp:cNvSpPr/>
      </dsp:nvSpPr>
      <dsp:spPr>
        <a:xfrm>
          <a:off x="6069370" y="2829886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/branch</a:t>
          </a:r>
          <a:endParaRPr lang="en-GB" sz="1600" b="1" kern="1200" dirty="0"/>
        </a:p>
      </dsp:txBody>
      <dsp:txXfrm>
        <a:off x="6069370" y="2829886"/>
        <a:ext cx="1327306" cy="663653"/>
      </dsp:txXfrm>
    </dsp:sp>
    <dsp:sp modelId="{66F221C1-8760-41A8-96E9-728B2CA2F864}">
      <dsp:nvSpPr>
        <dsp:cNvPr id="0" name=""/>
        <dsp:cNvSpPr/>
      </dsp:nvSpPr>
      <dsp:spPr>
        <a:xfrm>
          <a:off x="6069370" y="3772274"/>
          <a:ext cx="1327306" cy="663653"/>
        </a:xfrm>
        <a:prstGeom prst="rect">
          <a:avLst/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/tags</a:t>
          </a:r>
          <a:endParaRPr lang="en-GB" sz="1600" b="1" kern="1200" dirty="0"/>
        </a:p>
      </dsp:txBody>
      <dsp:txXfrm>
        <a:off x="6069370" y="3772274"/>
        <a:ext cx="1327306" cy="663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28/11/2015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28/11/2015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://svnbook.red-bean.com/en/1.7/index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F177E-B055-430B-8C75-6C79D36854B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382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F177E-B055-430B-8C75-6C79D36854B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85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FF177E-B055-430B-8C75-6C79D36854B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27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Taken from </a:t>
            </a:r>
            <a:r>
              <a:rPr lang="en-GB" sz="1200" u="sng" kern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  <a:hlinkClick r:id="rId3"/>
              </a:rPr>
              <a:t>http://svnbook.red-bean.com/en/1.7/index.html</a:t>
            </a:r>
            <a:r>
              <a:rPr lang="en-GB" sz="1200" u="sng" kern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rPr>
              <a:t> </a:t>
            </a:r>
            <a:r>
              <a:rPr lang="en-GB" dirty="0" smtClean="0"/>
              <a:t>“Recommended Repository Layout”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Often each project would have it’s own repository. Trainees have one repository throughout their time with the Academy to store multiple projects – the diagram reflects this scenario.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26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9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53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484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12452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6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TW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237244-63E7-4929-A2F6-DE6469FBD8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12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657350"/>
            <a:ext cx="77724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406217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04159145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lang="en-GB" alt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97E86-F252-4E7D-A137-5A134F0304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52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7116D-714C-4DB0-92EB-752E0A7772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2708275"/>
            <a:ext cx="7632700" cy="1728788"/>
          </a:xfrm>
          <a:prstGeom prst="roundRect">
            <a:avLst>
              <a:gd name="adj" fmla="val 16667"/>
            </a:avLst>
          </a:prstGeom>
          <a:solidFill>
            <a:srgbClr val="92D050">
              <a:alpha val="32941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smtClean="0">
                <a:latin typeface="Arial" pitchFamily="34" charset="0"/>
                <a:cs typeface="Arial" pitchFamily="34" charset="0"/>
              </a:rPr>
              <a:t>Question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6A2A-3A41-4234-83BD-C679078498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54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1628775"/>
            <a:ext cx="7632700" cy="46085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Code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endParaRPr lang="en-GB" altLang="en-US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03299-633C-400F-BBBE-20FA9BCC6E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2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36970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3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441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9078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29981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7374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771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6800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2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  <p:sldLayoutId id="2147483882" r:id="rId20"/>
    <p:sldLayoutId id="2147483883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43749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prstClr val="black"/>
                </a:solidFill>
                <a:cs typeface="Arial" pitchFamily="34" charset="0"/>
              </a:rPr>
              <a:t>Common Development</a:t>
            </a:r>
            <a:endParaRPr lang="en-US" altLang="en-US" sz="3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32797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r>
              <a:rPr lang="en-US" sz="3400" dirty="0" smtClean="0"/>
              <a:t>Source Control</a:t>
            </a:r>
            <a:endParaRPr lang="en-GB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4241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69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Control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How</a:t>
            </a:r>
            <a:endParaRPr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85523" y="3498190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solidFill>
                  <a:srgbClr val="333399"/>
                </a:solidFill>
              </a:rPr>
              <a:t>Best Practices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94592" y="4362286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2039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498"/>
          </a:xfrm>
        </p:spPr>
        <p:txBody>
          <a:bodyPr/>
          <a:lstStyle/>
          <a:p>
            <a:r>
              <a:rPr lang="en-US" dirty="0" smtClean="0"/>
              <a:t>Best Practices – Folder Structure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14043"/>
              </p:ext>
            </p:extLst>
          </p:nvPr>
        </p:nvGraphicFramePr>
        <p:xfrm>
          <a:off x="432486" y="1657350"/>
          <a:ext cx="8316098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</p:spPr>
        <p:txBody>
          <a:bodyPr/>
          <a:lstStyle/>
          <a:p>
            <a:r>
              <a:rPr lang="en-US" dirty="0" smtClean="0"/>
              <a:t>Which of the following is the most useful?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– Commit Comments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4592" y="3249637"/>
            <a:ext cx="7772677" cy="261659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indent="-457200" defTabSz="914400">
              <a:buClr>
                <a:schemeClr val="tx1"/>
              </a:buClr>
              <a:buFontTx/>
              <a:buAutoNum type="alphaLcParenR"/>
            </a:pPr>
            <a:r>
              <a:rPr lang="en-GB" altLang="en-US" sz="2000" dirty="0" smtClean="0">
                <a:latin typeface="Arial" charset="0"/>
                <a:ea typeface="ヒラギノ角ゴ Pro W3" charset="-128"/>
                <a:cs typeface="ヒラギノ角ゴ Pro W3" charset="-128"/>
              </a:rPr>
              <a:t>Comment </a:t>
            </a:r>
            <a:r>
              <a:rPr lang="en-GB" altLang="en-US" sz="2000" dirty="0">
                <a:latin typeface="Arial" charset="0"/>
                <a:ea typeface="ヒラギノ角ゴ Pro W3" charset="-128"/>
                <a:cs typeface="ヒラギノ角ゴ Pro W3" charset="-128"/>
              </a:rPr>
              <a:t>– Did something with the </a:t>
            </a:r>
            <a:r>
              <a:rPr lang="en-GB" altLang="en-US" sz="2000" dirty="0" smtClean="0">
                <a:latin typeface="Arial" charset="0"/>
                <a:ea typeface="ヒラギノ角ゴ Pro W3" charset="-128"/>
                <a:cs typeface="ヒラギノ角ゴ Pro W3" charset="-128"/>
              </a:rPr>
              <a:t>project</a:t>
            </a:r>
            <a:br>
              <a:rPr lang="en-GB" altLang="en-US" sz="2000" dirty="0" smtClean="0">
                <a:latin typeface="Arial" charset="0"/>
                <a:ea typeface="ヒラギノ角ゴ Pro W3" charset="-128"/>
                <a:cs typeface="ヒラギノ角ゴ Pro W3" charset="-128"/>
              </a:rPr>
            </a:br>
            <a:endParaRPr lang="en-GB" alt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  <a:p>
            <a:pPr marL="457200" indent="-457200" defTabSz="914400">
              <a:buClr>
                <a:schemeClr val="tx1"/>
              </a:buClr>
              <a:buFontTx/>
              <a:buAutoNum type="alphaLcParenR"/>
            </a:pPr>
            <a:r>
              <a:rPr lang="en-GB" altLang="en-US" sz="2000" dirty="0">
                <a:latin typeface="Arial" charset="0"/>
                <a:ea typeface="ヒラギノ角ゴ Pro W3" charset="-128"/>
                <a:cs typeface="ヒラギノ角ゴ Pro W3" charset="-128"/>
              </a:rPr>
              <a:t>Comment – </a:t>
            </a:r>
            <a:r>
              <a:rPr lang="en-GB" altLang="en-US" sz="2000" dirty="0" smtClean="0">
                <a:latin typeface="Arial" charset="0"/>
                <a:ea typeface="ヒラギノ角ゴ Pro W3" charset="-128"/>
                <a:cs typeface="ヒラギノ角ゴ Pro W3" charset="-128"/>
              </a:rPr>
              <a:t/>
            </a:r>
            <a:br>
              <a:rPr lang="en-GB" altLang="en-US" sz="2000" dirty="0" smtClean="0">
                <a:latin typeface="Arial" charset="0"/>
                <a:ea typeface="ヒラギノ角ゴ Pro W3" charset="-128"/>
                <a:cs typeface="ヒラギノ角ゴ Pro W3" charset="-128"/>
              </a:rPr>
            </a:br>
            <a:endParaRPr lang="en-GB" altLang="en-US" sz="2000" dirty="0" smtClean="0">
              <a:latin typeface="Arial" charset="0"/>
              <a:ea typeface="ヒラギノ角ゴ Pro W3" charset="-128"/>
              <a:cs typeface="ヒラギノ角ゴ Pro W3" charset="-128"/>
            </a:endParaRPr>
          </a:p>
          <a:p>
            <a:pPr marL="457200" indent="-457200" defTabSz="914400">
              <a:buClr>
                <a:schemeClr val="tx1"/>
              </a:buClr>
              <a:buAutoNum type="alphaLcParenR"/>
            </a:pPr>
            <a:r>
              <a:rPr lang="en-GB" altLang="en-US" sz="2000" dirty="0" smtClean="0">
                <a:latin typeface="Arial" charset="0"/>
                <a:ea typeface="ヒラギノ角ゴ Pro W3" charset="-128"/>
                <a:cs typeface="ヒラギノ角ゴ Pro W3" charset="-128"/>
              </a:rPr>
              <a:t>Comment </a:t>
            </a:r>
            <a:r>
              <a:rPr lang="en-GB" altLang="en-US" sz="2000" dirty="0">
                <a:latin typeface="Arial" charset="0"/>
                <a:ea typeface="ヒラギノ角ゴ Pro W3" charset="-128"/>
                <a:cs typeface="ヒラギノ角ゴ Pro W3" charset="-128"/>
              </a:rPr>
              <a:t>– Amended connection pool to allow for returning of connections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5231" y="447352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31852" y="409369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4592" y="3376246"/>
            <a:ext cx="7772677" cy="248998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899964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b="1" dirty="0" smtClean="0">
              <a:latin typeface="Arial" charset="0"/>
              <a:ea typeface="MS PGothic" charset="-128"/>
              <a:cs typeface="MS PGothic" charset="-128"/>
            </a:endParaRPr>
          </a:p>
          <a:p>
            <a:pPr marL="0" indent="0">
              <a:buNone/>
            </a:pPr>
            <a:r>
              <a:rPr lang="en-GB" altLang="en-US" b="1" dirty="0" smtClean="0">
                <a:latin typeface="Arial" charset="0"/>
                <a:ea typeface="MS PGothic" charset="-128"/>
                <a:cs typeface="MS PGothic" charset="-128"/>
              </a:rPr>
              <a:t>Files </a:t>
            </a:r>
            <a:r>
              <a:rPr lang="en-GB" altLang="en-US" b="1" dirty="0">
                <a:latin typeface="Arial" charset="0"/>
                <a:ea typeface="MS PGothic" charset="-128"/>
                <a:cs typeface="MS PGothic" charset="-128"/>
              </a:rPr>
              <a:t>to upload: </a:t>
            </a:r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Source </a:t>
            </a:r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Code</a:t>
            </a:r>
            <a:endParaRPr lang="en-GB" altLang="en-US" b="1" dirty="0">
              <a:latin typeface="Arial" charset="0"/>
              <a:ea typeface="MS PGothic" charset="-128"/>
              <a:cs typeface="MS PGothic" charset="-128"/>
            </a:endParaRPr>
          </a:p>
          <a:p>
            <a:pPr marL="0" indent="0">
              <a:buNone/>
            </a:pPr>
            <a:r>
              <a:rPr lang="en-GB" altLang="en-US" b="1" dirty="0" smtClean="0">
                <a:latin typeface="Arial" charset="0"/>
                <a:ea typeface="MS PGothic" charset="-128"/>
                <a:cs typeface="MS PGothic" charset="-128"/>
              </a:rPr>
              <a:t/>
            </a:r>
            <a:br>
              <a:rPr lang="en-GB" altLang="en-US" b="1" dirty="0" smtClean="0">
                <a:latin typeface="Arial" charset="0"/>
                <a:ea typeface="MS PGothic" charset="-128"/>
                <a:cs typeface="MS PGothic" charset="-128"/>
              </a:rPr>
            </a:br>
            <a:r>
              <a:rPr lang="en-GB" altLang="en-US" b="1" dirty="0" smtClean="0">
                <a:latin typeface="Arial" charset="0"/>
                <a:ea typeface="MS PGothic" charset="-128"/>
                <a:cs typeface="MS PGothic" charset="-128"/>
              </a:rPr>
              <a:t>Files </a:t>
            </a:r>
            <a:r>
              <a:rPr lang="en-GB" altLang="en-US" b="1" dirty="0">
                <a:latin typeface="Arial" charset="0"/>
                <a:ea typeface="MS PGothic" charset="-128"/>
                <a:cs typeface="MS PGothic" charset="-128"/>
              </a:rPr>
              <a:t>to exclude: </a:t>
            </a:r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Compiled code (binaries/byte code/exes/jars </a:t>
            </a:r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etc.)</a:t>
            </a:r>
          </a:p>
          <a:p>
            <a:pPr marL="0" indent="0">
              <a:buNone/>
            </a:pPr>
            <a:r>
              <a:rPr lang="en-GB" altLang="en-US" b="1" dirty="0">
                <a:latin typeface="Arial" charset="0"/>
                <a:ea typeface="MS PGothic" charset="-128"/>
                <a:cs typeface="MS PGothic" charset="-128"/>
              </a:rPr>
              <a:t/>
            </a:r>
            <a:br>
              <a:rPr lang="en-GB" altLang="en-US" b="1" dirty="0">
                <a:latin typeface="Arial" charset="0"/>
                <a:ea typeface="MS PGothic" charset="-128"/>
                <a:cs typeface="MS PGothic" charset="-128"/>
              </a:rPr>
            </a:br>
            <a:r>
              <a:rPr lang="en-GB" altLang="en-US" b="1" dirty="0" smtClean="0">
                <a:latin typeface="Arial" charset="0"/>
                <a:ea typeface="MS PGothic" charset="-128"/>
                <a:cs typeface="MS PGothic" charset="-128"/>
              </a:rPr>
              <a:t>Unsuitable</a:t>
            </a:r>
            <a:r>
              <a:rPr lang="en-GB" altLang="en-US" b="1" dirty="0">
                <a:latin typeface="Arial" charset="0"/>
                <a:ea typeface="MS PGothic" charset="-128"/>
                <a:cs typeface="MS PGothic" charset="-128"/>
              </a:rPr>
              <a:t>: </a:t>
            </a:r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Slide decks, personal MP3s, videos, personal files</a:t>
            </a:r>
          </a:p>
          <a:p>
            <a:endParaRPr lang="en-GB" altLang="en-US" b="1" dirty="0">
              <a:latin typeface="Arial" charset="0"/>
              <a:ea typeface="MS PGothic" charset="-128"/>
              <a:cs typeface="MS PGothic" charset="-128"/>
            </a:endParaRPr>
          </a:p>
          <a:p>
            <a:endParaRPr lang="en-GB" altLang="en-US" b="1" dirty="0">
              <a:latin typeface="Arial" charset="0"/>
              <a:ea typeface="MS PGothic" charset="-128"/>
              <a:cs typeface="MS PGothic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–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5231" y="447352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31852" y="409369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4592" y="3376246"/>
            <a:ext cx="7772677" cy="248998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94592" y="4343400"/>
            <a:ext cx="7605346" cy="8264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altLang="en-US" b="1" dirty="0">
                <a:latin typeface="Arial" charset="0"/>
                <a:ea typeface="MS PGothic" charset="-128"/>
                <a:cs typeface="MS PGothic" charset="-128"/>
              </a:rPr>
              <a:t>The FDM SVN File Server is provided for </a:t>
            </a:r>
            <a:r>
              <a:rPr lang="en-GB" altLang="en-US" b="1" u="sng" dirty="0">
                <a:latin typeface="Arial" charset="0"/>
                <a:ea typeface="MS PGothic" charset="-128"/>
                <a:cs typeface="MS PGothic" charset="-128"/>
              </a:rPr>
              <a:t>Training Purposes </a:t>
            </a:r>
            <a:r>
              <a:rPr lang="en-GB" altLang="en-US" b="1" u="sng" dirty="0" smtClean="0">
                <a:latin typeface="Arial" charset="0"/>
                <a:ea typeface="MS PGothic" charset="-128"/>
                <a:cs typeface="MS PGothic" charset="-128"/>
              </a:rPr>
              <a:t>Only</a:t>
            </a:r>
            <a:r>
              <a:rPr lang="en-GB" altLang="en-US" b="1" dirty="0" smtClean="0">
                <a:latin typeface="Arial" charset="0"/>
                <a:ea typeface="MS PGothic" charset="-128"/>
                <a:cs typeface="MS PGothic" charset="-128"/>
              </a:rPr>
              <a:t>.</a:t>
            </a:r>
          </a:p>
          <a:p>
            <a:pPr marL="0" indent="0" algn="ctr">
              <a:buNone/>
            </a:pPr>
            <a:r>
              <a:rPr lang="en-GB" altLang="en-US" b="1" dirty="0">
                <a:latin typeface="Arial" charset="0"/>
                <a:ea typeface="MS PGothic" charset="-128"/>
                <a:cs typeface="MS PGothic" charset="-128"/>
              </a:rPr>
              <a:t>D</a:t>
            </a:r>
            <a:r>
              <a:rPr lang="en-GB" altLang="en-US" b="1" dirty="0" smtClean="0">
                <a:latin typeface="Arial" charset="0"/>
                <a:ea typeface="MS PGothic" charset="-128"/>
                <a:cs typeface="MS PGothic" charset="-128"/>
              </a:rPr>
              <a:t>o </a:t>
            </a:r>
            <a:r>
              <a:rPr lang="en-GB" altLang="en-US" b="1" dirty="0">
                <a:latin typeface="Arial" charset="0"/>
                <a:ea typeface="MS PGothic" charset="-128"/>
                <a:cs typeface="MS PGothic" charset="-128"/>
              </a:rPr>
              <a:t>not upload personal </a:t>
            </a:r>
            <a:r>
              <a:rPr lang="en-GB" altLang="en-US" b="1" dirty="0" smtClean="0">
                <a:latin typeface="Arial" charset="0"/>
                <a:ea typeface="MS PGothic" charset="-128"/>
                <a:cs typeface="MS PGothic" charset="-128"/>
              </a:rPr>
              <a:t>files!</a:t>
            </a:r>
            <a:endParaRPr lang="en-GB" altLang="en-US" dirty="0">
              <a:latin typeface="Arial" charset="0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7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Control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How</a:t>
            </a:r>
            <a:endParaRPr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85523" y="3501008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/>
              <a:t>Best Practices</a:t>
            </a:r>
            <a:endParaRPr lang="en-GB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94592" y="4362286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333399"/>
                </a:solidFill>
              </a:rPr>
              <a:t>Example</a:t>
            </a:r>
            <a:endParaRPr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9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Trainer-led Example and Tutorial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098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What is the purpose of source control?</a:t>
            </a:r>
          </a:p>
          <a:p>
            <a:pPr>
              <a:lnSpc>
                <a:spcPct val="150000"/>
              </a:lnSpc>
            </a:pPr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What tools are available?</a:t>
            </a:r>
          </a:p>
          <a:p>
            <a:pPr>
              <a:lnSpc>
                <a:spcPct val="150000"/>
              </a:lnSpc>
            </a:pPr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What are some key best practices to use?</a:t>
            </a:r>
          </a:p>
          <a:p>
            <a:pPr>
              <a:lnSpc>
                <a:spcPct val="150000"/>
              </a:lnSpc>
            </a:pPr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What are the different actions you can use?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Save code to a source control repository</a:t>
            </a:r>
          </a:p>
          <a:p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Retrieve code from a source control repository</a:t>
            </a:r>
          </a:p>
          <a:p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List the best practices for committing and folder structure</a:t>
            </a:r>
          </a:p>
          <a:p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Use Subversion as a source control repository provider</a:t>
            </a:r>
          </a:p>
          <a:p>
            <a:r>
              <a:rPr lang="en-GB" altLang="en-US">
                <a:latin typeface="Arial" charset="0"/>
                <a:ea typeface="MS PGothic" charset="-128"/>
                <a:cs typeface="MS PGothic" charset="-128"/>
              </a:rPr>
              <a:t>Illustrate the purpose of source control</a:t>
            </a:r>
            <a:endParaRPr lang="en-GB" altLang="en-US" dirty="0">
              <a:latin typeface="Arial" charset="0"/>
              <a:ea typeface="MS PGothic" charset="-128"/>
              <a:cs typeface="MS PGothic" charset="-128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9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Save code to a source control repository</a:t>
            </a:r>
          </a:p>
          <a:p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Retrieve code from a source control repository</a:t>
            </a:r>
          </a:p>
          <a:p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List the best practices for committing and folder structure</a:t>
            </a:r>
          </a:p>
          <a:p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Use Subversion as a source control repository provider</a:t>
            </a:r>
          </a:p>
          <a:p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Illustrate the purpose of source control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3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Control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/>
              <a:t>Purpose</a:t>
            </a:r>
            <a:endParaRPr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How</a:t>
            </a:r>
            <a:endParaRPr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85523" y="3498190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/>
              <a:t>Best Practices</a:t>
            </a:r>
            <a:endParaRPr lang="en-GB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94592" y="4362286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5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97876"/>
            <a:ext cx="8229600" cy="476517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Source control tools allow </a:t>
            </a:r>
            <a:r>
              <a:rPr lang="en-GB" altLang="en-US" dirty="0">
                <a:latin typeface="Arial" charset="0"/>
                <a:ea typeface="MS PGothic" charset="-128"/>
                <a:cs typeface="MS PGothic" charset="-128"/>
              </a:rPr>
              <a:t>source code and projects to be managed from a central </a:t>
            </a:r>
            <a:r>
              <a:rPr lang="en-GB" altLang="en-US" dirty="0" smtClean="0">
                <a:latin typeface="Arial" charset="0"/>
                <a:ea typeface="MS PGothic" charset="-128"/>
                <a:cs typeface="MS PGothic" charset="-128"/>
              </a:rPr>
              <a:t>resource</a:t>
            </a:r>
            <a:r>
              <a:rPr lang="en-US" altLang="en-US" dirty="0" smtClean="0"/>
              <a:t>.</a:t>
            </a:r>
            <a:endParaRPr lang="en-GB" altLang="en-US" dirty="0">
              <a:latin typeface="Arial" charset="0"/>
              <a:ea typeface="MS PGothic" charset="-128"/>
              <a:cs typeface="MS P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GB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109913" y="2708275"/>
            <a:ext cx="2990850" cy="865188"/>
            <a:chOff x="3224808" y="2708920"/>
            <a:chExt cx="3240360" cy="864096"/>
          </a:xfrm>
        </p:grpSpPr>
        <p:sp>
          <p:nvSpPr>
            <p:cNvPr id="6" name="Can 5"/>
            <p:cNvSpPr/>
            <p:nvPr/>
          </p:nvSpPr>
          <p:spPr bwMode="auto">
            <a:xfrm>
              <a:off x="3224808" y="2708920"/>
              <a:ext cx="3240360" cy="864096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 eaLnBrk="0" hangingPunct="0">
                <a:defRPr/>
              </a:pPr>
              <a:endParaRPr lang="en-GB" sz="2400"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3296816" y="3068960"/>
              <a:ext cx="30963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MS PGothic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sz="1800" b="1" dirty="0">
                  <a:latin typeface="+mj-lt"/>
                </a:rPr>
                <a:t>Central Repository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82688" y="4652963"/>
            <a:ext cx="1262062" cy="1152525"/>
            <a:chOff x="1208584" y="4221088"/>
            <a:chExt cx="1368152" cy="1152128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96616" y="4221088"/>
              <a:ext cx="792088" cy="72008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MS PGothic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>
                <a:spcBef>
                  <a:spcPct val="0"/>
                </a:spcBef>
              </a:pPr>
              <a:endParaRPr lang="en-GB" altLang="en-US" sz="24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208584" y="5013176"/>
              <a:ext cx="1368152" cy="36004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MS PGothic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>
                <a:spcBef>
                  <a:spcPct val="0"/>
                </a:spcBef>
              </a:pPr>
              <a:endParaRPr lang="en-GB" altLang="en-US" sz="2400">
                <a:ea typeface="ヒラギノ角ゴ Pro W3" charset="-128"/>
                <a:cs typeface="ヒラギノ角ゴ Pro W3" charset="-128"/>
              </a:endParaRPr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6765925" y="4652963"/>
            <a:ext cx="1262063" cy="1152525"/>
            <a:chOff x="1208584" y="4221088"/>
            <a:chExt cx="1368152" cy="1152128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496616" y="4221088"/>
              <a:ext cx="792088" cy="72008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MS PGothic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>
                <a:spcBef>
                  <a:spcPct val="0"/>
                </a:spcBef>
              </a:pPr>
              <a:endParaRPr lang="en-GB" altLang="en-US" sz="24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208584" y="5013176"/>
              <a:ext cx="1368152" cy="36004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MS PGothic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>
                <a:spcBef>
                  <a:spcPct val="0"/>
                </a:spcBef>
              </a:pPr>
              <a:endParaRPr lang="en-GB" altLang="en-US" sz="2400">
                <a:ea typeface="ヒラギノ角ゴ Pro W3" charset="-128"/>
                <a:cs typeface="ヒラギノ角ゴ Pro W3" charset="-128"/>
              </a:endParaRPr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4903788" y="4652963"/>
            <a:ext cx="1263650" cy="1152525"/>
            <a:chOff x="1208584" y="4221088"/>
            <a:chExt cx="1368152" cy="1152128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496616" y="4221088"/>
              <a:ext cx="792088" cy="72008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MS PGothic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>
                <a:spcBef>
                  <a:spcPct val="0"/>
                </a:spcBef>
              </a:pPr>
              <a:endParaRPr lang="en-GB" altLang="en-US" sz="24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208584" y="5013176"/>
              <a:ext cx="1368152" cy="36004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MS PGothic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>
                <a:spcBef>
                  <a:spcPct val="0"/>
                </a:spcBef>
              </a:pPr>
              <a:endParaRPr lang="en-GB" altLang="en-US" sz="2400">
                <a:ea typeface="ヒラギノ角ゴ Pro W3" charset="-128"/>
                <a:cs typeface="ヒラギノ角ゴ Pro W3" charset="-128"/>
              </a:endParaRPr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3043238" y="4652963"/>
            <a:ext cx="1263650" cy="1152525"/>
            <a:chOff x="1208584" y="4221088"/>
            <a:chExt cx="1368152" cy="1152128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496616" y="4221088"/>
              <a:ext cx="792088" cy="72008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MS PGothic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>
                <a:spcBef>
                  <a:spcPct val="0"/>
                </a:spcBef>
              </a:pPr>
              <a:endParaRPr lang="en-GB" altLang="en-US" sz="24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208584" y="5013176"/>
              <a:ext cx="1368152" cy="36004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MS PGothic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MS PGothic" charset="-128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>
                <a:spcBef>
                  <a:spcPct val="0"/>
                </a:spcBef>
              </a:pPr>
              <a:endParaRPr lang="en-GB" altLang="en-US" sz="2400">
                <a:ea typeface="ヒラギノ角ゴ Pro W3" charset="-128"/>
                <a:cs typeface="ヒラギノ角ゴ Pro W3" charset="-128"/>
              </a:endParaRPr>
            </a:p>
          </p:txBody>
        </p:sp>
      </p:grpSp>
      <p:cxnSp>
        <p:nvCxnSpPr>
          <p:cNvPr id="21" name="Straight Arrow Connector 19"/>
          <p:cNvCxnSpPr>
            <a:cxnSpLocks noChangeShapeType="1"/>
          </p:cNvCxnSpPr>
          <p:nvPr/>
        </p:nvCxnSpPr>
        <p:spPr bwMode="auto">
          <a:xfrm flipV="1">
            <a:off x="1813719" y="3438569"/>
            <a:ext cx="1296194" cy="12143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0"/>
          <p:cNvCxnSpPr>
            <a:cxnSpLocks noChangeShapeType="1"/>
          </p:cNvCxnSpPr>
          <p:nvPr/>
        </p:nvCxnSpPr>
        <p:spPr bwMode="auto">
          <a:xfrm flipH="1" flipV="1">
            <a:off x="6100763" y="3438569"/>
            <a:ext cx="1296193" cy="121439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1"/>
          <p:cNvCxnSpPr>
            <a:cxnSpLocks noChangeShapeType="1"/>
          </p:cNvCxnSpPr>
          <p:nvPr/>
        </p:nvCxnSpPr>
        <p:spPr bwMode="auto">
          <a:xfrm flipH="1" flipV="1">
            <a:off x="5169820" y="3573463"/>
            <a:ext cx="365794" cy="1079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2"/>
          <p:cNvCxnSpPr>
            <a:cxnSpLocks noChangeShapeType="1"/>
          </p:cNvCxnSpPr>
          <p:nvPr/>
        </p:nvCxnSpPr>
        <p:spPr bwMode="auto">
          <a:xfrm flipV="1">
            <a:off x="3675064" y="3573463"/>
            <a:ext cx="365793" cy="1079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6573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Control</a:t>
            </a: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solidFill>
                  <a:srgbClr val="333399"/>
                </a:solidFill>
              </a:rPr>
              <a:t>How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85523" y="3498190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/>
              <a:t>Best Practices</a:t>
            </a:r>
            <a:endParaRPr lang="en-GB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694592" y="4365104"/>
            <a:ext cx="7772677" cy="578882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933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97876"/>
            <a:ext cx="8229600" cy="476517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dirty="0">
                <a:ea typeface="ヒラギノ角ゴ Pro W3" charset="-128"/>
                <a:cs typeface="ヒラギノ角ゴ Pro W3" charset="-128"/>
              </a:rPr>
              <a:t>Using tools such as Subversion, </a:t>
            </a:r>
            <a:r>
              <a:rPr lang="en-US" altLang="en-US" dirty="0" err="1">
                <a:ea typeface="ヒラギノ角ゴ Pro W3" charset="-128"/>
                <a:cs typeface="ヒラギノ角ゴ Pro W3" charset="-128"/>
              </a:rPr>
              <a:t>Git</a:t>
            </a:r>
            <a:r>
              <a:rPr lang="en-US" altLang="en-US" dirty="0" smtClean="0">
                <a:ea typeface="ヒラギノ角ゴ Pro W3" charset="-128"/>
                <a:cs typeface="ヒラギノ角ゴ Pro W3" charset="-128"/>
              </a:rPr>
              <a:t>, CVS, and others, </a:t>
            </a:r>
            <a:r>
              <a:rPr lang="en-US" altLang="en-US" dirty="0">
                <a:ea typeface="ヒラギノ角ゴ Pro W3" charset="-128"/>
                <a:cs typeface="ヒラギノ角ゴ Pro W3" charset="-128"/>
              </a:rPr>
              <a:t>developers </a:t>
            </a:r>
            <a:r>
              <a:rPr lang="en-US" altLang="en-US" dirty="0" smtClean="0">
                <a:ea typeface="ヒラギノ角ゴ Pro W3" charset="-128"/>
                <a:cs typeface="ヒラギノ角ゴ Pro W3" charset="-128"/>
              </a:rPr>
              <a:t>can: </a:t>
            </a:r>
            <a:br>
              <a:rPr lang="en-US" altLang="en-US" dirty="0" smtClean="0">
                <a:ea typeface="ヒラギノ角ゴ Pro W3" charset="-128"/>
                <a:cs typeface="ヒラギノ角ゴ Pro W3" charset="-128"/>
              </a:rPr>
            </a:br>
            <a:endParaRPr lang="en-US" altLang="en-US" dirty="0" smtClean="0">
              <a:ea typeface="ヒラギノ角ゴ Pro W3" charset="-128"/>
              <a:cs typeface="ヒラギノ角ゴ Pro W3" charset="-128"/>
            </a:endParaRPr>
          </a:p>
          <a:p>
            <a:pPr>
              <a:spcBef>
                <a:spcPts val="1200"/>
              </a:spcBef>
            </a:pPr>
            <a:r>
              <a:rPr lang="en-US" altLang="en-US" dirty="0" smtClean="0">
                <a:ea typeface="ヒラギノ角ゴ Pro W3" charset="-128"/>
                <a:cs typeface="ヒラギノ角ゴ Pro W3" charset="-128"/>
              </a:rPr>
              <a:t>Save </a:t>
            </a:r>
            <a:r>
              <a:rPr lang="en-US" altLang="en-US" dirty="0">
                <a:ea typeface="ヒラギノ角ゴ Pro W3" charset="-128"/>
                <a:cs typeface="ヒラギノ角ゴ Pro W3" charset="-128"/>
              </a:rPr>
              <a:t>their work to a central repository </a:t>
            </a:r>
            <a:endParaRPr lang="en-US" altLang="en-US" dirty="0" smtClean="0">
              <a:ea typeface="ヒラギノ角ゴ Pro W3" charset="-128"/>
              <a:cs typeface="ヒラギノ角ゴ Pro W3" charset="-128"/>
            </a:endParaRPr>
          </a:p>
          <a:p>
            <a:pPr>
              <a:spcBef>
                <a:spcPts val="1200"/>
              </a:spcBef>
            </a:pPr>
            <a:r>
              <a:rPr lang="en-US" altLang="en-US" dirty="0">
                <a:ea typeface="ヒラギノ角ゴ Pro W3" charset="-128"/>
                <a:cs typeface="ヒラギノ角ゴ Pro W3" charset="-128"/>
              </a:rPr>
              <a:t>E</a:t>
            </a:r>
            <a:r>
              <a:rPr lang="en-US" altLang="en-US" dirty="0" smtClean="0">
                <a:ea typeface="ヒラギノ角ゴ Pro W3" charset="-128"/>
                <a:cs typeface="ヒラギノ角ゴ Pro W3" charset="-128"/>
              </a:rPr>
              <a:t>nsure that they are always working on the latest version</a:t>
            </a:r>
            <a:endParaRPr lang="en-US" altLang="en-US" dirty="0">
              <a:ea typeface="ヒラギノ角ゴ Pro W3" charset="-128"/>
              <a:cs typeface="ヒラギノ角ゴ Pro W3" charset="-128"/>
            </a:endParaRPr>
          </a:p>
          <a:p>
            <a:pPr>
              <a:spcBef>
                <a:spcPts val="1200"/>
              </a:spcBef>
            </a:pPr>
            <a:r>
              <a:rPr lang="en-US" altLang="en-US" dirty="0" smtClean="0">
                <a:ea typeface="ヒラギノ角ゴ Pro W3" charset="-128"/>
                <a:cs typeface="ヒラギノ角ゴ Pro W3" charset="-128"/>
              </a:rPr>
              <a:t>Undo a </a:t>
            </a:r>
            <a:r>
              <a:rPr lang="en-US" altLang="en-US" dirty="0">
                <a:ea typeface="ヒラギノ角ゴ Pro W3" charset="-128"/>
                <a:cs typeface="ヒラギノ角ゴ Pro W3" charset="-128"/>
              </a:rPr>
              <a:t>series of changes at any </a:t>
            </a:r>
            <a:r>
              <a:rPr lang="en-US" altLang="en-US" dirty="0" smtClean="0">
                <a:ea typeface="ヒラギノ角ゴ Pro W3" charset="-128"/>
                <a:cs typeface="ヒラギノ角ゴ Pro W3" charset="-128"/>
              </a:rPr>
              <a:t>time using provided rollback mechanisms</a:t>
            </a:r>
            <a:endParaRPr lang="en-US" altLang="en-US" dirty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GB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1281589"/>
          </a:xfrm>
        </p:spPr>
        <p:txBody>
          <a:bodyPr/>
          <a:lstStyle/>
          <a:p>
            <a:pPr>
              <a:defRPr/>
            </a:pPr>
            <a:r>
              <a:rPr lang="en-GB" dirty="0"/>
              <a:t>Research two popular source control solutions and identify 3 main differences between them with explanations of what these are and </a:t>
            </a:r>
            <a:r>
              <a:rPr lang="en-GB" dirty="0" smtClean="0"/>
              <a:t>their benefits.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10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1985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97876"/>
            <a:ext cx="8229600" cy="476517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dirty="0">
                <a:ea typeface="ヒラギノ角ゴ Pro W3" charset="-128"/>
                <a:cs typeface="ヒラギノ角ゴ Pro W3" charset="-128"/>
              </a:rPr>
              <a:t>You will be </a:t>
            </a:r>
            <a:r>
              <a:rPr lang="en-US" altLang="en-US" sz="2200" dirty="0" smtClean="0">
                <a:ea typeface="ヒラギノ角ゴ Pro W3" charset="-128"/>
                <a:cs typeface="ヒラギノ角ゴ Pro W3" charset="-128"/>
              </a:rPr>
              <a:t>using GUI-based SVN tools </a:t>
            </a:r>
            <a:r>
              <a:rPr lang="en-US" altLang="en-US" sz="2200" dirty="0">
                <a:ea typeface="ヒラギノ角ゴ Pro W3" charset="-128"/>
                <a:cs typeface="ヒラギノ角ゴ Pro W3" charset="-128"/>
              </a:rPr>
              <a:t>called </a:t>
            </a:r>
            <a:r>
              <a:rPr lang="en-US" altLang="en-US" sz="2200" i="1" dirty="0" err="1" smtClean="0">
                <a:ea typeface="ヒラギノ角ゴ Pro W3" charset="-128"/>
                <a:cs typeface="ヒラギノ角ゴ Pro W3" charset="-128"/>
              </a:rPr>
              <a:t>TortoiseSVN</a:t>
            </a:r>
            <a:r>
              <a:rPr lang="en-US" altLang="en-US" sz="2200" dirty="0" smtClean="0">
                <a:ea typeface="ヒラギノ角ゴ Pro W3" charset="-128"/>
                <a:cs typeface="ヒラギノ角ゴ Pro W3" charset="-128"/>
              </a:rPr>
              <a:t> and </a:t>
            </a:r>
            <a:r>
              <a:rPr lang="en-US" altLang="en-US" sz="2200" i="1" dirty="0" err="1" smtClean="0">
                <a:ea typeface="ヒラギノ角ゴ Pro W3" charset="-128"/>
                <a:cs typeface="ヒラギノ角ゴ Pro W3" charset="-128"/>
              </a:rPr>
              <a:t>Subclipse</a:t>
            </a:r>
            <a:r>
              <a:rPr lang="en-US" altLang="en-US" sz="2200" dirty="0" smtClean="0">
                <a:ea typeface="ヒラギノ角ゴ Pro W3" charset="-128"/>
                <a:cs typeface="ヒラギノ角ゴ Pro W3" charset="-128"/>
              </a:rPr>
              <a:t> </a:t>
            </a:r>
            <a:r>
              <a:rPr lang="en-US" altLang="en-US" sz="2200" dirty="0">
                <a:ea typeface="ヒラギノ角ゴ Pro W3" charset="-128"/>
                <a:cs typeface="ヒラギノ角ゴ Pro W3" charset="-128"/>
              </a:rPr>
              <a:t>to do the following</a:t>
            </a:r>
            <a:r>
              <a:rPr lang="en-US" altLang="en-US" sz="2200" dirty="0" smtClean="0">
                <a:ea typeface="ヒラギノ角ゴ Pro W3" charset="-128"/>
                <a:cs typeface="ヒラギノ角ゴ Pro W3" charset="-128"/>
              </a:rPr>
              <a:t>:</a:t>
            </a:r>
            <a:br>
              <a:rPr lang="en-US" altLang="en-US" sz="2200" dirty="0" smtClean="0">
                <a:ea typeface="ヒラギノ角ゴ Pro W3" charset="-128"/>
                <a:cs typeface="ヒラギノ角ゴ Pro W3" charset="-128"/>
              </a:rPr>
            </a:br>
            <a:endParaRPr lang="en-US" altLang="en-US" dirty="0">
              <a:ea typeface="ヒラギノ角ゴ Pro W3" charset="-128"/>
              <a:cs typeface="ヒラギノ角ゴ Pro W3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en-US" b="1" dirty="0">
                <a:latin typeface="Arial" charset="0"/>
                <a:ea typeface="ヒラギノ角ゴ Pro W3" charset="-128"/>
                <a:cs typeface="ヒラギノ角ゴ Pro W3" charset="-128"/>
              </a:rPr>
              <a:t>Checkout</a:t>
            </a:r>
            <a:r>
              <a:rPr lang="en-US" altLang="en-US" dirty="0">
                <a:latin typeface="Arial" charset="0"/>
                <a:ea typeface="ヒラギノ角ゴ Pro W3" charset="-128"/>
                <a:cs typeface="ヒラギノ角ゴ Pro W3" charset="-128"/>
              </a:rPr>
              <a:t> a project (Download a project from the repository)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>
                <a:latin typeface="Arial" charset="0"/>
                <a:ea typeface="ヒラギノ角ゴ Pro W3" charset="-128"/>
                <a:cs typeface="ヒラギノ角ゴ Pro W3" charset="-128"/>
              </a:rPr>
              <a:t>Commit</a:t>
            </a:r>
            <a:r>
              <a:rPr lang="en-US" altLang="en-US" dirty="0">
                <a:latin typeface="Arial" charset="0"/>
                <a:ea typeface="ヒラギノ角ゴ Pro W3" charset="-128"/>
                <a:cs typeface="ヒラギノ角ゴ Pro W3" charset="-128"/>
              </a:rPr>
              <a:t> work (</a:t>
            </a:r>
            <a:r>
              <a:rPr lang="en-US" altLang="en-US" dirty="0" smtClean="0">
                <a:latin typeface="Arial" charset="0"/>
                <a:ea typeface="ヒラギノ角ゴ Pro W3" charset="-128"/>
                <a:cs typeface="ヒラギノ角ゴ Pro W3" charset="-128"/>
              </a:rPr>
              <a:t>Save </a:t>
            </a:r>
            <a:r>
              <a:rPr lang="en-US" altLang="en-US" dirty="0">
                <a:latin typeface="Arial" charset="0"/>
                <a:ea typeface="ヒラギノ角ゴ Pro W3" charset="-128"/>
                <a:cs typeface="ヒラギノ角ゴ Pro W3" charset="-128"/>
              </a:rPr>
              <a:t>additional work to the repository)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Arial" charset="0"/>
                <a:ea typeface="ヒラギノ角ゴ Pro W3" charset="-128"/>
                <a:cs typeface="ヒラギノ角ゴ Pro W3" charset="-128"/>
              </a:rPr>
              <a:t>View your repository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>
                <a:latin typeface="Arial" charset="0"/>
                <a:ea typeface="ヒラギノ角ゴ Pro W3" charset="-128"/>
                <a:cs typeface="ヒラギノ角ゴ Pro W3" charset="-128"/>
              </a:rPr>
              <a:t>Update</a:t>
            </a:r>
            <a:r>
              <a:rPr lang="en-US" altLang="en-US" dirty="0">
                <a:latin typeface="Arial" charset="0"/>
                <a:ea typeface="ヒラギノ角ゴ Pro W3" charset="-128"/>
                <a:cs typeface="ヒラギノ角ゴ Pro W3" charset="-128"/>
              </a:rPr>
              <a:t> a project (Download the latest updates from the repository)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Arial" charset="0"/>
                <a:ea typeface="ヒラギノ角ゴ Pro W3" charset="-128"/>
                <a:cs typeface="ヒラギノ角ゴ Pro W3" charset="-128"/>
              </a:rPr>
              <a:t>Collaborate (Work within a team)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Arial" charset="0"/>
                <a:ea typeface="ヒラギノ角ゴ Pro W3" charset="-128"/>
                <a:cs typeface="ヒラギノ角ゴ Pro W3" charset="-128"/>
              </a:rPr>
              <a:t>Comment commits (</a:t>
            </a:r>
            <a:r>
              <a:rPr lang="en-US" altLang="en-US" dirty="0" smtClean="0">
                <a:latin typeface="Arial" charset="0"/>
                <a:ea typeface="ヒラギノ角ゴ Pro W3" charset="-128"/>
                <a:cs typeface="ヒラギノ角ゴ Pro W3" charset="-128"/>
              </a:rPr>
              <a:t>Provide </a:t>
            </a:r>
            <a:r>
              <a:rPr lang="en-US" altLang="en-US" dirty="0">
                <a:latin typeface="Arial" charset="0"/>
                <a:ea typeface="ヒラギノ角ゴ Pro W3" charset="-128"/>
                <a:cs typeface="ヒラギノ角ゴ Pro W3" charset="-128"/>
              </a:rPr>
              <a:t>details of what is being committed)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>
                <a:latin typeface="Arial" charset="0"/>
                <a:ea typeface="ヒラギノ角ゴ Pro W3" charset="-128"/>
                <a:cs typeface="ヒラギノ角ゴ Pro W3" charset="-128"/>
              </a:rPr>
              <a:t>Rollback</a:t>
            </a:r>
            <a:r>
              <a:rPr lang="en-US" altLang="en-US" dirty="0">
                <a:latin typeface="Arial" charset="0"/>
                <a:ea typeface="ヒラギノ角ゴ Pro W3" charset="-128"/>
                <a:cs typeface="ヒラギノ角ゴ Pro W3" charset="-128"/>
              </a:rPr>
              <a:t> to previous versions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GB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03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887254"/>
          </a:xfrm>
        </p:spPr>
        <p:txBody>
          <a:bodyPr/>
          <a:lstStyle/>
          <a:p>
            <a:r>
              <a:rPr lang="en-GB" dirty="0"/>
              <a:t>Produce a poster detailing the key commands to use for the solutions you researched </a:t>
            </a:r>
            <a:r>
              <a:rPr lang="en-GB" dirty="0" smtClean="0"/>
              <a:t>previously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10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9519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40DB39DD-28E6-4E23-A439-1B05DEBDB943}"/>
</file>

<file path=customXml/itemProps2.xml><?xml version="1.0" encoding="utf-8"?>
<ds:datastoreItem xmlns:ds="http://schemas.openxmlformats.org/officeDocument/2006/customXml" ds:itemID="{B7D1E994-F46B-4665-921F-F06B7531F22A}"/>
</file>

<file path=customXml/itemProps3.xml><?xml version="1.0" encoding="utf-8"?>
<ds:datastoreItem xmlns:ds="http://schemas.openxmlformats.org/officeDocument/2006/customXml" ds:itemID="{4D8B4E37-5EE3-476F-B0F9-0B805D75F9A8}"/>
</file>

<file path=customXml/itemProps4.xml><?xml version="1.0" encoding="utf-8"?>
<ds:datastoreItem xmlns:ds="http://schemas.openxmlformats.org/officeDocument/2006/customXml" ds:itemID="{4DD322F5-232A-4B7E-BAFD-2A38E43E12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386</Words>
  <Application>Microsoft Macintosh PowerPoint</Application>
  <PresentationFormat>On-screen Show (4:3)</PresentationFormat>
  <Paragraphs>109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MS PGothic</vt:lpstr>
      <vt:lpstr>ＭＳ Ｐゴシック</vt:lpstr>
      <vt:lpstr>Wingdings</vt:lpstr>
      <vt:lpstr>ヒラギノ角ゴ Pro W3</vt:lpstr>
      <vt:lpstr>1_Office Theme</vt:lpstr>
      <vt:lpstr>PowerPoint Presentation</vt:lpstr>
      <vt:lpstr>PowerPoint Presentation</vt:lpstr>
      <vt:lpstr>Source Control</vt:lpstr>
      <vt:lpstr>Purpose</vt:lpstr>
      <vt:lpstr>Source Control</vt:lpstr>
      <vt:lpstr>How</vt:lpstr>
      <vt:lpstr>Exercise – 10 mins</vt:lpstr>
      <vt:lpstr>Purpose</vt:lpstr>
      <vt:lpstr>Exercise – 10 mins</vt:lpstr>
      <vt:lpstr>Source Control</vt:lpstr>
      <vt:lpstr>Best Practices – Folder Structure</vt:lpstr>
      <vt:lpstr>Best Practices – Commit Comments</vt:lpstr>
      <vt:lpstr>Best Practices – Files</vt:lpstr>
      <vt:lpstr>Source Control</vt:lpstr>
      <vt:lpstr>Example</vt:lpstr>
      <vt:lpstr>PowerPoint Presentation</vt:lpstr>
      <vt:lpstr>Module Review</vt:lpstr>
      <vt:lpstr>PowerPoint Presentation</vt:lpstr>
    </vt:vector>
  </TitlesOfParts>
  <Company>FDM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Week1-SourceControl</dc:title>
  <dc:creator>Hernan Rizzuti</dc:creator>
  <cp:lastModifiedBy>Tanya Tsymbalenko</cp:lastModifiedBy>
  <cp:revision>50</cp:revision>
  <dcterms:created xsi:type="dcterms:W3CDTF">2014-07-25T10:20:49Z</dcterms:created>
  <dcterms:modified xsi:type="dcterms:W3CDTF">2015-11-28T07:45:25Z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