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7" r:id="rId6"/>
    <p:sldId id="298" r:id="rId7"/>
    <p:sldId id="302" r:id="rId8"/>
    <p:sldId id="299" r:id="rId9"/>
    <p:sldId id="303" r:id="rId10"/>
    <p:sldId id="300" r:id="rId11"/>
    <p:sldId id="304" r:id="rId12"/>
    <p:sldId id="301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38"/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7" autoAdjust="0"/>
    <p:restoredTop sz="97509" autoAdjust="0"/>
  </p:normalViewPr>
  <p:slideViewPr>
    <p:cSldViewPr snapToGrid="0" snapToObjects="1">
      <p:cViewPr>
        <p:scale>
          <a:sx n="50" d="100"/>
          <a:sy n="50" d="100"/>
        </p:scale>
        <p:origin x="-90" y="-1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02/07/2015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02/07/2015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prstClr val="white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266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6705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7874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GB" altLang="en-US" b="1" dirty="0" smtClean="0">
                <a:solidFill>
                  <a:srgbClr val="000000"/>
                </a:solidFill>
                <a:latin typeface="Arial"/>
              </a:rPr>
              <a:t>After completing this module </a:t>
            </a:r>
            <a:r>
              <a:rPr lang="en-GB" altLang="en-US" b="1" smtClean="0">
                <a:solidFill>
                  <a:srgbClr val="000000"/>
                </a:solidFill>
                <a:latin typeface="Arial"/>
              </a:rPr>
              <a:t>you should be </a:t>
            </a:r>
            <a:r>
              <a:rPr lang="en-GB" altLang="en-US" b="1" dirty="0" smtClean="0">
                <a:solidFill>
                  <a:srgbClr val="000000"/>
                </a:solidFill>
                <a:latin typeface="Arial"/>
              </a:rPr>
              <a:t>able to:</a:t>
            </a:r>
            <a:endParaRPr lang="en-GB" dirty="0" smtClean="0">
              <a:solidFill>
                <a:prstClr val="black"/>
              </a:solidFill>
              <a:latin typeface="Arial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6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Arial"/>
              </a:rPr>
              <a:t>Questions?</a:t>
            </a:r>
            <a:endParaRPr lang="en-GB" sz="2400" b="1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69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3269854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1740838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7" name="Oval 6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D9B5CFC-02E0-4955-8B85-ECBC5C18E5C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807449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3375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1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32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54848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66043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49487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466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80559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7259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63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44" r:id="rId17"/>
    <p:sldLayoutId id="2147483845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2989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Eclipse</a:t>
            </a:r>
            <a:endParaRPr lang="en-US" altLang="en-US" sz="3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879557" y="2961760"/>
            <a:ext cx="7369093" cy="88725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</a:rPr>
              <a:t>What are some of the key benefits of using IDE’s and Eclipse?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7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dirty="0" smtClean="0">
                <a:latin typeface="Arial" pitchFamily="34" charset="0"/>
              </a:rPr>
              <a:t>There are many </a:t>
            </a:r>
            <a:r>
              <a:rPr lang="en-GB" altLang="en-US" dirty="0">
                <a:latin typeface="Arial" pitchFamily="34" charset="0"/>
              </a:rPr>
              <a:t>benefits </a:t>
            </a:r>
            <a:r>
              <a:rPr lang="en-GB" altLang="en-US" dirty="0" smtClean="0">
                <a:latin typeface="Arial" pitchFamily="34" charset="0"/>
              </a:rPr>
              <a:t>to </a:t>
            </a:r>
            <a:r>
              <a:rPr lang="en-GB" altLang="en-US" dirty="0">
                <a:latin typeface="Arial" pitchFamily="34" charset="0"/>
              </a:rPr>
              <a:t>using IDE’s and </a:t>
            </a:r>
            <a:r>
              <a:rPr lang="en-GB" altLang="en-US" dirty="0" smtClean="0">
                <a:latin typeface="Arial" pitchFamily="34" charset="0"/>
              </a:rPr>
              <a:t>Eclipse:</a:t>
            </a:r>
            <a:endParaRPr lang="en-GB" altLang="en-US" dirty="0">
              <a:latin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Increases speed of delivery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Automates configuration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Automates project lifecycle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Provides early warnings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Provides suggestions on how to fix things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Automates refactoring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Many more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...</a:t>
            </a:r>
            <a:br>
              <a:rPr lang="en-GB" altLang="en-US" dirty="0" smtClean="0">
                <a:latin typeface="Arial" pitchFamily="34" charset="0"/>
                <a:cs typeface="Arial" pitchFamily="34" charset="0"/>
              </a:rPr>
            </a:b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b="1" dirty="0">
                <a:latin typeface="Arial" pitchFamily="34" charset="0"/>
              </a:rPr>
              <a:t>You should still be able to program in Java without an IDE for the purposes of this course!</a:t>
            </a:r>
          </a:p>
          <a:p>
            <a:pPr lvl="1">
              <a:spcBef>
                <a:spcPts val="1200"/>
              </a:spcBef>
            </a:pP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3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070770" y="3068959"/>
            <a:ext cx="5021210" cy="492919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Live Demo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857250" y="1699268"/>
            <a:ext cx="7448550" cy="4041934"/>
          </a:xfrm>
          <a:prstGeom prst="roundRect">
            <a:avLst>
              <a:gd name="adj" fmla="val 10982"/>
            </a:avLst>
          </a:prstGeom>
          <a:solidFill>
            <a:srgbClr val="FF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Explore Eclipse and find the answers to these questions (15 </a:t>
            </a:r>
            <a:r>
              <a:rPr lang="en-GB" dirty="0" err="1">
                <a:solidFill>
                  <a:schemeClr val="tx1"/>
                </a:solidFill>
              </a:rPr>
              <a:t>mins</a:t>
            </a:r>
            <a:r>
              <a:rPr lang="en-GB" dirty="0" smtClean="0">
                <a:solidFill>
                  <a:schemeClr val="tx1"/>
                </a:solidFill>
              </a:rPr>
              <a:t>):</a:t>
            </a:r>
            <a:br>
              <a:rPr lang="en-GB" dirty="0" smtClean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1 – How do you create a maven project?</a:t>
            </a:r>
          </a:p>
          <a:p>
            <a:r>
              <a:rPr lang="en-GB" dirty="0">
                <a:solidFill>
                  <a:schemeClr val="tx1"/>
                </a:solidFill>
              </a:rPr>
              <a:t>2 – How do you run a maven project?</a:t>
            </a:r>
          </a:p>
          <a:p>
            <a:r>
              <a:rPr lang="en-GB" dirty="0">
                <a:solidFill>
                  <a:schemeClr val="tx1"/>
                </a:solidFill>
              </a:rPr>
              <a:t>3 – How do you run a test class?</a:t>
            </a:r>
          </a:p>
          <a:p>
            <a:r>
              <a:rPr lang="en-GB" dirty="0">
                <a:solidFill>
                  <a:schemeClr val="tx1"/>
                </a:solidFill>
              </a:rPr>
              <a:t>4 – How do you create a test class?</a:t>
            </a:r>
          </a:p>
          <a:p>
            <a:r>
              <a:rPr lang="en-GB" dirty="0">
                <a:solidFill>
                  <a:schemeClr val="tx1"/>
                </a:solidFill>
              </a:rPr>
              <a:t>5 – How do you add packages?</a:t>
            </a:r>
          </a:p>
          <a:p>
            <a:r>
              <a:rPr lang="en-GB" dirty="0">
                <a:solidFill>
                  <a:schemeClr val="tx1"/>
                </a:solidFill>
              </a:rPr>
              <a:t>6 – How do you change the name of a class?</a:t>
            </a:r>
          </a:p>
          <a:p>
            <a:r>
              <a:rPr lang="en-GB" dirty="0">
                <a:solidFill>
                  <a:schemeClr val="tx1"/>
                </a:solidFill>
              </a:rPr>
              <a:t>7 – How do you change the name of a variable?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52449" y="2910086"/>
            <a:ext cx="8054521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GB" dirty="0" smtClean="0">
                <a:solidFill>
                  <a:schemeClr val="tx1"/>
                </a:solidFill>
              </a:rPr>
              <a:t>You should use Eclipse for all your projects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from </a:t>
            </a:r>
            <a:r>
              <a:rPr lang="en-GB" dirty="0" smtClean="0">
                <a:solidFill>
                  <a:schemeClr val="tx1"/>
                </a:solidFill>
              </a:rPr>
              <a:t>now on.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an IDE?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are the benefits of using an IDE?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the purpose of using an IDE?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Eclipse?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is the benefit of using Eclipse?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you create a project using Eclipse?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you run a project using Eclipse?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you run tests using Eclipse?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are the benefits to being able to code without an IDE?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Module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0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5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17</a:t>
            </a:fld>
            <a:endParaRPr lang="en-US" alt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Use Eclipse in order to manage software development</a:t>
            </a:r>
          </a:p>
          <a:p>
            <a:r>
              <a:rPr lang="en-GB" dirty="0"/>
              <a:t>Explain the actions required in order to perform common commands</a:t>
            </a:r>
          </a:p>
          <a:p>
            <a:r>
              <a:rPr lang="en-GB" dirty="0"/>
              <a:t>Describe the purpose of IDE’s in relation to time efficiency, performance and </a:t>
            </a:r>
            <a:r>
              <a:rPr lang="en-GB" dirty="0" smtClean="0"/>
              <a:t>productivity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5D100-46C3-449D-9F0B-1DE0EEFD5605}" type="slidenum">
              <a:rPr lang="en-US" altLang="en-US" b="1" smtClean="0"/>
              <a:pPr>
                <a:defRPr/>
              </a:pPr>
              <a:t>2</a:t>
            </a:fld>
            <a:endParaRPr lang="en-US" alt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Use Eclipse in order to manage software development</a:t>
            </a:r>
          </a:p>
          <a:p>
            <a:r>
              <a:rPr lang="en-GB" dirty="0"/>
              <a:t>Explain the actions required in order to perform common commands</a:t>
            </a:r>
          </a:p>
          <a:p>
            <a:r>
              <a:rPr lang="en-GB" dirty="0"/>
              <a:t>Describe the purpose of IDE’s in relation to time efficiency, performance and </a:t>
            </a:r>
            <a:r>
              <a:rPr lang="en-GB" dirty="0" smtClean="0"/>
              <a:t>productivity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US" dirty="0" smtClean="0"/>
              <a:t>IDE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Eclipse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6811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</a:t>
            </a:r>
            <a:r>
              <a:rPr lang="en-US" dirty="0"/>
              <a:t>ntegrated </a:t>
            </a:r>
            <a:r>
              <a:rPr lang="en-US" b="1" dirty="0"/>
              <a:t>D</a:t>
            </a:r>
            <a:r>
              <a:rPr lang="en-US" dirty="0"/>
              <a:t>evelopment </a:t>
            </a:r>
            <a:r>
              <a:rPr lang="en-US" b="1" dirty="0" smtClean="0"/>
              <a:t>E</a:t>
            </a:r>
            <a:r>
              <a:rPr lang="en-US" dirty="0" smtClean="0"/>
              <a:t>nvironment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An automation tool which performs many normal tasks automatically</a:t>
            </a:r>
          </a:p>
          <a:p>
            <a:pPr lvl="1"/>
            <a:r>
              <a:rPr lang="en-US" dirty="0"/>
              <a:t>Compilation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setup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Provides code </a:t>
            </a:r>
            <a:r>
              <a:rPr lang="en-US" dirty="0" smtClean="0"/>
              <a:t>suggestions</a:t>
            </a:r>
            <a:endParaRPr lang="en-US" dirty="0"/>
          </a:p>
          <a:p>
            <a:r>
              <a:rPr lang="en-US" dirty="0"/>
              <a:t>Provides early error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A tool to aid productivity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43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US" dirty="0" smtClean="0"/>
              <a:t>Eclipse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US" dirty="0" smtClean="0"/>
              <a:t>IDE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73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many Java IDE’s</a:t>
            </a:r>
          </a:p>
          <a:p>
            <a:r>
              <a:rPr lang="en-US" dirty="0"/>
              <a:t>Eclipse</a:t>
            </a:r>
          </a:p>
          <a:p>
            <a:r>
              <a:rPr lang="en-US" dirty="0" err="1"/>
              <a:t>Netbeans</a:t>
            </a:r>
            <a:endParaRPr lang="en-US" dirty="0"/>
          </a:p>
          <a:p>
            <a:r>
              <a:rPr lang="en-US" dirty="0"/>
              <a:t>IntelliJ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Extendable with various different plugins and toolsets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popular IDE used by many developers and companies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Widely supports a variety of plugins and supported by many toolsets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Eclipse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05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US" dirty="0" smtClean="0"/>
              <a:t>Eclipse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538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smtClean="0"/>
              <a:t>m2e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en-US" dirty="0"/>
              <a:t>Maven Integration for Eclipse</a:t>
            </a:r>
          </a:p>
          <a:p>
            <a:pPr>
              <a:spcBef>
                <a:spcPts val="1200"/>
              </a:spcBef>
            </a:pPr>
            <a:r>
              <a:rPr lang="en-US" dirty="0"/>
              <a:t>Allows the building of Maven projects within eclipse</a:t>
            </a:r>
          </a:p>
          <a:p>
            <a:pPr>
              <a:spcBef>
                <a:spcPts val="1200"/>
              </a:spcBef>
            </a:pPr>
            <a:r>
              <a:rPr lang="en-US" dirty="0"/>
              <a:t>Has intelligent tooling for Maven projects and configuration </a:t>
            </a:r>
            <a:r>
              <a:rPr lang="en-US" dirty="0" smtClean="0"/>
              <a:t>files</a:t>
            </a:r>
            <a:br>
              <a:rPr lang="en-US" dirty="0" smtClean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err="1"/>
              <a:t>Subclipse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en-US" dirty="0"/>
              <a:t>Subversion integration for Eclipse</a:t>
            </a:r>
          </a:p>
          <a:p>
            <a:pPr>
              <a:spcBef>
                <a:spcPts val="1200"/>
              </a:spcBef>
            </a:pPr>
            <a:r>
              <a:rPr lang="en-US" dirty="0"/>
              <a:t>Allows you to hook into a repository for code</a:t>
            </a:r>
          </a:p>
          <a:p>
            <a:pPr>
              <a:spcBef>
                <a:spcPts val="1200"/>
              </a:spcBef>
            </a:pPr>
            <a:r>
              <a:rPr lang="en-US" dirty="0"/>
              <a:t>Has intelligent tooling for the different actions required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Tools – In the build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US" dirty="0" smtClean="0"/>
              <a:t>Eclipse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324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01 - OOD Week 1</Module><Language xmlns="f7c81f6c-9744-46f1-8649-1f77e3ad5d93">  </Languag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54E673D0-E3DE-4F76-983C-887C3686CA8E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B7D1E994-F46B-4665-921F-F06B7531F22A}"/>
</file>

<file path=customXml/itemProps4.xml><?xml version="1.0" encoding="utf-8"?>
<ds:datastoreItem xmlns:ds="http://schemas.openxmlformats.org/officeDocument/2006/customXml" ds:itemID="{DF9835A2-8FF3-4375-B397-2195C9FF72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320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Eclipse</vt:lpstr>
      <vt:lpstr>IDE</vt:lpstr>
      <vt:lpstr>Eclipse</vt:lpstr>
      <vt:lpstr>Eclipse</vt:lpstr>
      <vt:lpstr>Eclipse</vt:lpstr>
      <vt:lpstr>Tools – In the build</vt:lpstr>
      <vt:lpstr>Eclipse</vt:lpstr>
      <vt:lpstr>Benefits</vt:lpstr>
      <vt:lpstr>Benefits</vt:lpstr>
      <vt:lpstr>Example</vt:lpstr>
      <vt:lpstr>Example</vt:lpstr>
      <vt:lpstr>Example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27</cp:revision>
  <dcterms:created xsi:type="dcterms:W3CDTF">2014-07-25T10:20:49Z</dcterms:created>
  <dcterms:modified xsi:type="dcterms:W3CDTF">2015-07-02T16:05:27Z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