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32.xml" ContentType="application/vnd.openxmlformats-officedocument.presentationml.slide+xml"/>
  <Override PartName="/ppt/slides/slide33.xml" ContentType="application/vnd.openxmlformats-officedocument.presentationml.slide+xml"/>
  <Override PartName="/ppt/presentation.xml" ContentType="application/vnd.openxmlformats-officedocument.presentationml.presentation.main+xml"/>
  <Override PartName="/ppt/slides/slide3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customXml/itemProps3.xml" ContentType="application/vnd.openxmlformats-officedocument.customXml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0" r:id="rId4"/>
  </p:sldMasterIdLst>
  <p:notesMasterIdLst>
    <p:notesMasterId r:id="rId38"/>
  </p:notesMasterIdLst>
  <p:handoutMasterIdLst>
    <p:handoutMasterId r:id="rId3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99D9"/>
    <a:srgbClr val="0066CC"/>
    <a:srgbClr val="FFFFCC"/>
    <a:srgbClr val="8EBD38"/>
    <a:srgbClr val="E78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74" autoAdjust="0"/>
  </p:normalViewPr>
  <p:slideViewPr>
    <p:cSldViewPr snapToGrid="0" snapToObjects="1">
      <p:cViewPr>
        <p:scale>
          <a:sx n="75" d="100"/>
          <a:sy n="75" d="100"/>
        </p:scale>
        <p:origin x="-690"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ustomXml" Target="../customXml/item4.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1748AE57-044C-4A10-A08D-1E594FA72A06}" type="datetime1">
              <a:rPr lang="en-GB" altLang="en-US"/>
              <a:pPr>
                <a:defRPr/>
              </a:pPr>
              <a:t>02/09/2015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2C7ABE0-C499-4725-9354-24C1C6346DC8}" type="slidenum">
              <a:rPr lang="en-US" altLang="en-US"/>
              <a:pPr>
                <a:defRPr/>
              </a:pPr>
              <a:t>‹#›</a:t>
            </a:fld>
            <a:endParaRPr lang="en-US" altLang="en-US"/>
          </a:p>
        </p:txBody>
      </p:sp>
    </p:spTree>
    <p:extLst>
      <p:ext uri="{BB962C8B-B14F-4D97-AF65-F5344CB8AC3E}">
        <p14:creationId xmlns:p14="http://schemas.microsoft.com/office/powerpoint/2010/main" val="34038829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ECD5AD0B-140E-41C5-B846-B64BA810CEA8}" type="datetime1">
              <a:rPr lang="en-GB" altLang="en-US"/>
              <a:pPr>
                <a:defRPr/>
              </a:pPr>
              <a:t>02/09/2015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743B131-0471-49D4-AD0F-A5F64627A074}" type="slidenum">
              <a:rPr lang="en-US" altLang="en-US"/>
              <a:pPr>
                <a:defRPr/>
              </a:pPr>
              <a:t>‹#›</a:t>
            </a:fld>
            <a:endParaRPr lang="en-US" altLang="en-US"/>
          </a:p>
        </p:txBody>
      </p:sp>
    </p:spTree>
    <p:extLst>
      <p:ext uri="{BB962C8B-B14F-4D97-AF65-F5344CB8AC3E}">
        <p14:creationId xmlns:p14="http://schemas.microsoft.com/office/powerpoint/2010/main" val="1105860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u="sng" dirty="0" smtClean="0"/>
              <a:t>Collection Framework Contains:</a:t>
            </a:r>
          </a:p>
          <a:p>
            <a:pPr>
              <a:buFontTx/>
              <a:buChar char="-"/>
            </a:pPr>
            <a:r>
              <a:rPr lang="en-US" altLang="en-US" dirty="0" smtClean="0"/>
              <a:t> Interfaces – Abstract data types that represent collections</a:t>
            </a:r>
          </a:p>
          <a:p>
            <a:pPr>
              <a:buFontTx/>
              <a:buChar char="-"/>
            </a:pPr>
            <a:r>
              <a:rPr lang="en-US" altLang="en-US" dirty="0" smtClean="0"/>
              <a:t> Implementations – Reusable data structures, concrete implementations of the interfaces</a:t>
            </a:r>
          </a:p>
          <a:p>
            <a:pPr>
              <a:buFontTx/>
              <a:buChar char="-"/>
            </a:pPr>
            <a:r>
              <a:rPr lang="en-US" altLang="en-US" dirty="0" smtClean="0"/>
              <a:t> Algorithms – such as searching, sorting</a:t>
            </a:r>
          </a:p>
          <a:p>
            <a:pPr>
              <a:buFontTx/>
              <a:buChar char="-"/>
            </a:pPr>
            <a:endParaRPr lang="en-US" altLang="en-US" dirty="0" smtClean="0"/>
          </a:p>
          <a:p>
            <a:r>
              <a:rPr lang="en-US" altLang="en-US" u="sng" dirty="0" smtClean="0"/>
              <a:t>Benefits of using a collection framework:</a:t>
            </a:r>
          </a:p>
          <a:p>
            <a:pPr>
              <a:buFontTx/>
              <a:buChar char="-"/>
            </a:pPr>
            <a:r>
              <a:rPr lang="en-US" altLang="en-US" dirty="0" smtClean="0"/>
              <a:t> Reduces programming effort</a:t>
            </a:r>
          </a:p>
          <a:p>
            <a:pPr>
              <a:buFontTx/>
              <a:buChar char="-"/>
            </a:pPr>
            <a:r>
              <a:rPr lang="en-US" altLang="en-US" dirty="0" smtClean="0"/>
              <a:t> Increases program speed</a:t>
            </a:r>
          </a:p>
          <a:p>
            <a:pPr>
              <a:buFontTx/>
              <a:buChar char="-"/>
            </a:pPr>
            <a:r>
              <a:rPr lang="en-US" altLang="en-US" dirty="0" smtClean="0"/>
              <a:t> Allows interoperability between unrelated API’s</a:t>
            </a:r>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4</a:t>
            </a:fld>
            <a:endParaRPr lang="en-US" altLang="en-US"/>
          </a:p>
        </p:txBody>
      </p:sp>
    </p:spTree>
    <p:extLst>
      <p:ext uri="{BB962C8B-B14F-4D97-AF65-F5344CB8AC3E}">
        <p14:creationId xmlns:p14="http://schemas.microsoft.com/office/powerpoint/2010/main" val="2221774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14</a:t>
            </a:fld>
            <a:endParaRPr lang="en-US" altLang="en-US"/>
          </a:p>
        </p:txBody>
      </p:sp>
    </p:spTree>
    <p:extLst>
      <p:ext uri="{BB962C8B-B14F-4D97-AF65-F5344CB8AC3E}">
        <p14:creationId xmlns:p14="http://schemas.microsoft.com/office/powerpoint/2010/main" val="1657020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2400" dirty="0" err="1" smtClean="0"/>
              <a:t>HashSet</a:t>
            </a:r>
            <a:r>
              <a:rPr lang="en-US" altLang="en-US" sz="2400" dirty="0" smtClean="0"/>
              <a:t> stores elements in a </a:t>
            </a:r>
            <a:r>
              <a:rPr lang="en-US" altLang="en-US" sz="2400" dirty="0" err="1" smtClean="0"/>
              <a:t>Hashtable</a:t>
            </a:r>
            <a:r>
              <a:rPr lang="en-US" altLang="en-US" sz="2400" dirty="0" smtClean="0"/>
              <a:t>.</a:t>
            </a:r>
          </a:p>
          <a:p>
            <a:r>
              <a:rPr lang="en-US" altLang="en-US" sz="2400" dirty="0" err="1" smtClean="0"/>
              <a:t>TreeSet</a:t>
            </a:r>
            <a:r>
              <a:rPr lang="en-US" altLang="en-US" sz="2400" dirty="0" smtClean="0"/>
              <a:t> stores elements in a tree, natural-order for elements, by ascending value, so it is slower than </a:t>
            </a:r>
            <a:r>
              <a:rPr lang="en-US" altLang="en-US" sz="2400" dirty="0" err="1" smtClean="0"/>
              <a:t>HashSet</a:t>
            </a:r>
            <a:r>
              <a:rPr lang="en-US" altLang="en-US" sz="2400" dirty="0" smtClean="0"/>
              <a:t>.</a:t>
            </a:r>
          </a:p>
          <a:p>
            <a:r>
              <a:rPr lang="en-US" altLang="en-US" sz="2400" dirty="0" err="1" smtClean="0"/>
              <a:t>LinkedHashSet</a:t>
            </a:r>
            <a:r>
              <a:rPr lang="en-US" altLang="en-US" sz="2400" dirty="0" smtClean="0"/>
              <a:t> – implemented as a hash set with a linked list running through it, insertion-order.</a:t>
            </a:r>
          </a:p>
          <a:p>
            <a:endParaRPr lang="en-US" altLang="en-US" sz="2400" dirty="0" smtClean="0"/>
          </a:p>
          <a:p>
            <a:r>
              <a:rPr lang="en-US" altLang="en-US" sz="2400" dirty="0" smtClean="0"/>
              <a:t>With </a:t>
            </a:r>
            <a:r>
              <a:rPr lang="en-US" altLang="en-US" sz="2400" dirty="0" err="1" smtClean="0"/>
              <a:t>HashSet</a:t>
            </a:r>
            <a:r>
              <a:rPr lang="en-US" altLang="en-US" sz="2400" dirty="0" smtClean="0"/>
              <a:t> and </a:t>
            </a:r>
            <a:r>
              <a:rPr lang="en-US" altLang="en-US" sz="2400" dirty="0" err="1" smtClean="0"/>
              <a:t>LinkedHashSet</a:t>
            </a:r>
            <a:r>
              <a:rPr lang="en-US" altLang="en-US" sz="2400" dirty="0" smtClean="0"/>
              <a:t> the objects you add to them must override </a:t>
            </a:r>
            <a:r>
              <a:rPr lang="en-US" altLang="en-US" sz="2400" dirty="0" err="1" smtClean="0"/>
              <a:t>hashCode</a:t>
            </a:r>
            <a:r>
              <a:rPr lang="en-US" altLang="en-US" sz="2400" dirty="0" smtClean="0"/>
              <a:t>() otherwise the default Object </a:t>
            </a:r>
            <a:r>
              <a:rPr lang="en-US" altLang="en-US" sz="2400" dirty="0" err="1" smtClean="0"/>
              <a:t>hashCode</a:t>
            </a:r>
            <a:r>
              <a:rPr lang="en-US" altLang="en-US" sz="2400" dirty="0" smtClean="0"/>
              <a:t> will allow multiple objects that you might consider “meaningfully equivalent” into your “no duplicates allowed” set.</a:t>
            </a:r>
            <a:endParaRPr lang="en-GB" altLang="en-US" sz="2400" dirty="0" smtClean="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15</a:t>
            </a:fld>
            <a:endParaRPr lang="en-US" altLang="en-US"/>
          </a:p>
        </p:txBody>
      </p:sp>
    </p:spTree>
    <p:extLst>
      <p:ext uri="{BB962C8B-B14F-4D97-AF65-F5344CB8AC3E}">
        <p14:creationId xmlns:p14="http://schemas.microsoft.com/office/powerpoint/2010/main" val="356416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16</a:t>
            </a:fld>
            <a:endParaRPr lang="en-US" altLang="en-US"/>
          </a:p>
        </p:txBody>
      </p:sp>
    </p:spTree>
    <p:extLst>
      <p:ext uri="{BB962C8B-B14F-4D97-AF65-F5344CB8AC3E}">
        <p14:creationId xmlns:p14="http://schemas.microsoft.com/office/powerpoint/2010/main" val="1657020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altLang="en-US" sz="2400" dirty="0" smtClean="0"/>
          </a:p>
          <a:p>
            <a:r>
              <a:rPr lang="en-US" altLang="en-US" sz="2400" u="sng" dirty="0" smtClean="0"/>
              <a:t>Collection Views</a:t>
            </a:r>
          </a:p>
          <a:p>
            <a:r>
              <a:rPr lang="en-US" altLang="en-US" sz="2400" dirty="0" smtClean="0"/>
              <a:t>The collection view methods allow us to view a map in three ways:</a:t>
            </a:r>
          </a:p>
          <a:p>
            <a:pPr>
              <a:buFontTx/>
              <a:buBlip>
                <a:blip r:embed="rId3"/>
              </a:buBlip>
            </a:pPr>
            <a:r>
              <a:rPr lang="en-US" altLang="en-US" sz="2400" dirty="0" smtClean="0"/>
              <a:t> </a:t>
            </a:r>
            <a:r>
              <a:rPr lang="en-US" altLang="en-US" sz="2400" dirty="0" err="1" smtClean="0"/>
              <a:t>keySet</a:t>
            </a:r>
            <a:r>
              <a:rPr lang="en-US" altLang="en-US" sz="2400" dirty="0" smtClean="0"/>
              <a:t> – the set of keys in the map</a:t>
            </a:r>
          </a:p>
          <a:p>
            <a:pPr>
              <a:buFontTx/>
              <a:buBlip>
                <a:blip r:embed="rId3"/>
              </a:buBlip>
            </a:pPr>
            <a:r>
              <a:rPr lang="en-US" altLang="en-US" sz="2400" dirty="0" smtClean="0"/>
              <a:t> values – collection of values in the map</a:t>
            </a:r>
          </a:p>
          <a:p>
            <a:pPr>
              <a:buFontTx/>
              <a:buBlip>
                <a:blip r:embed="rId3"/>
              </a:buBlip>
            </a:pPr>
            <a:r>
              <a:rPr lang="en-US" altLang="en-US" sz="2400" dirty="0" smtClean="0"/>
              <a:t> </a:t>
            </a:r>
            <a:r>
              <a:rPr lang="en-US" altLang="en-US" sz="2400" dirty="0" err="1" smtClean="0"/>
              <a:t>entrySet</a:t>
            </a:r>
            <a:r>
              <a:rPr lang="en-US" altLang="en-US" sz="2400" dirty="0" smtClean="0"/>
              <a:t> – set of key-value pairs contained in the Map</a:t>
            </a:r>
          </a:p>
          <a:p>
            <a:pPr>
              <a:buFontTx/>
              <a:buChar char="-"/>
            </a:pPr>
            <a:endParaRPr lang="en-US" altLang="en-US" sz="2400" dirty="0" smtClean="0"/>
          </a:p>
          <a:p>
            <a:pPr>
              <a:buFontTx/>
              <a:buChar char="-"/>
            </a:pPr>
            <a:r>
              <a:rPr lang="en-US" altLang="en-US" sz="2400" b="1" dirty="0" smtClean="0"/>
              <a:t>To iterate over a map you HAVE TO use the collection views. E.g. </a:t>
            </a:r>
          </a:p>
          <a:p>
            <a:pPr>
              <a:buFontTx/>
              <a:buChar char="-"/>
            </a:pPr>
            <a:endParaRPr lang="en-US" altLang="en-US" sz="2400" b="1" dirty="0" smtClean="0"/>
          </a:p>
          <a:p>
            <a:r>
              <a:rPr lang="en-US" altLang="en-US" sz="2400" dirty="0" smtClean="0"/>
              <a:t>for (</a:t>
            </a:r>
            <a:r>
              <a:rPr lang="en-US" altLang="en-US" sz="2400" dirty="0" err="1" smtClean="0"/>
              <a:t>KeyType</a:t>
            </a:r>
            <a:r>
              <a:rPr lang="en-US" altLang="en-US" sz="2400" dirty="0" smtClean="0"/>
              <a:t> key : </a:t>
            </a:r>
            <a:r>
              <a:rPr lang="en-US" altLang="en-US" sz="2400" dirty="0" err="1" smtClean="0"/>
              <a:t>m.keySet</a:t>
            </a:r>
            <a:r>
              <a:rPr lang="en-US" altLang="en-US" sz="2400" dirty="0" smtClean="0"/>
              <a:t>())</a:t>
            </a:r>
          </a:p>
          <a:p>
            <a:r>
              <a:rPr lang="en-US" altLang="en-US" sz="2400" dirty="0" smtClean="0"/>
              <a:t>   </a:t>
            </a:r>
            <a:r>
              <a:rPr lang="en-US" altLang="en-US" sz="2400" dirty="0" err="1" smtClean="0"/>
              <a:t>System.out.println</a:t>
            </a:r>
            <a:r>
              <a:rPr lang="en-US" altLang="en-US" sz="2400" dirty="0" smtClean="0"/>
              <a:t>(key);</a:t>
            </a:r>
          </a:p>
          <a:p>
            <a:endParaRPr lang="en-US" altLang="en-US" sz="2400" dirty="0" smtClean="0"/>
          </a:p>
          <a:p>
            <a:r>
              <a:rPr lang="en-US" altLang="en-US" sz="2400" dirty="0" smtClean="0"/>
              <a:t>for (</a:t>
            </a:r>
            <a:r>
              <a:rPr lang="en-US" altLang="en-US" sz="2400" dirty="0" err="1" smtClean="0"/>
              <a:t>Map.Entry</a:t>
            </a:r>
            <a:r>
              <a:rPr lang="en-US" altLang="en-US" sz="2400" dirty="0" smtClean="0"/>
              <a:t>&lt;String, Integer&gt; element : </a:t>
            </a:r>
            <a:r>
              <a:rPr lang="en-US" altLang="en-US" sz="2400" dirty="0" err="1" smtClean="0"/>
              <a:t>m.entrySet</a:t>
            </a:r>
            <a:r>
              <a:rPr lang="en-US" altLang="en-US" sz="2400" dirty="0" smtClean="0"/>
              <a:t>())</a:t>
            </a:r>
          </a:p>
          <a:p>
            <a:r>
              <a:rPr lang="en-US" altLang="en-US" sz="2400" dirty="0" smtClean="0"/>
              <a:t>{</a:t>
            </a:r>
          </a:p>
          <a:p>
            <a:r>
              <a:rPr lang="en-US" altLang="en-US" sz="2400" dirty="0" smtClean="0"/>
              <a:t>   	</a:t>
            </a:r>
            <a:r>
              <a:rPr lang="en-US" altLang="en-US" sz="2400" dirty="0" err="1" smtClean="0"/>
              <a:t>System.out.println</a:t>
            </a:r>
            <a:r>
              <a:rPr lang="en-US" altLang="en-US" sz="2400" dirty="0" smtClean="0"/>
              <a:t>(</a:t>
            </a:r>
            <a:r>
              <a:rPr lang="en-US" altLang="en-US" sz="2400" dirty="0" err="1" smtClean="0"/>
              <a:t>element.key</a:t>
            </a:r>
            <a:r>
              <a:rPr lang="en-US" altLang="en-US" sz="2400" dirty="0" smtClean="0"/>
              <a:t>);</a:t>
            </a:r>
          </a:p>
          <a:p>
            <a:r>
              <a:rPr lang="en-US" altLang="en-US" sz="2400" dirty="0" smtClean="0"/>
              <a:t> 	</a:t>
            </a:r>
            <a:r>
              <a:rPr lang="en-US" altLang="en-US" sz="2400" dirty="0" err="1" smtClean="0"/>
              <a:t>System.out.println</a:t>
            </a:r>
            <a:r>
              <a:rPr lang="en-US" altLang="en-US" sz="2400" dirty="0" smtClean="0"/>
              <a:t>(</a:t>
            </a:r>
            <a:r>
              <a:rPr lang="en-US" altLang="en-US" sz="2400" dirty="0" err="1" smtClean="0"/>
              <a:t>element.value</a:t>
            </a:r>
            <a:r>
              <a:rPr lang="en-US" altLang="en-US" sz="2400" dirty="0" smtClean="0"/>
              <a:t>);</a:t>
            </a:r>
          </a:p>
          <a:p>
            <a:r>
              <a:rPr lang="en-US" altLang="en-US" sz="2400" dirty="0" smtClean="0"/>
              <a:t>}</a:t>
            </a:r>
            <a:endParaRPr lang="en-GB" altLang="en-US" sz="2400" dirty="0" smtClean="0"/>
          </a:p>
          <a:p>
            <a:endParaRPr lang="en-GB" altLang="en-US" sz="2400" dirty="0" smtClean="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17</a:t>
            </a:fld>
            <a:endParaRPr lang="en-US" altLang="en-US"/>
          </a:p>
        </p:txBody>
      </p:sp>
    </p:spTree>
    <p:extLst>
      <p:ext uri="{BB962C8B-B14F-4D97-AF65-F5344CB8AC3E}">
        <p14:creationId xmlns:p14="http://schemas.microsoft.com/office/powerpoint/2010/main" val="356416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err="1" smtClean="0"/>
              <a:t>HashMap</a:t>
            </a:r>
            <a:r>
              <a:rPr lang="en-US" altLang="en-US" dirty="0" smtClean="0"/>
              <a:t> – the location of the key on the map will depend upon it’s hash code. So the more efficient your </a:t>
            </a:r>
            <a:r>
              <a:rPr lang="en-US" altLang="en-US" dirty="0" err="1" smtClean="0"/>
              <a:t>hashcode</a:t>
            </a:r>
            <a:r>
              <a:rPr lang="en-US" altLang="en-US" dirty="0" smtClean="0"/>
              <a:t>, the better access performance you’ll get.  </a:t>
            </a:r>
            <a:r>
              <a:rPr lang="en-GB" altLang="en-US" dirty="0" smtClean="0"/>
              <a:t> </a:t>
            </a:r>
            <a:r>
              <a:rPr lang="en-GB" altLang="en-US" dirty="0" err="1" smtClean="0"/>
              <a:t>HashMap</a:t>
            </a:r>
            <a:r>
              <a:rPr lang="en-GB" altLang="en-US" dirty="0" smtClean="0"/>
              <a:t> can have one null key and multiple null values in a collection. </a:t>
            </a:r>
          </a:p>
          <a:p>
            <a:endParaRPr lang="en-US" altLang="en-US" dirty="0" smtClean="0"/>
          </a:p>
          <a:p>
            <a:r>
              <a:rPr lang="en-US" altLang="en-US" dirty="0" err="1" smtClean="0"/>
              <a:t>Hashtable</a:t>
            </a:r>
            <a:r>
              <a:rPr lang="en-US" altLang="en-US" dirty="0" smtClean="0"/>
              <a:t> – a synchronized version of </a:t>
            </a:r>
            <a:r>
              <a:rPr lang="en-US" altLang="en-US" dirty="0" err="1" smtClean="0"/>
              <a:t>HashMap</a:t>
            </a:r>
            <a:r>
              <a:rPr lang="en-US" altLang="en-US" dirty="0" smtClean="0"/>
              <a:t>. </a:t>
            </a:r>
          </a:p>
          <a:p>
            <a:endParaRPr lang="en-US" altLang="en-US" dirty="0" smtClean="0"/>
          </a:p>
          <a:p>
            <a:r>
              <a:rPr lang="en-US" altLang="en-US" dirty="0" smtClean="0"/>
              <a:t>Linked </a:t>
            </a:r>
            <a:r>
              <a:rPr lang="en-US" altLang="en-US" dirty="0" err="1" smtClean="0"/>
              <a:t>HashMap</a:t>
            </a:r>
            <a:r>
              <a:rPr lang="en-US" altLang="en-US" dirty="0" smtClean="0"/>
              <a:t> – maintains insertion order. Slower than </a:t>
            </a:r>
            <a:r>
              <a:rPr lang="en-US" altLang="en-US" dirty="0" err="1" smtClean="0"/>
              <a:t>HashMap</a:t>
            </a:r>
            <a:r>
              <a:rPr lang="en-US" altLang="en-US" dirty="0" smtClean="0"/>
              <a:t> for inserting and removing elements, but faster iterations. </a:t>
            </a:r>
          </a:p>
          <a:p>
            <a:endParaRPr lang="en-US" altLang="en-US" dirty="0" smtClean="0"/>
          </a:p>
          <a:p>
            <a:r>
              <a:rPr lang="en-US" altLang="en-US" dirty="0" err="1" smtClean="0"/>
              <a:t>TreeMap</a:t>
            </a:r>
            <a:r>
              <a:rPr lang="en-US" altLang="en-US" dirty="0" smtClean="0"/>
              <a:t> – a map sorted by the natural order. </a:t>
            </a:r>
          </a:p>
          <a:p>
            <a:endParaRPr lang="en-GB" dirty="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18</a:t>
            </a:fld>
            <a:endParaRPr lang="en-US" altLang="en-US"/>
          </a:p>
        </p:txBody>
      </p:sp>
    </p:spTree>
    <p:extLst>
      <p:ext uri="{BB962C8B-B14F-4D97-AF65-F5344CB8AC3E}">
        <p14:creationId xmlns:p14="http://schemas.microsoft.com/office/powerpoint/2010/main" val="1657020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dirty="0" smtClean="0"/>
              <a:t>Comparable is defined in </a:t>
            </a:r>
            <a:r>
              <a:rPr lang="en-US" altLang="en-US" dirty="0" err="1" smtClean="0"/>
              <a:t>java.lang</a:t>
            </a:r>
            <a:r>
              <a:rPr lang="en-US" altLang="en-US" dirty="0" smtClean="0"/>
              <a:t> package.</a:t>
            </a:r>
            <a:endParaRPr lang="en-GB" altLang="en-US" dirty="0" smtClean="0"/>
          </a:p>
          <a:p>
            <a:endParaRPr lang="en-GB" dirty="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26</a:t>
            </a:fld>
            <a:endParaRPr lang="en-US" altLang="en-US"/>
          </a:p>
        </p:txBody>
      </p:sp>
    </p:spTree>
    <p:extLst>
      <p:ext uri="{BB962C8B-B14F-4D97-AF65-F5344CB8AC3E}">
        <p14:creationId xmlns:p14="http://schemas.microsoft.com/office/powerpoint/2010/main" val="2446596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eaLnBrk="1" hangingPunct="1">
              <a:spcBef>
                <a:spcPct val="0"/>
              </a:spcBef>
            </a:pPr>
            <a:r>
              <a:rPr lang="en-US" altLang="en-US" dirty="0" smtClean="0"/>
              <a:t>Comparator is defined in </a:t>
            </a:r>
            <a:r>
              <a:rPr lang="en-US" altLang="en-US" dirty="0" err="1" smtClean="0"/>
              <a:t>java.util</a:t>
            </a:r>
            <a:r>
              <a:rPr lang="en-US" altLang="en-US" dirty="0" smtClean="0"/>
              <a:t> package.</a:t>
            </a:r>
          </a:p>
          <a:p>
            <a:pPr defTabSz="914400" eaLnBrk="1" hangingPunct="1">
              <a:spcBef>
                <a:spcPct val="0"/>
              </a:spcBef>
            </a:pPr>
            <a:endParaRPr lang="en-US" altLang="en-US" dirty="0" smtClean="0"/>
          </a:p>
          <a:p>
            <a:pPr defTabSz="914400" eaLnBrk="1" hangingPunct="1">
              <a:spcBef>
                <a:spcPct val="0"/>
              </a:spcBef>
            </a:pPr>
            <a:r>
              <a:rPr lang="en-US" altLang="en-US" dirty="0" smtClean="0"/>
              <a:t>Limited, as you need to make an instance of class Comparator in order to test to of your objects. Which means that the Comparator instance cannot ‘see’ any of your objects private fields. </a:t>
            </a:r>
            <a:endParaRPr lang="en-GB" altLang="en-US" dirty="0" smtClean="0"/>
          </a:p>
          <a:p>
            <a:pPr defTabSz="914400"/>
            <a:endParaRPr lang="en-GB" altLang="en-US" dirty="0" smtClean="0"/>
          </a:p>
          <a:p>
            <a:endParaRPr lang="en-GB" dirty="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28</a:t>
            </a:fld>
            <a:endParaRPr lang="en-US" altLang="en-US"/>
          </a:p>
        </p:txBody>
      </p:sp>
    </p:spTree>
    <p:extLst>
      <p:ext uri="{BB962C8B-B14F-4D97-AF65-F5344CB8AC3E}">
        <p14:creationId xmlns:p14="http://schemas.microsoft.com/office/powerpoint/2010/main" val="2446596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err="1" smtClean="0"/>
              <a:t>Collections.sort</a:t>
            </a:r>
            <a:r>
              <a:rPr lang="en-US" altLang="en-US" dirty="0" smtClean="0"/>
              <a:t>(List&lt;T&gt; list)</a:t>
            </a:r>
          </a:p>
          <a:p>
            <a:r>
              <a:rPr lang="en-US" altLang="en-US" dirty="0" smtClean="0"/>
              <a:t>Sorts elements in a list where every element implements the </a:t>
            </a:r>
            <a:r>
              <a:rPr lang="en-US" altLang="en-US" u="sng" dirty="0" smtClean="0"/>
              <a:t>Comparable</a:t>
            </a:r>
            <a:r>
              <a:rPr lang="en-US" altLang="en-US" dirty="0" smtClean="0"/>
              <a:t> interface.</a:t>
            </a:r>
          </a:p>
          <a:p>
            <a:r>
              <a:rPr lang="en-US" altLang="en-US" dirty="0" smtClean="0"/>
              <a:t>The objects will be sorted based on their natural order defined by the </a:t>
            </a:r>
            <a:r>
              <a:rPr lang="en-US" altLang="en-US" dirty="0" err="1" smtClean="0"/>
              <a:t>CompareTo</a:t>
            </a:r>
            <a:r>
              <a:rPr lang="en-US" altLang="en-US" dirty="0" smtClean="0"/>
              <a:t> method.</a:t>
            </a:r>
          </a:p>
          <a:p>
            <a:endParaRPr lang="en-US" altLang="en-US" dirty="0" smtClean="0"/>
          </a:p>
          <a:p>
            <a:r>
              <a:rPr lang="en-US" altLang="en-US" dirty="0" err="1" smtClean="0"/>
              <a:t>Collections.sort</a:t>
            </a:r>
            <a:r>
              <a:rPr lang="en-US" altLang="en-US" dirty="0" smtClean="0"/>
              <a:t>(List&lt;T&gt; list, Comparator&lt;? Super T&gt; c)</a:t>
            </a:r>
          </a:p>
          <a:p>
            <a:r>
              <a:rPr lang="en-US" altLang="en-US" dirty="0" smtClean="0"/>
              <a:t>This method must take a </a:t>
            </a:r>
            <a:r>
              <a:rPr lang="en-US" altLang="en-US" u="sng" dirty="0" smtClean="0"/>
              <a:t>Comparator</a:t>
            </a:r>
            <a:endParaRPr lang="en-GB" altLang="en-US" dirty="0" smtClean="0"/>
          </a:p>
          <a:p>
            <a:endParaRPr lang="en-GB" dirty="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31</a:t>
            </a:fld>
            <a:endParaRPr lang="en-US" altLang="en-US"/>
          </a:p>
        </p:txBody>
      </p:sp>
    </p:spTree>
    <p:extLst>
      <p:ext uri="{BB962C8B-B14F-4D97-AF65-F5344CB8AC3E}">
        <p14:creationId xmlns:p14="http://schemas.microsoft.com/office/powerpoint/2010/main" val="199878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u="sng" dirty="0" smtClean="0"/>
              <a:t>Collection Framework Contains:</a:t>
            </a:r>
          </a:p>
          <a:p>
            <a:pPr>
              <a:buFontTx/>
              <a:buChar char="-"/>
            </a:pPr>
            <a:r>
              <a:rPr lang="en-US" altLang="en-US" dirty="0" smtClean="0"/>
              <a:t> Interfaces – Abstract data types that represent collections</a:t>
            </a:r>
          </a:p>
          <a:p>
            <a:pPr>
              <a:buFontTx/>
              <a:buChar char="-"/>
            </a:pPr>
            <a:r>
              <a:rPr lang="en-US" altLang="en-US" dirty="0" smtClean="0"/>
              <a:t> Implementations – Reusable data structures, concrete implementations of the interfaces</a:t>
            </a:r>
          </a:p>
          <a:p>
            <a:pPr>
              <a:buFontTx/>
              <a:buChar char="-"/>
            </a:pPr>
            <a:r>
              <a:rPr lang="en-US" altLang="en-US" dirty="0" smtClean="0"/>
              <a:t> Algorithms – such as searching, sorting</a:t>
            </a:r>
          </a:p>
          <a:p>
            <a:pPr>
              <a:buFontTx/>
              <a:buChar char="-"/>
            </a:pPr>
            <a:endParaRPr lang="en-US" altLang="en-US" dirty="0" smtClean="0"/>
          </a:p>
          <a:p>
            <a:r>
              <a:rPr lang="en-US" altLang="en-US" u="sng" dirty="0" smtClean="0"/>
              <a:t>Benefits of using a collection framework:</a:t>
            </a:r>
          </a:p>
          <a:p>
            <a:pPr>
              <a:buFontTx/>
              <a:buChar char="-"/>
            </a:pPr>
            <a:r>
              <a:rPr lang="en-US" altLang="en-US" dirty="0" smtClean="0"/>
              <a:t> Reduces programming effort</a:t>
            </a:r>
          </a:p>
          <a:p>
            <a:pPr>
              <a:buFontTx/>
              <a:buChar char="-"/>
            </a:pPr>
            <a:r>
              <a:rPr lang="en-US" altLang="en-US" dirty="0" smtClean="0"/>
              <a:t> Increases program speed</a:t>
            </a:r>
          </a:p>
          <a:p>
            <a:pPr>
              <a:buFontTx/>
              <a:buChar char="-"/>
            </a:pPr>
            <a:r>
              <a:rPr lang="en-US" altLang="en-US" dirty="0" smtClean="0"/>
              <a:t> Allows interoperability between unrelated API’s</a:t>
            </a:r>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5</a:t>
            </a:fld>
            <a:endParaRPr lang="en-US" altLang="en-US"/>
          </a:p>
        </p:txBody>
      </p:sp>
    </p:spTree>
    <p:extLst>
      <p:ext uri="{BB962C8B-B14F-4D97-AF65-F5344CB8AC3E}">
        <p14:creationId xmlns:p14="http://schemas.microsoft.com/office/powerpoint/2010/main" val="2221774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Ordered – will iterate over the collection in the same way every time. </a:t>
            </a:r>
          </a:p>
          <a:p>
            <a:r>
              <a:rPr lang="en-US" altLang="en-US" dirty="0" smtClean="0"/>
              <a:t>E.G. </a:t>
            </a:r>
            <a:r>
              <a:rPr lang="en-US" altLang="en-US" dirty="0" err="1" smtClean="0"/>
              <a:t>ArrayList</a:t>
            </a:r>
            <a:r>
              <a:rPr lang="en-US" altLang="en-US" dirty="0" smtClean="0"/>
              <a:t>, like Array is ordered because it iterates over the elements using their index position. </a:t>
            </a:r>
            <a:endParaRPr lang="en-GB" altLang="en-US" dirty="0" smtClean="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6</a:t>
            </a:fld>
            <a:endParaRPr lang="en-US" altLang="en-US"/>
          </a:p>
        </p:txBody>
      </p:sp>
    </p:spTree>
    <p:extLst>
      <p:ext uri="{BB962C8B-B14F-4D97-AF65-F5344CB8AC3E}">
        <p14:creationId xmlns:p14="http://schemas.microsoft.com/office/powerpoint/2010/main" val="2221774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We know how to sort alphabetically and numerically.  But how do you sort an object.  There is no natural order, unless we use an interface called Comparable that defines how instances of a class can compare to each other. </a:t>
            </a:r>
            <a:endParaRPr lang="en-GB" altLang="en-US" dirty="0" smtClean="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7</a:t>
            </a:fld>
            <a:endParaRPr lang="en-US" altLang="en-US"/>
          </a:p>
        </p:txBody>
      </p:sp>
    </p:spTree>
    <p:extLst>
      <p:ext uri="{BB962C8B-B14F-4D97-AF65-F5344CB8AC3E}">
        <p14:creationId xmlns:p14="http://schemas.microsoft.com/office/powerpoint/2010/main" val="222177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Collection – used for generality</a:t>
            </a:r>
          </a:p>
          <a:p>
            <a:r>
              <a:rPr lang="en-US" altLang="en-US" dirty="0" smtClean="0"/>
              <a:t>Set – no duplicates</a:t>
            </a:r>
          </a:p>
          <a:p>
            <a:r>
              <a:rPr lang="en-US" altLang="en-US" dirty="0" smtClean="0"/>
              <a:t>Queue – usually store elements in a FIFO order</a:t>
            </a:r>
          </a:p>
          <a:p>
            <a:r>
              <a:rPr lang="en-US" altLang="en-US" dirty="0" smtClean="0"/>
              <a:t>List – ordered collection, can contain duplicates, access elements by their indexes, can control where to place each element</a:t>
            </a:r>
          </a:p>
          <a:p>
            <a:endParaRPr lang="en-US" altLang="en-US" dirty="0" smtClean="0"/>
          </a:p>
          <a:p>
            <a:r>
              <a:rPr lang="en-US" altLang="en-US" dirty="0" smtClean="0"/>
              <a:t>Map – maps keys to values, no duplicate keys, one value per key</a:t>
            </a:r>
            <a:endParaRPr lang="en-GB" altLang="en-US" dirty="0" smtClean="0"/>
          </a:p>
          <a:p>
            <a:endParaRPr lang="en-GB" dirty="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9</a:t>
            </a:fld>
            <a:endParaRPr lang="en-US" altLang="en-US"/>
          </a:p>
        </p:txBody>
      </p:sp>
    </p:spTree>
    <p:extLst>
      <p:ext uri="{BB962C8B-B14F-4D97-AF65-F5344CB8AC3E}">
        <p14:creationId xmlns:p14="http://schemas.microsoft.com/office/powerpoint/2010/main" val="601164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Collection – used for generality</a:t>
            </a:r>
          </a:p>
          <a:p>
            <a:r>
              <a:rPr lang="en-US" altLang="en-US" dirty="0" smtClean="0"/>
              <a:t>Set – no duplicates</a:t>
            </a:r>
          </a:p>
          <a:p>
            <a:r>
              <a:rPr lang="en-US" altLang="en-US" dirty="0" smtClean="0"/>
              <a:t>Queue – usually store elements in a FIFO order</a:t>
            </a:r>
          </a:p>
          <a:p>
            <a:r>
              <a:rPr lang="en-US" altLang="en-US" dirty="0" smtClean="0"/>
              <a:t>List – ordered collection, can contain duplicates, access elements by their indexes, can control where to place each element</a:t>
            </a:r>
          </a:p>
          <a:p>
            <a:endParaRPr lang="en-US" altLang="en-US" dirty="0" smtClean="0"/>
          </a:p>
          <a:p>
            <a:r>
              <a:rPr lang="en-US" altLang="en-US" dirty="0" smtClean="0"/>
              <a:t>Map – maps keys to values, no duplicate keys, one value per key</a:t>
            </a:r>
            <a:endParaRPr lang="en-GB" altLang="en-US" dirty="0" smtClean="0"/>
          </a:p>
          <a:p>
            <a:endParaRPr lang="en-GB" dirty="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10</a:t>
            </a:fld>
            <a:endParaRPr lang="en-US" altLang="en-US"/>
          </a:p>
        </p:txBody>
      </p:sp>
    </p:spTree>
    <p:extLst>
      <p:ext uri="{BB962C8B-B14F-4D97-AF65-F5344CB8AC3E}">
        <p14:creationId xmlns:p14="http://schemas.microsoft.com/office/powerpoint/2010/main" val="601164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11</a:t>
            </a:fld>
            <a:endParaRPr lang="en-US" altLang="en-US"/>
          </a:p>
        </p:txBody>
      </p:sp>
    </p:spTree>
    <p:extLst>
      <p:ext uri="{BB962C8B-B14F-4D97-AF65-F5344CB8AC3E}">
        <p14:creationId xmlns:p14="http://schemas.microsoft.com/office/powerpoint/2010/main" val="356416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12</a:t>
            </a:fld>
            <a:endParaRPr lang="en-US" altLang="en-US"/>
          </a:p>
        </p:txBody>
      </p:sp>
    </p:spTree>
    <p:extLst>
      <p:ext uri="{BB962C8B-B14F-4D97-AF65-F5344CB8AC3E}">
        <p14:creationId xmlns:p14="http://schemas.microsoft.com/office/powerpoint/2010/main" val="1657020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smtClean="0"/>
              <a:t>FIFO</a:t>
            </a:r>
          </a:p>
          <a:p>
            <a:pPr lvl="1"/>
            <a:r>
              <a:rPr lang="en-GB" sz="2000" dirty="0" smtClean="0"/>
              <a:t>First In First Out</a:t>
            </a:r>
          </a:p>
          <a:p>
            <a:pPr lvl="2"/>
            <a:r>
              <a:rPr lang="en-GB" sz="1800" dirty="0" smtClean="0"/>
              <a:t>The first element added to the Queue is the first element retrieved from the Queue</a:t>
            </a:r>
          </a:p>
          <a:p>
            <a:r>
              <a:rPr lang="en-GB" sz="2400" dirty="0" smtClean="0"/>
              <a:t>LIFO</a:t>
            </a:r>
          </a:p>
          <a:p>
            <a:pPr lvl="1"/>
            <a:r>
              <a:rPr lang="en-GB" sz="2000" dirty="0" smtClean="0"/>
              <a:t>Last In First Out</a:t>
            </a:r>
          </a:p>
          <a:p>
            <a:pPr lvl="2"/>
            <a:r>
              <a:rPr lang="en-GB" sz="1800" dirty="0" smtClean="0"/>
              <a:t>The latest element added to the Queue is the first element retrieved from the Queue</a:t>
            </a:r>
          </a:p>
          <a:p>
            <a:endParaRPr lang="en-GB" dirty="0"/>
          </a:p>
        </p:txBody>
      </p:sp>
      <p:sp>
        <p:nvSpPr>
          <p:cNvPr id="4" name="Slide Number Placeholder 3"/>
          <p:cNvSpPr>
            <a:spLocks noGrp="1"/>
          </p:cNvSpPr>
          <p:nvPr>
            <p:ph type="sldNum" sz="quarter" idx="10"/>
          </p:nvPr>
        </p:nvSpPr>
        <p:spPr/>
        <p:txBody>
          <a:bodyPr/>
          <a:lstStyle/>
          <a:p>
            <a:pPr>
              <a:defRPr/>
            </a:pPr>
            <a:fld id="{8743B131-0471-49D4-AD0F-A5F64627A074}" type="slidenum">
              <a:rPr lang="en-US" altLang="en-US" smtClean="0"/>
              <a:pPr>
                <a:defRPr/>
              </a:pPr>
              <a:t>13</a:t>
            </a:fld>
            <a:endParaRPr lang="en-US" altLang="en-US"/>
          </a:p>
        </p:txBody>
      </p:sp>
    </p:spTree>
    <p:extLst>
      <p:ext uri="{BB962C8B-B14F-4D97-AF65-F5344CB8AC3E}">
        <p14:creationId xmlns:p14="http://schemas.microsoft.com/office/powerpoint/2010/main" val="356416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lang="zh-TW" altLang="en-US">
              <a:solidFill>
                <a:srgbClr val="FFFFFF"/>
              </a:solidFill>
              <a:latin typeface="Arial" pitchFamily="34" charset="0"/>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lang="zh-TW" altLang="en-US">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lang="zh-TW" altLang="en-US">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lang="zh-TW" altLang="en-US">
                <a:solidFill>
                  <a:srgbClr val="FFFFFF"/>
                </a:solidFill>
                <a:latin typeface="Arial" pitchFamily="34" charset="0"/>
              </a:endParaRPr>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kumimoji="1" lang="zh-TW" altLang="en-US">
              <a:solidFill>
                <a:srgbClr val="000000"/>
              </a:solidFill>
              <a:latin typeface="Arial" pitchFamily="34" charset="0"/>
            </a:endParaRPr>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prstClr val="white"/>
                </a:solidFill>
                <a:latin typeface="Arial" charset="0"/>
                <a:cs typeface="Arial" charset="0"/>
              </a:rPr>
              <a:t>fdmgroup.com</a:t>
            </a:r>
            <a:endParaRPr lang="en-US" sz="1200" b="1" dirty="0" smtClean="0">
              <a:solidFill>
                <a:prstClr val="white"/>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fld id="{4957B294-6B5B-4072-A72B-88EDC1681CB2}" type="slidenum">
              <a:rPr lang="zh-TW" altLang="en-US">
                <a:solidFill>
                  <a:prstClr val="black"/>
                </a:solidFill>
              </a:rPr>
              <a:pPr/>
              <a:t>‹#›</a:t>
            </a:fld>
            <a:endParaRPr lang="zh-TW" altLang="en-US">
              <a:solidFill>
                <a:prstClr val="black"/>
              </a:solidFill>
            </a:endParaRPr>
          </a:p>
        </p:txBody>
      </p:sp>
      <p:sp>
        <p:nvSpPr>
          <p:cNvPr id="16" name="Text Placeholder 13"/>
          <p:cNvSpPr>
            <a:spLocks noGrp="1"/>
          </p:cNvSpPr>
          <p:nvPr>
            <p:ph type="body" sz="quarter" idx="11" hasCustomPrompt="1"/>
          </p:nvPr>
        </p:nvSpPr>
        <p:spPr>
          <a:xfrm>
            <a:off x="360479" y="3738563"/>
            <a:ext cx="1704291" cy="638175"/>
          </a:xfrm>
        </p:spPr>
        <p:txBody>
          <a:bodyPr/>
          <a:lstStyle>
            <a:lvl1pPr marL="0" indent="0">
              <a:buNone/>
              <a:defRPr sz="2800"/>
            </a:lvl1pPr>
            <a:lvl5pPr marL="1828800" indent="0">
              <a:buNone/>
              <a:defRPr/>
            </a:lvl5pPr>
          </a:lstStyle>
          <a:p>
            <a:pPr lvl="0"/>
            <a:r>
              <a:rPr lang="en-US" dirty="0" smtClean="0"/>
              <a:t>Stream</a:t>
            </a:r>
            <a:endParaRPr lang="en-GB" dirty="0"/>
          </a:p>
        </p:txBody>
      </p:sp>
      <p:sp>
        <p:nvSpPr>
          <p:cNvPr id="18" name="Text Placeholder 17"/>
          <p:cNvSpPr>
            <a:spLocks noGrp="1"/>
          </p:cNvSpPr>
          <p:nvPr>
            <p:ph type="body" sz="quarter" idx="12" hasCustomPrompt="1"/>
          </p:nvPr>
        </p:nvSpPr>
        <p:spPr>
          <a:xfrm>
            <a:off x="360589" y="4794250"/>
            <a:ext cx="1704181" cy="615950"/>
          </a:xfrm>
        </p:spPr>
        <p:txBody>
          <a:bodyPr/>
          <a:lstStyle>
            <a:lvl1pPr marL="0" indent="0">
              <a:buNone/>
              <a:defRPr sz="3600"/>
            </a:lvl1pPr>
            <a:lvl2pPr marL="357188" indent="0">
              <a:buNone/>
              <a:defRPr/>
            </a:lvl2pPr>
          </a:lstStyle>
          <a:p>
            <a:pPr lvl="0"/>
            <a:r>
              <a:rPr lang="en-US" dirty="0" smtClean="0"/>
              <a:t>Topic</a:t>
            </a:r>
            <a:endParaRPr lang="en-GB" dirty="0"/>
          </a:p>
        </p:txBody>
      </p:sp>
    </p:spTree>
    <p:extLst>
      <p:ext uri="{BB962C8B-B14F-4D97-AF65-F5344CB8AC3E}">
        <p14:creationId xmlns:p14="http://schemas.microsoft.com/office/powerpoint/2010/main" val="20887239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_Bubble">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694592" y="2438402"/>
            <a:ext cx="7772677" cy="2070259"/>
          </a:xfrm>
          <a:prstGeom prst="roundRect">
            <a:avLst>
              <a:gd name="adj" fmla="val 10982"/>
            </a:avLst>
          </a:prstGeom>
          <a:solidFill>
            <a:srgbClr val="9EC23C"/>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marL="0" indent="0" algn="l" rtl="0" eaLnBrk="0" fontAlgn="base" hangingPunct="0">
              <a:spcBef>
                <a:spcPct val="0"/>
              </a:spcBef>
              <a:spcAft>
                <a:spcPct val="0"/>
              </a:spcAft>
              <a:buNone/>
              <a:defRPr lang="en-GB" sz="2400" b="1" kern="1200" dirty="0">
                <a:solidFill>
                  <a:schemeClr val="tx1"/>
                </a:solidFill>
                <a:effectLst/>
                <a:latin typeface="Arial" charset="0"/>
                <a:ea typeface="ヒラギノ角ゴ Pro W3" pitchFamily="-112" charset="-128"/>
                <a:cs typeface="+mn-cs"/>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3" name="Slide Number Placeholder 2"/>
          <p:cNvSpPr>
            <a:spLocks noGrp="1"/>
          </p:cNvSpPr>
          <p:nvPr>
            <p:ph type="sldNum" sz="quarter" idx="14"/>
          </p:nvPr>
        </p:nvSpPr>
        <p:spPr/>
        <p:txBody>
          <a:bodyPr/>
          <a:lstStyle/>
          <a:p>
            <a:fld id="{CF8A0185-9EE6-43AC-B83F-2CFE9BEC84C0}" type="slidenum">
              <a:rPr lang="zh-TW" altLang="en-US" smtClean="0"/>
              <a:pPr/>
              <a:t>‹#›</a:t>
            </a:fld>
            <a:endParaRPr lang="zh-TW" altLang="en-US"/>
          </a:p>
        </p:txBody>
      </p:sp>
      <p:sp>
        <p:nvSpPr>
          <p:cNvPr id="5" name="Title 1"/>
          <p:cNvSpPr>
            <a:spLocks noGrp="1"/>
          </p:cNvSpPr>
          <p:nvPr>
            <p:ph type="title"/>
          </p:nvPr>
        </p:nvSpPr>
        <p:spPr>
          <a:xfrm>
            <a:off x="457200" y="641350"/>
            <a:ext cx="8229600" cy="415925"/>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3213085459"/>
      </p:ext>
    </p:extLst>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_Bubble">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694592" y="2438402"/>
            <a:ext cx="7772677" cy="492919"/>
          </a:xfrm>
          <a:prstGeom prst="roundRect">
            <a:avLst>
              <a:gd name="adj" fmla="val 10982"/>
            </a:avLst>
          </a:prstGeom>
          <a:solidFill>
            <a:srgbClr val="FFFA96"/>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marL="0" indent="0" algn="l" rtl="0" eaLnBrk="0" fontAlgn="base" hangingPunct="0">
              <a:spcBef>
                <a:spcPct val="0"/>
              </a:spcBef>
              <a:spcAft>
                <a:spcPct val="0"/>
              </a:spcAft>
              <a:buNone/>
              <a:defRPr lang="en-GB" sz="2400" b="1" kern="1200" dirty="0">
                <a:solidFill>
                  <a:schemeClr val="tx1"/>
                </a:solidFill>
                <a:effectLst/>
                <a:latin typeface="Consolas" panose="020B0609020204030204" pitchFamily="49" charset="0"/>
                <a:ea typeface="ヒラギノ角ゴ Pro W3" pitchFamily="-112" charset="-128"/>
                <a:cs typeface="Consolas" panose="020B0609020204030204" pitchFamily="49" charset="0"/>
              </a:defRPr>
            </a:lvl1pPr>
            <a:lvl2pPr>
              <a:defRPr>
                <a:latin typeface="Consolas" panose="020B0609020204030204" pitchFamily="49" charset="0"/>
                <a:cs typeface="Consolas" panose="020B0609020204030204" pitchFamily="49" charset="0"/>
              </a:defRPr>
            </a:lvl2pPr>
            <a:lvl3pPr>
              <a:defRPr>
                <a:latin typeface="Consolas" panose="020B0609020204030204" pitchFamily="49" charset="0"/>
                <a:cs typeface="Consolas" panose="020B0609020204030204" pitchFamily="49" charset="0"/>
              </a:defRPr>
            </a:lvl3pPr>
            <a:lvl4pPr>
              <a:defRPr>
                <a:latin typeface="Consolas" panose="020B0609020204030204" pitchFamily="49" charset="0"/>
                <a:cs typeface="Consolas" panose="020B0609020204030204" pitchFamily="49" charset="0"/>
              </a:defRPr>
            </a:lvl4pPr>
            <a:lvl5pPr>
              <a:defRPr>
                <a:latin typeface="Consolas" panose="020B0609020204030204" pitchFamily="49" charset="0"/>
                <a:cs typeface="Consolas" panose="020B0609020204030204" pitchFamily="49" charset="0"/>
              </a:defRPr>
            </a:lvl5pPr>
          </a:lstStyle>
          <a:p>
            <a:pPr lvl="0"/>
            <a:r>
              <a:rPr lang="en-US" dirty="0" smtClean="0"/>
              <a:t>Click to edit Master text styles</a:t>
            </a:r>
            <a:endParaRPr lang="en-GB" dirty="0" smtClean="0"/>
          </a:p>
        </p:txBody>
      </p:sp>
      <p:sp>
        <p:nvSpPr>
          <p:cNvPr id="3" name="Slide Number Placeholder 2"/>
          <p:cNvSpPr>
            <a:spLocks noGrp="1"/>
          </p:cNvSpPr>
          <p:nvPr>
            <p:ph type="sldNum" sz="quarter" idx="14"/>
          </p:nvPr>
        </p:nvSpPr>
        <p:spPr/>
        <p:txBody>
          <a:bodyPr/>
          <a:lstStyle/>
          <a:p>
            <a:fld id="{CF8A0185-9EE6-43AC-B83F-2CFE9BEC84C0}" type="slidenum">
              <a:rPr lang="zh-TW" altLang="en-US" smtClean="0"/>
              <a:pPr/>
              <a:t>‹#›</a:t>
            </a:fld>
            <a:endParaRPr lang="zh-TW" altLang="en-US"/>
          </a:p>
        </p:txBody>
      </p:sp>
      <p:sp>
        <p:nvSpPr>
          <p:cNvPr id="5" name="Title 1"/>
          <p:cNvSpPr>
            <a:spLocks noGrp="1"/>
          </p:cNvSpPr>
          <p:nvPr>
            <p:ph type="title"/>
          </p:nvPr>
        </p:nvSpPr>
        <p:spPr>
          <a:xfrm>
            <a:off x="457200" y="641350"/>
            <a:ext cx="8229600" cy="415925"/>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1205240139"/>
      </p:ext>
    </p:extLst>
  </p:cSld>
  <p:clrMapOvr>
    <a:masterClrMapping/>
  </p:clrMapOvr>
  <p:transition spd="slow">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F8A0185-9EE6-43AC-B83F-2CFE9BEC84C0}" type="slidenum">
              <a:rPr lang="zh-TW" altLang="en-US" smtClean="0"/>
              <a:pPr/>
              <a:t>‹#›</a:t>
            </a:fld>
            <a:endParaRPr lang="zh-TW" altLang="en-US"/>
          </a:p>
        </p:txBody>
      </p:sp>
      <p:sp>
        <p:nvSpPr>
          <p:cNvPr id="5" name="Text Placeholder 4"/>
          <p:cNvSpPr>
            <a:spLocks noGrp="1"/>
          </p:cNvSpPr>
          <p:nvPr>
            <p:ph type="body" sz="quarter" idx="11" hasCustomPrompt="1"/>
          </p:nvPr>
        </p:nvSpPr>
        <p:spPr>
          <a:xfrm>
            <a:off x="457200" y="1915885"/>
            <a:ext cx="8229600" cy="4354739"/>
          </a:xfrm>
        </p:spPr>
        <p:txBody>
          <a:bodyPr/>
          <a:lstStyle>
            <a:lvl1pPr marL="331200" marR="0" indent="-342900" algn="l" defTabSz="457200" rtl="0" eaLnBrk="0" fontAlgn="base" latinLnBrk="0" hangingPunct="0">
              <a:lnSpc>
                <a:spcPct val="150000"/>
              </a:lnSpc>
              <a:spcBef>
                <a:spcPts val="600"/>
              </a:spcBef>
              <a:spcAft>
                <a:spcPct val="0"/>
              </a:spcAft>
              <a:buClrTx/>
              <a:buSzTx/>
              <a:buFont typeface="Wingdings" panose="05000000000000000000" pitchFamily="2" charset="2"/>
              <a:buChar char="ü"/>
              <a:tabLst/>
              <a:defRPr sz="2000"/>
            </a:lvl1pPr>
          </a:lstStyle>
          <a:p>
            <a:pPr lvl="0"/>
            <a:r>
              <a:rPr lang="en-US" dirty="0" smtClean="0"/>
              <a:t>Objective 1</a:t>
            </a:r>
          </a:p>
          <a:p>
            <a:pPr lvl="0"/>
            <a:r>
              <a:rPr lang="en-US" dirty="0" smtClean="0"/>
              <a:t>Objective 2</a:t>
            </a:r>
          </a:p>
        </p:txBody>
      </p:sp>
      <p:sp>
        <p:nvSpPr>
          <p:cNvPr id="9" name="TextBox 8"/>
          <p:cNvSpPr txBox="1"/>
          <p:nvPr userDrawn="1"/>
        </p:nvSpPr>
        <p:spPr>
          <a:xfrm>
            <a:off x="596900" y="1321700"/>
            <a:ext cx="8159750" cy="449943"/>
          </a:xfrm>
          <a:prstGeom prst="rect">
            <a:avLst/>
          </a:prstGeom>
        </p:spPr>
        <p:txBody>
          <a:bodyPr vert="horz" wrap="square" lIns="91440" tIns="45720" rIns="91440" bIns="45720" rtlCol="0">
            <a:normAutofit/>
          </a:bodyPr>
          <a:lstStyle/>
          <a:p>
            <a:pPr>
              <a:buFont typeface="Arial" panose="020B0604020202020204" pitchFamily="34" charset="0"/>
              <a:buNone/>
              <a:defRPr/>
            </a:pPr>
            <a:r>
              <a:rPr lang="en-GB" altLang="en-US" b="1" dirty="0" smtClean="0">
                <a:solidFill>
                  <a:srgbClr val="000000"/>
                </a:solidFill>
                <a:latin typeface="Arial"/>
              </a:rPr>
              <a:t>After completing this module </a:t>
            </a:r>
            <a:r>
              <a:rPr lang="en-GB" altLang="en-US" b="1" smtClean="0">
                <a:solidFill>
                  <a:srgbClr val="000000"/>
                </a:solidFill>
                <a:latin typeface="Arial"/>
              </a:rPr>
              <a:t>you should be </a:t>
            </a:r>
            <a:r>
              <a:rPr lang="en-GB" altLang="en-US" b="1" dirty="0" smtClean="0">
                <a:solidFill>
                  <a:srgbClr val="000000"/>
                </a:solidFill>
                <a:latin typeface="Arial"/>
              </a:rPr>
              <a:t>able to:</a:t>
            </a:r>
            <a:endParaRPr lang="en-GB" dirty="0" smtClean="0">
              <a:solidFill>
                <a:prstClr val="black"/>
              </a:solidFill>
              <a:latin typeface="Arial"/>
            </a:endParaRPr>
          </a:p>
          <a:p>
            <a:pPr>
              <a:buFont typeface="Arial" panose="020B0604020202020204" pitchFamily="34" charset="0"/>
              <a:buNone/>
            </a:pPr>
            <a:endParaRPr lang="en-GB" sz="2000" dirty="0" smtClean="0">
              <a:solidFill>
                <a:prstClr val="black"/>
              </a:solidFill>
            </a:endParaRPr>
          </a:p>
        </p:txBody>
      </p:sp>
      <p:sp>
        <p:nvSpPr>
          <p:cNvPr id="10" name="TextBox 9"/>
          <p:cNvSpPr txBox="1"/>
          <p:nvPr userDrawn="1"/>
        </p:nvSpPr>
        <p:spPr>
          <a:xfrm>
            <a:off x="355600" y="629556"/>
            <a:ext cx="8229600" cy="449943"/>
          </a:xfrm>
          <a:prstGeom prst="rect">
            <a:avLst/>
          </a:prstGeom>
        </p:spPr>
        <p:txBody>
          <a:bodyPr vert="horz" wrap="square" lIns="91440" tIns="45720" rIns="91440" bIns="45720" rtlCol="0">
            <a:normAutofit lnSpcReduction="10000"/>
          </a:bodyPr>
          <a:lstStyle/>
          <a:p>
            <a:pPr>
              <a:buFont typeface="Arial" panose="020B0604020202020204" pitchFamily="34" charset="0"/>
              <a:buNone/>
              <a:defRPr/>
            </a:pPr>
            <a:r>
              <a:rPr lang="en-GB" altLang="en-US" sz="2400" b="1" dirty="0" smtClean="0">
                <a:solidFill>
                  <a:srgbClr val="000000"/>
                </a:solidFill>
                <a:latin typeface="Arial" pitchFamily="34" charset="0"/>
              </a:rPr>
              <a:t>Module Objectives</a:t>
            </a:r>
            <a:endParaRPr lang="en-GB" sz="2400" dirty="0" smtClean="0">
              <a:solidFill>
                <a:prstClr val="black"/>
              </a:solidFill>
            </a:endParaRPr>
          </a:p>
          <a:p>
            <a:pPr>
              <a:buFont typeface="Arial" panose="020B0604020202020204" pitchFamily="34" charset="0"/>
              <a:buNone/>
            </a:pPr>
            <a:endParaRPr lang="en-GB" sz="2000" dirty="0" smtClean="0">
              <a:solidFill>
                <a:prstClr val="black"/>
              </a:solidFill>
            </a:endParaRPr>
          </a:p>
        </p:txBody>
      </p:sp>
    </p:spTree>
    <p:extLst>
      <p:ext uri="{BB962C8B-B14F-4D97-AF65-F5344CB8AC3E}">
        <p14:creationId xmlns:p14="http://schemas.microsoft.com/office/powerpoint/2010/main" val="29675622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TextBox 6"/>
          <p:cNvSpPr txBox="1"/>
          <p:nvPr userDrawn="1"/>
        </p:nvSpPr>
        <p:spPr>
          <a:xfrm>
            <a:off x="377371" y="595540"/>
            <a:ext cx="8422821" cy="478971"/>
          </a:xfrm>
          <a:prstGeom prst="rect">
            <a:avLst/>
          </a:prstGeom>
        </p:spPr>
        <p:txBody>
          <a:bodyPr vert="horz" wrap="square" lIns="91440" tIns="45720" rIns="91440" bIns="45720" rtlCol="0">
            <a:normAutofit/>
          </a:bodyPr>
          <a:lstStyle/>
          <a:p>
            <a:pPr>
              <a:buFont typeface="Arial" panose="020B0604020202020204" pitchFamily="34" charset="0"/>
              <a:buNone/>
            </a:pPr>
            <a:r>
              <a:rPr lang="en-US" sz="2400" b="1" dirty="0" smtClean="0">
                <a:solidFill>
                  <a:prstClr val="black"/>
                </a:solidFill>
                <a:latin typeface="Arial"/>
              </a:rPr>
              <a:t>Questions?</a:t>
            </a:r>
            <a:endParaRPr lang="en-GB" sz="2400" b="1" dirty="0" smtClean="0">
              <a:solidFill>
                <a:prstClr val="black"/>
              </a:solidFill>
              <a:latin typeface="Arial"/>
            </a:endParaRPr>
          </a:p>
        </p:txBody>
      </p:sp>
      <p:sp>
        <p:nvSpPr>
          <p:cNvPr id="3" name="Slide Number Placeholder 2"/>
          <p:cNvSpPr>
            <a:spLocks noGrp="1"/>
          </p:cNvSpPr>
          <p:nvPr>
            <p:ph type="sldNum" sz="quarter" idx="10"/>
          </p:nvPr>
        </p:nvSpPr>
        <p:spPr/>
        <p:txBody>
          <a:bodyPr/>
          <a:lstStyle/>
          <a:p>
            <a:fld id="{CF8A0185-9EE6-43AC-B83F-2CFE9BEC84C0}" type="slidenum">
              <a:rPr lang="zh-TW" altLang="en-US" smtClean="0"/>
              <a:pPr/>
              <a:t>‹#›</a:t>
            </a:fld>
            <a:endParaRPr lang="zh-TW" altLang="en-US" dirty="0"/>
          </a:p>
        </p:txBody>
      </p:sp>
      <p:sp>
        <p:nvSpPr>
          <p:cNvPr id="6" name="TextBox 5"/>
          <p:cNvSpPr txBox="1"/>
          <p:nvPr userDrawn="1"/>
        </p:nvSpPr>
        <p:spPr>
          <a:xfrm>
            <a:off x="457200" y="1436914"/>
            <a:ext cx="8299450" cy="4891315"/>
          </a:xfrm>
          <a:prstGeom prst="rect">
            <a:avLst/>
          </a:prstGeom>
        </p:spPr>
        <p:txBody>
          <a:bodyPr vert="horz" wrap="square" lIns="91440" tIns="45720" rIns="91440" bIns="45720" rtlCol="0">
            <a:noAutofit/>
          </a:bodyPr>
          <a:lstStyle/>
          <a:p>
            <a:pPr algn="ctr">
              <a:buFont typeface="Arial" panose="020B0604020202020204" pitchFamily="34" charset="0"/>
              <a:buNone/>
              <a:defRPr/>
            </a:pPr>
            <a:r>
              <a:rPr lang="en-US" sz="28700" b="1" dirty="0" smtClean="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outerShdw blurRad="60007" dist="200025" dir="15000000" sy="30000" kx="-1800000" algn="bl" rotWithShape="0">
                    <a:prstClr val="black">
                      <a:alpha val="32000"/>
                    </a:prstClr>
                  </a:outerShdw>
                </a:effectLst>
                <a:latin typeface="Arial" panose="020B0604020202020204" pitchFamily="34" charset="0"/>
                <a:cs typeface="Arial" panose="020B0604020202020204" pitchFamily="34" charset="0"/>
              </a:rPr>
              <a:t>?</a:t>
            </a:r>
          </a:p>
          <a:p>
            <a:pPr algn="ctr">
              <a:buFont typeface="Arial" panose="020B0604020202020204" pitchFamily="34" charset="0"/>
              <a:buNone/>
            </a:pPr>
            <a:endParaRPr lang="en-GB" sz="4400" dirty="0" smtClean="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7615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4"/>
          <p:cNvSpPr txBox="1">
            <a:spLocks noChangeArrowheads="1"/>
          </p:cNvSpPr>
          <p:nvPr userDrawn="1"/>
        </p:nvSpPr>
        <p:spPr bwMode="auto">
          <a:xfrm>
            <a:off x="7048500" y="6448425"/>
            <a:ext cx="17811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300" b="1" dirty="0" smtClean="0">
                <a:solidFill>
                  <a:prstClr val="white"/>
                </a:solidFill>
                <a:latin typeface="Arial" charset="0"/>
                <a:cs typeface="Arial" charset="0"/>
              </a:rPr>
              <a:t>www.fdmgroup.com</a:t>
            </a:r>
          </a:p>
        </p:txBody>
      </p:sp>
    </p:spTree>
    <p:extLst>
      <p:ext uri="{BB962C8B-B14F-4D97-AF65-F5344CB8AC3E}">
        <p14:creationId xmlns:p14="http://schemas.microsoft.com/office/powerpoint/2010/main" val="1502358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4"/>
          <p:cNvSpPr txBox="1">
            <a:spLocks noChangeArrowheads="1"/>
          </p:cNvSpPr>
          <p:nvPr userDrawn="1"/>
        </p:nvSpPr>
        <p:spPr bwMode="auto">
          <a:xfrm>
            <a:off x="7048500" y="6448425"/>
            <a:ext cx="17811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300" b="1" dirty="0" smtClean="0">
                <a:solidFill>
                  <a:prstClr val="white"/>
                </a:solidFill>
                <a:latin typeface="Arial" charset="0"/>
                <a:cs typeface="Arial" charset="0"/>
              </a:rPr>
              <a:t>www.fdmgroup.com</a:t>
            </a:r>
          </a:p>
        </p:txBody>
      </p:sp>
    </p:spTree>
    <p:extLst>
      <p:ext uri="{BB962C8B-B14F-4D97-AF65-F5344CB8AC3E}">
        <p14:creationId xmlns:p14="http://schemas.microsoft.com/office/powerpoint/2010/main" val="754230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4"/>
          <p:cNvSpPr txBox="1">
            <a:spLocks noChangeArrowheads="1"/>
          </p:cNvSpPr>
          <p:nvPr userDrawn="1"/>
        </p:nvSpPr>
        <p:spPr bwMode="auto">
          <a:xfrm>
            <a:off x="7048500" y="6448425"/>
            <a:ext cx="17811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300" b="1" dirty="0" smtClean="0">
                <a:solidFill>
                  <a:schemeClr val="bg1"/>
                </a:solidFill>
                <a:latin typeface="Arial" charset="0"/>
                <a:cs typeface="Arial" charset="0"/>
              </a:rPr>
              <a:t>www.fdmgroup.com</a:t>
            </a:r>
          </a:p>
        </p:txBody>
      </p:sp>
    </p:spTree>
    <p:extLst>
      <p:ext uri="{BB962C8B-B14F-4D97-AF65-F5344CB8AC3E}">
        <p14:creationId xmlns:p14="http://schemas.microsoft.com/office/powerpoint/2010/main" val="194898136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6" name="Group 9"/>
          <p:cNvGrpSpPr>
            <a:grpSpLocks/>
          </p:cNvGrpSpPr>
          <p:nvPr userDrawn="1"/>
        </p:nvGrpSpPr>
        <p:grpSpPr bwMode="auto">
          <a:xfrm>
            <a:off x="8085138" y="77788"/>
            <a:ext cx="646112" cy="182562"/>
            <a:chOff x="5282347" y="2359163"/>
            <a:chExt cx="3415237" cy="964722"/>
          </a:xfrm>
        </p:grpSpPr>
        <p:sp>
          <p:nvSpPr>
            <p:cNvPr id="7" name="Oval 6"/>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Oval 7"/>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Oval 8"/>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0" name="TextBox 9"/>
          <p:cNvSpPr txBox="1">
            <a:spLocks noChangeArrowheads="1"/>
          </p:cNvSpPr>
          <p:nvPr userDrawn="1"/>
        </p:nvSpPr>
        <p:spPr bwMode="auto">
          <a:xfrm>
            <a:off x="7146925" y="6499225"/>
            <a:ext cx="1657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smtClean="0">
                <a:latin typeface="Arial" charset="0"/>
                <a:cs typeface="Arial" charset="0"/>
              </a:rPr>
              <a:t>www.fdmgroup.com</a:t>
            </a:r>
          </a:p>
        </p:txBody>
      </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sz="half" idx="1"/>
          </p:nvPr>
        </p:nvSpPr>
        <p:spPr>
          <a:xfrm>
            <a:off x="457200" y="1329765"/>
            <a:ext cx="4038600" cy="4525963"/>
          </a:xfrm>
        </p:spPr>
        <p:txBody>
          <a:bodyPr/>
          <a:lstStyle>
            <a:lvl1pPr>
              <a:defRPr sz="1200" b="1"/>
            </a:lvl1pPr>
            <a:lvl2pPr>
              <a:defRPr sz="12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48200" y="1329765"/>
            <a:ext cx="4038600" cy="4525963"/>
          </a:xfrm>
        </p:spPr>
        <p:txBody>
          <a:bodyPr/>
          <a:lstStyle>
            <a:lvl1pPr>
              <a:defRPr sz="1200" b="1"/>
            </a:lvl1pPr>
            <a:lvl2pPr>
              <a:defRPr sz="12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9" name="Title 1"/>
          <p:cNvSpPr>
            <a:spLocks noGrp="1"/>
          </p:cNvSpPr>
          <p:nvPr>
            <p:ph type="title"/>
          </p:nvPr>
        </p:nvSpPr>
        <p:spPr>
          <a:xfrm>
            <a:off x="457200" y="639027"/>
            <a:ext cx="8229600" cy="415498"/>
          </a:xfrm>
        </p:spPr>
        <p:txBody>
          <a:bodyPr/>
          <a:lstStyle>
            <a:lvl1pPr>
              <a:defRPr sz="2400"/>
            </a:lvl1pPr>
          </a:lstStyle>
          <a:p>
            <a:r>
              <a:rPr lang="en-US" smtClean="0"/>
              <a:t>Click to edit Master title style</a:t>
            </a:r>
            <a:endParaRPr lang="en-US" dirty="0"/>
          </a:p>
        </p:txBody>
      </p:sp>
      <p:sp>
        <p:nvSpPr>
          <p:cNvPr id="12" name="Slide Number Placeholder 12"/>
          <p:cNvSpPr>
            <a:spLocks noGrp="1"/>
          </p:cNvSpPr>
          <p:nvPr>
            <p:ph type="sldNum" sz="quarter" idx="10"/>
          </p:nvPr>
        </p:nvSpPr>
        <p:spPr/>
        <p:txBody>
          <a:bodyPr/>
          <a:lstStyle>
            <a:lvl1pPr>
              <a:defRPr/>
            </a:lvl1pPr>
          </a:lstStyle>
          <a:p>
            <a:pPr>
              <a:defRPr/>
            </a:pPr>
            <a:r>
              <a:rPr lang="en-US" altLang="en-US"/>
              <a:t>Page </a:t>
            </a:r>
            <a:fld id="{BD9B5CFC-02E0-4955-8B85-ECBC5C18E5CD}" type="slidenum">
              <a:rPr lang="en-US" altLang="en-US" b="1"/>
              <a:pPr>
                <a:defRPr/>
              </a:pPr>
              <a:t>‹#›</a:t>
            </a:fld>
            <a:endParaRPr lang="en-US" altLang="en-US" b="1"/>
          </a:p>
        </p:txBody>
      </p:sp>
    </p:spTree>
    <p:extLst>
      <p:ext uri="{BB962C8B-B14F-4D97-AF65-F5344CB8AC3E}">
        <p14:creationId xmlns:p14="http://schemas.microsoft.com/office/powerpoint/2010/main" val="320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8" name="Group 9"/>
          <p:cNvGrpSpPr>
            <a:grpSpLocks/>
          </p:cNvGrpSpPr>
          <p:nvPr userDrawn="1"/>
        </p:nvGrpSpPr>
        <p:grpSpPr bwMode="auto">
          <a:xfrm>
            <a:off x="8085138"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2" name="TextBox 11"/>
          <p:cNvSpPr txBox="1">
            <a:spLocks noChangeArrowheads="1"/>
          </p:cNvSpPr>
          <p:nvPr userDrawn="1"/>
        </p:nvSpPr>
        <p:spPr bwMode="auto">
          <a:xfrm>
            <a:off x="7146925" y="6499225"/>
            <a:ext cx="1657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smtClean="0">
                <a:latin typeface="Arial" charset="0"/>
                <a:cs typeface="Arial" charset="0"/>
              </a:rPr>
              <a:t>www.fdmgroup.com</a:t>
            </a:r>
          </a:p>
        </p:txBody>
      </p:sp>
      <p:cxnSp>
        <p:nvCxnSpPr>
          <p:cNvPr id="13" name="Straight Connector 1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p:cNvSpPr>
            <a:spLocks noGrp="1"/>
          </p:cNvSpPr>
          <p:nvPr>
            <p:ph type="body" idx="1"/>
          </p:nvPr>
        </p:nvSpPr>
        <p:spPr>
          <a:xfrm>
            <a:off x="457200" y="1329391"/>
            <a:ext cx="4040188" cy="215444"/>
          </a:xfrm>
        </p:spPr>
        <p:txBody>
          <a:bodyPr>
            <a:sp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92672"/>
            <a:ext cx="4040188" cy="4346687"/>
          </a:xfrm>
        </p:spPr>
        <p:txBody>
          <a:bodyPr/>
          <a:lstStyle>
            <a:lvl1pPr>
              <a:defRPr sz="1200"/>
            </a:lvl1pPr>
            <a:lvl2pPr>
              <a:defRPr sz="12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645025" y="1329391"/>
            <a:ext cx="4041775" cy="215444"/>
          </a:xfrm>
        </p:spPr>
        <p:txBody>
          <a:bodyPr>
            <a:sp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92672"/>
            <a:ext cx="4041775" cy="4346687"/>
          </a:xfrm>
        </p:spPr>
        <p:txBody>
          <a:bodyPr/>
          <a:lstStyle>
            <a:lvl1pPr>
              <a:defRPr sz="1200"/>
            </a:lvl1pPr>
            <a:lvl2pPr>
              <a:defRPr sz="12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6" name="Title 1"/>
          <p:cNvSpPr>
            <a:spLocks noGrp="1"/>
          </p:cNvSpPr>
          <p:nvPr>
            <p:ph type="title"/>
          </p:nvPr>
        </p:nvSpPr>
        <p:spPr>
          <a:xfrm>
            <a:off x="457200" y="639027"/>
            <a:ext cx="8229600" cy="415498"/>
          </a:xfrm>
        </p:spPr>
        <p:txBody>
          <a:bodyPr/>
          <a:lstStyle>
            <a:lvl1pPr>
              <a:defRPr sz="2400"/>
            </a:lvl1pPr>
          </a:lstStyle>
          <a:p>
            <a:r>
              <a:rPr lang="en-US" smtClean="0"/>
              <a:t>Click to edit Master title style</a:t>
            </a:r>
            <a:endParaRPr lang="en-US" dirty="0"/>
          </a:p>
        </p:txBody>
      </p:sp>
      <p:sp>
        <p:nvSpPr>
          <p:cNvPr id="14" name="Slide Number Placeholder 12"/>
          <p:cNvSpPr>
            <a:spLocks noGrp="1"/>
          </p:cNvSpPr>
          <p:nvPr>
            <p:ph type="sldNum" sz="quarter" idx="10"/>
          </p:nvPr>
        </p:nvSpPr>
        <p:spPr/>
        <p:txBody>
          <a:bodyPr/>
          <a:lstStyle>
            <a:lvl1pPr>
              <a:defRPr/>
            </a:lvl1pPr>
          </a:lstStyle>
          <a:p>
            <a:pPr>
              <a:defRPr/>
            </a:pPr>
            <a:r>
              <a:rPr lang="en-US" altLang="en-US"/>
              <a:t>Page </a:t>
            </a:r>
            <a:fld id="{89DE0ADC-E5B6-4868-AC3B-F1B573C8C045}" type="slidenum">
              <a:rPr lang="en-US" altLang="en-US" b="1"/>
              <a:pPr>
                <a:defRPr/>
              </a:pPr>
              <a:t>‹#›</a:t>
            </a:fld>
            <a:endParaRPr lang="en-US" altLang="en-US" b="1"/>
          </a:p>
        </p:txBody>
      </p:sp>
    </p:spTree>
    <p:extLst>
      <p:ext uri="{BB962C8B-B14F-4D97-AF65-F5344CB8AC3E}">
        <p14:creationId xmlns:p14="http://schemas.microsoft.com/office/powerpoint/2010/main" val="4189911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Rectangle 4"/>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6" name="Group 9"/>
          <p:cNvGrpSpPr>
            <a:grpSpLocks/>
          </p:cNvGrpSpPr>
          <p:nvPr userDrawn="1"/>
        </p:nvGrpSpPr>
        <p:grpSpPr bwMode="auto">
          <a:xfrm>
            <a:off x="8085138" y="77788"/>
            <a:ext cx="646112" cy="182562"/>
            <a:chOff x="5282347" y="2359163"/>
            <a:chExt cx="3415237" cy="964722"/>
          </a:xfrm>
        </p:grpSpPr>
        <p:sp>
          <p:nvSpPr>
            <p:cNvPr id="7" name="Oval 6"/>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Oval 7"/>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Oval 8"/>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0" name="TextBox 9"/>
          <p:cNvSpPr txBox="1">
            <a:spLocks noChangeArrowheads="1"/>
          </p:cNvSpPr>
          <p:nvPr userDrawn="1"/>
        </p:nvSpPr>
        <p:spPr bwMode="auto">
          <a:xfrm>
            <a:off x="7146925" y="6499225"/>
            <a:ext cx="1657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smtClean="0">
                <a:latin typeface="Arial" charset="0"/>
                <a:cs typeface="Arial" charset="0"/>
              </a:rPr>
              <a:t>www.fdmgroup.com</a:t>
            </a:r>
          </a:p>
        </p:txBody>
      </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sz="half" idx="1"/>
          </p:nvPr>
        </p:nvSpPr>
        <p:spPr>
          <a:xfrm>
            <a:off x="457200" y="1329765"/>
            <a:ext cx="4038600" cy="4525963"/>
          </a:xfrm>
        </p:spPr>
        <p:txBody>
          <a:bodyPr/>
          <a:lstStyle>
            <a:lvl1pPr>
              <a:defRPr sz="1200" b="1"/>
            </a:lvl1pPr>
            <a:lvl2pPr>
              <a:defRPr sz="12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48200" y="1329765"/>
            <a:ext cx="4038600" cy="4525963"/>
          </a:xfrm>
        </p:spPr>
        <p:txBody>
          <a:bodyPr/>
          <a:lstStyle>
            <a:lvl1pPr>
              <a:defRPr sz="1200" b="1"/>
            </a:lvl1pPr>
            <a:lvl2pPr>
              <a:defRPr sz="12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9" name="Title 1"/>
          <p:cNvSpPr>
            <a:spLocks noGrp="1"/>
          </p:cNvSpPr>
          <p:nvPr>
            <p:ph type="title"/>
          </p:nvPr>
        </p:nvSpPr>
        <p:spPr>
          <a:xfrm>
            <a:off x="457200" y="639027"/>
            <a:ext cx="8229600" cy="415498"/>
          </a:xfrm>
        </p:spPr>
        <p:txBody>
          <a:bodyPr/>
          <a:lstStyle>
            <a:lvl1pPr>
              <a:defRPr sz="2400"/>
            </a:lvl1pPr>
          </a:lstStyle>
          <a:p>
            <a:r>
              <a:rPr lang="en-US" smtClean="0"/>
              <a:t>Click to edit Master title style</a:t>
            </a:r>
            <a:endParaRPr lang="en-US" dirty="0"/>
          </a:p>
        </p:txBody>
      </p:sp>
      <p:sp>
        <p:nvSpPr>
          <p:cNvPr id="12" name="Slide Number Placeholder 12"/>
          <p:cNvSpPr>
            <a:spLocks noGrp="1"/>
          </p:cNvSpPr>
          <p:nvPr>
            <p:ph type="sldNum" sz="quarter" idx="10"/>
          </p:nvPr>
        </p:nvSpPr>
        <p:spPr/>
        <p:txBody>
          <a:bodyPr/>
          <a:lstStyle>
            <a:lvl1pPr>
              <a:defRPr/>
            </a:lvl1pPr>
          </a:lstStyle>
          <a:p>
            <a:pPr>
              <a:defRPr/>
            </a:pPr>
            <a:r>
              <a:rPr lang="en-US" altLang="en-US"/>
              <a:t>Page </a:t>
            </a:r>
            <a:fld id="{BD9B5CFC-02E0-4955-8B85-ECBC5C18E5CD}" type="slidenum">
              <a:rPr lang="en-US" altLang="en-US" b="1"/>
              <a:pPr>
                <a:defRPr/>
              </a:pPr>
              <a:t>‹#›</a:t>
            </a:fld>
            <a:endParaRPr lang="en-US" altLang="en-US" b="1"/>
          </a:p>
        </p:txBody>
      </p:sp>
    </p:spTree>
    <p:extLst>
      <p:ext uri="{BB962C8B-B14F-4D97-AF65-F5344CB8AC3E}">
        <p14:creationId xmlns:p14="http://schemas.microsoft.com/office/powerpoint/2010/main" val="80744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e_Layou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 y="1335088"/>
            <a:ext cx="8229600"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buFont typeface="Arial" pitchFamily="34" charset="0"/>
              <a:buChar char="•"/>
            </a:pPr>
            <a:endParaRPr lang="en-GB" altLang="en-US" sz="2000">
              <a:solidFill>
                <a:prstClr val="black"/>
              </a:solidFill>
            </a:endParaRPr>
          </a:p>
        </p:txBody>
      </p:sp>
      <p:sp>
        <p:nvSpPr>
          <p:cNvPr id="6" name="Text Placeholder 5"/>
          <p:cNvSpPr>
            <a:spLocks noGrp="1"/>
          </p:cNvSpPr>
          <p:nvPr>
            <p:ph type="body" sz="quarter" idx="11"/>
          </p:nvPr>
        </p:nvSpPr>
        <p:spPr>
          <a:xfrm>
            <a:off x="457200" y="1325944"/>
            <a:ext cx="8229600" cy="4837112"/>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2"/>
          <p:cNvSpPr>
            <a:spLocks noGrp="1"/>
          </p:cNvSpPr>
          <p:nvPr>
            <p:ph type="sldNum" sz="quarter" idx="12"/>
          </p:nvPr>
        </p:nvSpPr>
        <p:spPr/>
        <p:txBody>
          <a:bodyPr/>
          <a:lstStyle>
            <a:lvl1pPr>
              <a:defRPr/>
            </a:lvl1pPr>
          </a:lstStyle>
          <a:p>
            <a:fld id="{A76E5CA1-F8A2-48BD-A2B8-0911C857861B}" type="slidenum">
              <a:rPr lang="zh-TW" altLang="en-US"/>
              <a:pPr/>
              <a:t>‹#›</a:t>
            </a:fld>
            <a:endParaRPr lang="zh-TW" altLang="en-US"/>
          </a:p>
        </p:txBody>
      </p:sp>
      <p:sp>
        <p:nvSpPr>
          <p:cNvPr id="3" name="Title 2"/>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2254117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Rectangle 6"/>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8" name="Group 9"/>
          <p:cNvGrpSpPr>
            <a:grpSpLocks/>
          </p:cNvGrpSpPr>
          <p:nvPr userDrawn="1"/>
        </p:nvGrpSpPr>
        <p:grpSpPr bwMode="auto">
          <a:xfrm>
            <a:off x="8085138"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2" name="TextBox 11"/>
          <p:cNvSpPr txBox="1">
            <a:spLocks noChangeArrowheads="1"/>
          </p:cNvSpPr>
          <p:nvPr userDrawn="1"/>
        </p:nvSpPr>
        <p:spPr bwMode="auto">
          <a:xfrm>
            <a:off x="7146925" y="6499225"/>
            <a:ext cx="1657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smtClean="0">
                <a:latin typeface="Arial" charset="0"/>
                <a:cs typeface="Arial" charset="0"/>
              </a:rPr>
              <a:t>www.fdmgroup.com</a:t>
            </a:r>
          </a:p>
        </p:txBody>
      </p:sp>
      <p:cxnSp>
        <p:nvCxnSpPr>
          <p:cNvPr id="13" name="Straight Connector 1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p:cNvSpPr>
            <a:spLocks noGrp="1"/>
          </p:cNvSpPr>
          <p:nvPr>
            <p:ph type="body" idx="1"/>
          </p:nvPr>
        </p:nvSpPr>
        <p:spPr>
          <a:xfrm>
            <a:off x="457200" y="1329391"/>
            <a:ext cx="4040188" cy="215444"/>
          </a:xfrm>
        </p:spPr>
        <p:txBody>
          <a:bodyPr>
            <a:sp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92672"/>
            <a:ext cx="4040188" cy="4346687"/>
          </a:xfrm>
        </p:spPr>
        <p:txBody>
          <a:bodyPr/>
          <a:lstStyle>
            <a:lvl1pPr>
              <a:defRPr sz="1200"/>
            </a:lvl1pPr>
            <a:lvl2pPr>
              <a:defRPr sz="12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645025" y="1329391"/>
            <a:ext cx="4041775" cy="215444"/>
          </a:xfrm>
        </p:spPr>
        <p:txBody>
          <a:bodyPr>
            <a:sp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92672"/>
            <a:ext cx="4041775" cy="4346687"/>
          </a:xfrm>
        </p:spPr>
        <p:txBody>
          <a:bodyPr/>
          <a:lstStyle>
            <a:lvl1pPr>
              <a:defRPr sz="1200"/>
            </a:lvl1pPr>
            <a:lvl2pPr>
              <a:defRPr sz="12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6" name="Title 1"/>
          <p:cNvSpPr>
            <a:spLocks noGrp="1"/>
          </p:cNvSpPr>
          <p:nvPr>
            <p:ph type="title"/>
          </p:nvPr>
        </p:nvSpPr>
        <p:spPr>
          <a:xfrm>
            <a:off x="457200" y="639027"/>
            <a:ext cx="8229600" cy="415498"/>
          </a:xfrm>
        </p:spPr>
        <p:txBody>
          <a:bodyPr/>
          <a:lstStyle>
            <a:lvl1pPr>
              <a:defRPr sz="2400"/>
            </a:lvl1pPr>
          </a:lstStyle>
          <a:p>
            <a:r>
              <a:rPr lang="en-US" smtClean="0"/>
              <a:t>Click to edit Master title style</a:t>
            </a:r>
            <a:endParaRPr lang="en-US" dirty="0"/>
          </a:p>
        </p:txBody>
      </p:sp>
      <p:sp>
        <p:nvSpPr>
          <p:cNvPr id="14" name="Slide Number Placeholder 12"/>
          <p:cNvSpPr>
            <a:spLocks noGrp="1"/>
          </p:cNvSpPr>
          <p:nvPr>
            <p:ph type="sldNum" sz="quarter" idx="10"/>
          </p:nvPr>
        </p:nvSpPr>
        <p:spPr/>
        <p:txBody>
          <a:bodyPr/>
          <a:lstStyle>
            <a:lvl1pPr>
              <a:defRPr/>
            </a:lvl1pPr>
          </a:lstStyle>
          <a:p>
            <a:pPr>
              <a:defRPr/>
            </a:pPr>
            <a:r>
              <a:rPr lang="en-US" altLang="en-US"/>
              <a:t>Page </a:t>
            </a:r>
            <a:fld id="{89DE0ADC-E5B6-4868-AC3B-F1B573C8C045}" type="slidenum">
              <a:rPr lang="en-US" altLang="en-US" b="1"/>
              <a:pPr>
                <a:defRPr/>
              </a:pPr>
              <a:t>‹#›</a:t>
            </a:fld>
            <a:endParaRPr lang="en-US" altLang="en-US" b="1"/>
          </a:p>
        </p:txBody>
      </p:sp>
    </p:spTree>
    <p:extLst>
      <p:ext uri="{BB962C8B-B14F-4D97-AF65-F5344CB8AC3E}">
        <p14:creationId xmlns:p14="http://schemas.microsoft.com/office/powerpoint/2010/main" val="13375092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4"/>
          <p:cNvSpPr txBox="1">
            <a:spLocks noChangeArrowheads="1"/>
          </p:cNvSpPr>
          <p:nvPr userDrawn="1"/>
        </p:nvSpPr>
        <p:spPr bwMode="auto">
          <a:xfrm>
            <a:off x="7048500" y="6448425"/>
            <a:ext cx="17811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300" b="1" dirty="0" smtClean="0">
                <a:solidFill>
                  <a:schemeClr val="bg1"/>
                </a:solidFill>
                <a:latin typeface="Arial" charset="0"/>
                <a:cs typeface="Arial" charset="0"/>
              </a:rPr>
              <a:t>www.fdmgroup.com</a:t>
            </a:r>
          </a:p>
        </p:txBody>
      </p:sp>
    </p:spTree>
    <p:extLst>
      <p:ext uri="{BB962C8B-B14F-4D97-AF65-F5344CB8AC3E}">
        <p14:creationId xmlns:p14="http://schemas.microsoft.com/office/powerpoint/2010/main" val="19525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5" name="Text Placeholder 4"/>
          <p:cNvSpPr>
            <a:spLocks noGrp="1"/>
          </p:cNvSpPr>
          <p:nvPr>
            <p:ph type="body" sz="quarter" idx="11"/>
          </p:nvPr>
        </p:nvSpPr>
        <p:spPr>
          <a:xfrm>
            <a:off x="457200" y="1371600"/>
            <a:ext cx="3978275"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Text Placeholder 4"/>
          <p:cNvSpPr>
            <a:spLocks noGrp="1"/>
          </p:cNvSpPr>
          <p:nvPr>
            <p:ph type="body" sz="quarter" idx="12"/>
          </p:nvPr>
        </p:nvSpPr>
        <p:spPr>
          <a:xfrm>
            <a:off x="4708525" y="1371600"/>
            <a:ext cx="3978275" cy="48371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1"/>
          <p:cNvSpPr>
            <a:spLocks noGrp="1"/>
          </p:cNvSpPr>
          <p:nvPr>
            <p:ph type="sldNum" sz="quarter" idx="13"/>
          </p:nvPr>
        </p:nvSpPr>
        <p:spPr/>
        <p:txBody>
          <a:bodyPr/>
          <a:lstStyle>
            <a:lvl1pPr>
              <a:defRPr/>
            </a:lvl1pPr>
          </a:lstStyle>
          <a:p>
            <a:fld id="{74586BDD-6C73-4C83-8239-DD39B1DF020D}" type="slidenum">
              <a:rPr lang="zh-TW" altLang="en-US"/>
              <a:pPr/>
              <a:t>‹#›</a:t>
            </a:fld>
            <a:endParaRPr lang="zh-TW" altLang="en-US"/>
          </a:p>
        </p:txBody>
      </p:sp>
    </p:spTree>
    <p:extLst>
      <p:ext uri="{BB962C8B-B14F-4D97-AF65-F5344CB8AC3E}">
        <p14:creationId xmlns:p14="http://schemas.microsoft.com/office/powerpoint/2010/main" val="3694074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Section Heading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94592" y="1838325"/>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US" dirty="0" smtClean="0"/>
              <a:t>Click to edit Master text styles</a:t>
            </a:r>
          </a:p>
        </p:txBody>
      </p:sp>
      <p:sp>
        <p:nvSpPr>
          <p:cNvPr id="14" name="Text Placeholder 10"/>
          <p:cNvSpPr>
            <a:spLocks noGrp="1"/>
          </p:cNvSpPr>
          <p:nvPr>
            <p:ph type="body" sz="quarter" idx="14"/>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US" dirty="0" smtClean="0"/>
              <a:t>Click to edit Master text styles</a:t>
            </a:r>
          </a:p>
        </p:txBody>
      </p:sp>
      <p:sp>
        <p:nvSpPr>
          <p:cNvPr id="15" name="Text Placeholder 10"/>
          <p:cNvSpPr>
            <a:spLocks noGrp="1"/>
          </p:cNvSpPr>
          <p:nvPr>
            <p:ph type="body" sz="quarter" idx="15"/>
          </p:nvPr>
        </p:nvSpPr>
        <p:spPr>
          <a:xfrm>
            <a:off x="694592" y="34480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dirty="0" smtClean="0"/>
              <a:t>Click to edit Master text styles</a:t>
            </a:r>
          </a:p>
        </p:txBody>
      </p:sp>
      <p:sp>
        <p:nvSpPr>
          <p:cNvPr id="16" name="Text Placeholder 10"/>
          <p:cNvSpPr>
            <a:spLocks noGrp="1"/>
          </p:cNvSpPr>
          <p:nvPr>
            <p:ph type="body" sz="quarter" idx="16"/>
          </p:nvPr>
        </p:nvSpPr>
        <p:spPr>
          <a:xfrm>
            <a:off x="694592" y="426720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7" name="Text Placeholder 10"/>
          <p:cNvSpPr>
            <a:spLocks noGrp="1"/>
          </p:cNvSpPr>
          <p:nvPr>
            <p:ph type="body" sz="quarter" idx="17"/>
          </p:nvPr>
        </p:nvSpPr>
        <p:spPr>
          <a:xfrm>
            <a:off x="694592" y="50863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3" name="Slide Number Placeholder 2"/>
          <p:cNvSpPr>
            <a:spLocks noGrp="1"/>
          </p:cNvSpPr>
          <p:nvPr>
            <p:ph type="sldNum" sz="quarter" idx="18"/>
          </p:nvPr>
        </p:nvSpPr>
        <p:spPr/>
        <p:txBody>
          <a:bodyPr/>
          <a:lstStyle/>
          <a:p>
            <a:fld id="{CF8A0185-9EE6-43AC-B83F-2CFE9BEC84C0}" type="slidenum">
              <a:rPr lang="zh-TW" altLang="en-US" smtClean="0"/>
              <a:pPr/>
              <a:t>‹#›</a:t>
            </a:fld>
            <a:endParaRPr lang="zh-TW" altLang="en-US"/>
          </a:p>
        </p:txBody>
      </p:sp>
      <p:sp>
        <p:nvSpPr>
          <p:cNvPr id="10" name="Title 1"/>
          <p:cNvSpPr>
            <a:spLocks noGrp="1"/>
          </p:cNvSpPr>
          <p:nvPr>
            <p:ph type="title"/>
          </p:nvPr>
        </p:nvSpPr>
        <p:spPr>
          <a:xfrm>
            <a:off x="457200" y="641350"/>
            <a:ext cx="8229600" cy="415925"/>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274151343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Section Heading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85523" y="2644259"/>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US" smtClean="0"/>
              <a:t>Click to edit Master text styles</a:t>
            </a:r>
          </a:p>
        </p:txBody>
      </p:sp>
      <p:sp>
        <p:nvSpPr>
          <p:cNvPr id="14" name="Text Placeholder 10"/>
          <p:cNvSpPr>
            <a:spLocks noGrp="1"/>
          </p:cNvSpPr>
          <p:nvPr>
            <p:ph type="body" sz="quarter" idx="14"/>
          </p:nvPr>
        </p:nvSpPr>
        <p:spPr>
          <a:xfrm>
            <a:off x="685523" y="186701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5" name="Text Placeholder 10"/>
          <p:cNvSpPr>
            <a:spLocks noGrp="1"/>
          </p:cNvSpPr>
          <p:nvPr>
            <p:ph type="body" sz="quarter" idx="15"/>
          </p:nvPr>
        </p:nvSpPr>
        <p:spPr>
          <a:xfrm>
            <a:off x="694592" y="34480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6" name="Text Placeholder 10"/>
          <p:cNvSpPr>
            <a:spLocks noGrp="1"/>
          </p:cNvSpPr>
          <p:nvPr>
            <p:ph type="body" sz="quarter" idx="16"/>
          </p:nvPr>
        </p:nvSpPr>
        <p:spPr>
          <a:xfrm>
            <a:off x="694592" y="426720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7" name="Text Placeholder 10"/>
          <p:cNvSpPr>
            <a:spLocks noGrp="1"/>
          </p:cNvSpPr>
          <p:nvPr>
            <p:ph type="body" sz="quarter" idx="17"/>
          </p:nvPr>
        </p:nvSpPr>
        <p:spPr>
          <a:xfrm>
            <a:off x="694592" y="50863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3" name="Slide Number Placeholder 2"/>
          <p:cNvSpPr>
            <a:spLocks noGrp="1"/>
          </p:cNvSpPr>
          <p:nvPr>
            <p:ph type="sldNum" sz="quarter" idx="18"/>
          </p:nvPr>
        </p:nvSpPr>
        <p:spPr/>
        <p:txBody>
          <a:bodyPr/>
          <a:lstStyle/>
          <a:p>
            <a:fld id="{CF8A0185-9EE6-43AC-B83F-2CFE9BEC84C0}" type="slidenum">
              <a:rPr lang="zh-TW" altLang="en-US" smtClean="0"/>
              <a:pPr/>
              <a:t>‹#›</a:t>
            </a:fld>
            <a:endParaRPr lang="zh-TW" altLang="en-US"/>
          </a:p>
        </p:txBody>
      </p:sp>
      <p:sp>
        <p:nvSpPr>
          <p:cNvPr id="10" name="Title 1"/>
          <p:cNvSpPr>
            <a:spLocks noGrp="1"/>
          </p:cNvSpPr>
          <p:nvPr>
            <p:ph type="title"/>
          </p:nvPr>
        </p:nvSpPr>
        <p:spPr>
          <a:xfrm>
            <a:off x="457200" y="641350"/>
            <a:ext cx="8229600" cy="415925"/>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2667951362"/>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Section Heading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85523" y="3466719"/>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US" dirty="0" smtClean="0"/>
              <a:t>Click to edit Master text styles</a:t>
            </a:r>
          </a:p>
        </p:txBody>
      </p:sp>
      <p:sp>
        <p:nvSpPr>
          <p:cNvPr id="14" name="Text Placeholder 10"/>
          <p:cNvSpPr>
            <a:spLocks noGrp="1"/>
          </p:cNvSpPr>
          <p:nvPr>
            <p:ph type="body" sz="quarter" idx="14"/>
          </p:nvPr>
        </p:nvSpPr>
        <p:spPr>
          <a:xfrm>
            <a:off x="685627"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5" name="Text Placeholder 10"/>
          <p:cNvSpPr>
            <a:spLocks noGrp="1"/>
          </p:cNvSpPr>
          <p:nvPr>
            <p:ph type="body" sz="quarter" idx="15"/>
          </p:nvPr>
        </p:nvSpPr>
        <p:spPr>
          <a:xfrm>
            <a:off x="685523" y="1811274"/>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6" name="Text Placeholder 10"/>
          <p:cNvSpPr>
            <a:spLocks noGrp="1"/>
          </p:cNvSpPr>
          <p:nvPr>
            <p:ph type="body" sz="quarter" idx="16"/>
          </p:nvPr>
        </p:nvSpPr>
        <p:spPr>
          <a:xfrm>
            <a:off x="694592" y="426720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7" name="Text Placeholder 10"/>
          <p:cNvSpPr>
            <a:spLocks noGrp="1"/>
          </p:cNvSpPr>
          <p:nvPr>
            <p:ph type="body" sz="quarter" idx="17"/>
          </p:nvPr>
        </p:nvSpPr>
        <p:spPr>
          <a:xfrm>
            <a:off x="694592" y="50863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3" name="Slide Number Placeholder 2"/>
          <p:cNvSpPr>
            <a:spLocks noGrp="1"/>
          </p:cNvSpPr>
          <p:nvPr>
            <p:ph type="sldNum" sz="quarter" idx="18"/>
          </p:nvPr>
        </p:nvSpPr>
        <p:spPr/>
        <p:txBody>
          <a:bodyPr/>
          <a:lstStyle/>
          <a:p>
            <a:fld id="{CF8A0185-9EE6-43AC-B83F-2CFE9BEC84C0}" type="slidenum">
              <a:rPr lang="zh-TW" altLang="en-US" smtClean="0"/>
              <a:pPr/>
              <a:t>‹#›</a:t>
            </a:fld>
            <a:endParaRPr lang="zh-TW" altLang="en-US"/>
          </a:p>
        </p:txBody>
      </p:sp>
      <p:sp>
        <p:nvSpPr>
          <p:cNvPr id="10" name="Title 1"/>
          <p:cNvSpPr>
            <a:spLocks noGrp="1"/>
          </p:cNvSpPr>
          <p:nvPr>
            <p:ph type="title"/>
          </p:nvPr>
        </p:nvSpPr>
        <p:spPr>
          <a:xfrm>
            <a:off x="457200" y="641350"/>
            <a:ext cx="8229600" cy="415925"/>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3815237429"/>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Section Heading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94592" y="4309158"/>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US" dirty="0" smtClean="0"/>
              <a:t>Click to edit Master text styles</a:t>
            </a:r>
          </a:p>
        </p:txBody>
      </p:sp>
      <p:sp>
        <p:nvSpPr>
          <p:cNvPr id="14" name="Text Placeholder 10"/>
          <p:cNvSpPr>
            <a:spLocks noGrp="1"/>
          </p:cNvSpPr>
          <p:nvPr>
            <p:ph type="body" sz="quarter" idx="14"/>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5" name="Text Placeholder 10"/>
          <p:cNvSpPr>
            <a:spLocks noGrp="1"/>
          </p:cNvSpPr>
          <p:nvPr>
            <p:ph type="body" sz="quarter" idx="15"/>
          </p:nvPr>
        </p:nvSpPr>
        <p:spPr>
          <a:xfrm>
            <a:off x="685448" y="1820418"/>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6" name="Text Placeholder 10"/>
          <p:cNvSpPr>
            <a:spLocks noGrp="1"/>
          </p:cNvSpPr>
          <p:nvPr>
            <p:ph type="body" sz="quarter" idx="16"/>
          </p:nvPr>
        </p:nvSpPr>
        <p:spPr>
          <a:xfrm>
            <a:off x="694592" y="3428286"/>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7" name="Text Placeholder 10"/>
          <p:cNvSpPr>
            <a:spLocks noGrp="1"/>
          </p:cNvSpPr>
          <p:nvPr>
            <p:ph type="body" sz="quarter" idx="17"/>
          </p:nvPr>
        </p:nvSpPr>
        <p:spPr>
          <a:xfrm>
            <a:off x="694592" y="50863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3" name="Slide Number Placeholder 2"/>
          <p:cNvSpPr>
            <a:spLocks noGrp="1"/>
          </p:cNvSpPr>
          <p:nvPr>
            <p:ph type="sldNum" sz="quarter" idx="18"/>
          </p:nvPr>
        </p:nvSpPr>
        <p:spPr/>
        <p:txBody>
          <a:bodyPr/>
          <a:lstStyle/>
          <a:p>
            <a:fld id="{CF8A0185-9EE6-43AC-B83F-2CFE9BEC84C0}" type="slidenum">
              <a:rPr lang="zh-TW" altLang="en-US" smtClean="0"/>
              <a:pPr/>
              <a:t>‹#›</a:t>
            </a:fld>
            <a:endParaRPr lang="zh-TW" altLang="en-US"/>
          </a:p>
        </p:txBody>
      </p:sp>
      <p:sp>
        <p:nvSpPr>
          <p:cNvPr id="12" name="Title 1"/>
          <p:cNvSpPr>
            <a:spLocks noGrp="1"/>
          </p:cNvSpPr>
          <p:nvPr>
            <p:ph type="title"/>
          </p:nvPr>
        </p:nvSpPr>
        <p:spPr>
          <a:xfrm>
            <a:off x="457200" y="641350"/>
            <a:ext cx="8229600" cy="415925"/>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337415421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ing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94592" y="5186458"/>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US" dirty="0" smtClean="0"/>
              <a:t>Click to edit Master text styles</a:t>
            </a:r>
          </a:p>
        </p:txBody>
      </p:sp>
      <p:sp>
        <p:nvSpPr>
          <p:cNvPr id="14" name="Text Placeholder 10"/>
          <p:cNvSpPr>
            <a:spLocks noGrp="1"/>
          </p:cNvSpPr>
          <p:nvPr>
            <p:ph type="body" sz="quarter" idx="14"/>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5" name="Text Placeholder 10"/>
          <p:cNvSpPr>
            <a:spLocks noGrp="1"/>
          </p:cNvSpPr>
          <p:nvPr>
            <p:ph type="body" sz="quarter" idx="15"/>
          </p:nvPr>
        </p:nvSpPr>
        <p:spPr>
          <a:xfrm>
            <a:off x="694592" y="34480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6" name="Text Placeholder 10"/>
          <p:cNvSpPr>
            <a:spLocks noGrp="1"/>
          </p:cNvSpPr>
          <p:nvPr>
            <p:ph type="body" sz="quarter" idx="16"/>
          </p:nvPr>
        </p:nvSpPr>
        <p:spPr>
          <a:xfrm>
            <a:off x="694592" y="426720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7" name="Text Placeholder 10"/>
          <p:cNvSpPr>
            <a:spLocks noGrp="1"/>
          </p:cNvSpPr>
          <p:nvPr>
            <p:ph type="body" sz="quarter" idx="17"/>
          </p:nvPr>
        </p:nvSpPr>
        <p:spPr>
          <a:xfrm>
            <a:off x="694592" y="1803654"/>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3" name="Slide Number Placeholder 2"/>
          <p:cNvSpPr>
            <a:spLocks noGrp="1"/>
          </p:cNvSpPr>
          <p:nvPr>
            <p:ph type="sldNum" sz="quarter" idx="18"/>
          </p:nvPr>
        </p:nvSpPr>
        <p:spPr/>
        <p:txBody>
          <a:bodyPr/>
          <a:lstStyle/>
          <a:p>
            <a:fld id="{CF8A0185-9EE6-43AC-B83F-2CFE9BEC84C0}" type="slidenum">
              <a:rPr lang="zh-TW" altLang="en-US" smtClean="0"/>
              <a:pPr/>
              <a:t>‹#›</a:t>
            </a:fld>
            <a:endParaRPr lang="zh-TW" altLang="en-US"/>
          </a:p>
        </p:txBody>
      </p:sp>
      <p:sp>
        <p:nvSpPr>
          <p:cNvPr id="10" name="Title 1"/>
          <p:cNvSpPr>
            <a:spLocks noGrp="1"/>
          </p:cNvSpPr>
          <p:nvPr>
            <p:ph type="title"/>
          </p:nvPr>
        </p:nvSpPr>
        <p:spPr>
          <a:xfrm>
            <a:off x="457200" y="641350"/>
            <a:ext cx="8229600" cy="415925"/>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188319124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hasized_Text_With_Bullets">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 y="1335088"/>
            <a:ext cx="8229600"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buFont typeface="Arial" pitchFamily="34" charset="0"/>
              <a:buChar char="•"/>
            </a:pPr>
            <a:endParaRPr lang="en-GB" altLang="en-US" sz="2000">
              <a:solidFill>
                <a:prstClr val="black"/>
              </a:solidFill>
            </a:endParaRPr>
          </a:p>
        </p:txBody>
      </p:sp>
      <p:sp>
        <p:nvSpPr>
          <p:cNvPr id="2" name="Title 1"/>
          <p:cNvSpPr>
            <a:spLocks noGrp="1"/>
          </p:cNvSpPr>
          <p:nvPr>
            <p:ph type="title"/>
          </p:nvPr>
        </p:nvSpPr>
        <p:spPr/>
        <p:txBody>
          <a:bodyPr/>
          <a:lstStyle/>
          <a:p>
            <a:r>
              <a:rPr lang="en-US" dirty="0" smtClean="0"/>
              <a:t>Click to edit Master title style</a:t>
            </a:r>
            <a:endParaRPr lang="en-GB" dirty="0"/>
          </a:p>
        </p:txBody>
      </p:sp>
      <p:sp>
        <p:nvSpPr>
          <p:cNvPr id="6" name="Text Placeholder 5"/>
          <p:cNvSpPr>
            <a:spLocks noGrp="1"/>
          </p:cNvSpPr>
          <p:nvPr>
            <p:ph type="body" sz="quarter" idx="11"/>
          </p:nvPr>
        </p:nvSpPr>
        <p:spPr>
          <a:xfrm>
            <a:off x="457200" y="2322286"/>
            <a:ext cx="8229600" cy="3840769"/>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2"/>
          <p:cNvSpPr>
            <a:spLocks noGrp="1"/>
          </p:cNvSpPr>
          <p:nvPr>
            <p:ph type="sldNum" sz="quarter" idx="12"/>
          </p:nvPr>
        </p:nvSpPr>
        <p:spPr/>
        <p:txBody>
          <a:bodyPr/>
          <a:lstStyle>
            <a:lvl1pPr>
              <a:defRPr/>
            </a:lvl1pPr>
          </a:lstStyle>
          <a:p>
            <a:fld id="{A76E5CA1-F8A2-48BD-A2B8-0911C857861B}" type="slidenum">
              <a:rPr lang="zh-TW" altLang="en-US"/>
              <a:pPr/>
              <a:t>‹#›</a:t>
            </a:fld>
            <a:endParaRPr lang="zh-TW" altLang="en-US"/>
          </a:p>
        </p:txBody>
      </p:sp>
      <p:sp>
        <p:nvSpPr>
          <p:cNvPr id="8" name="Text Placeholder 7"/>
          <p:cNvSpPr>
            <a:spLocks noGrp="1"/>
          </p:cNvSpPr>
          <p:nvPr>
            <p:ph type="body" sz="quarter" idx="13"/>
          </p:nvPr>
        </p:nvSpPr>
        <p:spPr>
          <a:xfrm>
            <a:off x="580571" y="1534126"/>
            <a:ext cx="7982858" cy="460058"/>
          </a:xfrm>
          <a:prstGeom prst="roundRect">
            <a:avLst>
              <a:gd name="adj" fmla="val 10982"/>
            </a:avLst>
          </a:prstGeom>
          <a:ln>
            <a:headEnd type="none" w="med" len="med"/>
            <a:tailEnd type="none" w="med" len="med"/>
          </a:ln>
        </p:spPr>
        <p:style>
          <a:lnRef idx="1">
            <a:schemeClr val="accent6"/>
          </a:lnRef>
          <a:fillRef idx="2">
            <a:schemeClr val="accent6"/>
          </a:fillRef>
          <a:effectRef idx="1">
            <a:schemeClr val="accent6"/>
          </a:effectRef>
          <a:fontRef idx="none"/>
        </p:style>
        <p:txBody>
          <a:bodyPr wrap="square">
            <a:spAutoFit/>
          </a:bodyPr>
          <a:lstStyle>
            <a:lvl1pPr marL="0" indent="0" algn="l" rtl="0" eaLnBrk="0" fontAlgn="base" hangingPunct="0">
              <a:spcBef>
                <a:spcPct val="0"/>
              </a:spcBef>
              <a:spcAft>
                <a:spcPct val="0"/>
              </a:spcAft>
              <a:buNone/>
              <a:defRPr lang="en-GB" sz="2200" b="1" kern="1200" dirty="0">
                <a:solidFill>
                  <a:schemeClr val="tx1"/>
                </a:solidFill>
                <a:effectLst/>
                <a:latin typeface="+mn-lt"/>
                <a:ea typeface="ヒラギノ角ゴ Pro W3" pitchFamily="-112" charset="-128"/>
                <a:cs typeface="Consolas" panose="020B0609020204030204" pitchFamily="49" charset="0"/>
              </a:defRPr>
            </a:lvl1pPr>
            <a:lvl2pPr>
              <a:defRPr>
                <a:latin typeface="Consolas" panose="020B0609020204030204" pitchFamily="49" charset="0"/>
                <a:cs typeface="Consolas" panose="020B0609020204030204" pitchFamily="49" charset="0"/>
              </a:defRPr>
            </a:lvl2pPr>
            <a:lvl3pPr>
              <a:defRPr>
                <a:latin typeface="Consolas" panose="020B0609020204030204" pitchFamily="49" charset="0"/>
                <a:cs typeface="Consolas" panose="020B0609020204030204" pitchFamily="49" charset="0"/>
              </a:defRPr>
            </a:lvl3pPr>
            <a:lvl4pPr>
              <a:defRPr>
                <a:latin typeface="Consolas" panose="020B0609020204030204" pitchFamily="49" charset="0"/>
                <a:cs typeface="Consolas" panose="020B0609020204030204" pitchFamily="49" charset="0"/>
              </a:defRPr>
            </a:lvl4pPr>
            <a:lvl5pPr>
              <a:defRPr>
                <a:latin typeface="Consolas" panose="020B0609020204030204" pitchFamily="49" charset="0"/>
                <a:cs typeface="Consolas" panose="020B0609020204030204" pitchFamily="49" charset="0"/>
              </a:defRPr>
            </a:lvl5pPr>
          </a:lstStyle>
          <a:p>
            <a:pPr lvl="0"/>
            <a:r>
              <a:rPr lang="en-US" dirty="0" smtClean="0"/>
              <a:t>Click to edit Master text styles</a:t>
            </a:r>
            <a:endParaRPr lang="en-GB" dirty="0" smtClean="0"/>
          </a:p>
        </p:txBody>
      </p:sp>
    </p:spTree>
    <p:extLst>
      <p:ext uri="{BB962C8B-B14F-4D97-AF65-F5344CB8AC3E}">
        <p14:creationId xmlns:p14="http://schemas.microsoft.com/office/powerpoint/2010/main" val="17563027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zh-TW" smtClean="0"/>
              <a:t>Click to edit Master title style</a:t>
            </a:r>
            <a:endParaRPr lang="en-US" altLang="zh-TW" smtClean="0"/>
          </a:p>
        </p:txBody>
      </p:sp>
      <p:sp>
        <p:nvSpPr>
          <p:cNvPr id="9" name="TextBox 8"/>
          <p:cNvSpPr txBox="1">
            <a:spLocks noChangeArrowheads="1"/>
          </p:cNvSpPr>
          <p:nvPr userDrawn="1"/>
        </p:nvSpPr>
        <p:spPr bwMode="auto">
          <a:xfrm>
            <a:off x="404131"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prstClr val="black"/>
                </a:solidFill>
                <a:latin typeface="Arial" charset="0"/>
                <a:cs typeface="Arial" charset="0"/>
              </a:rPr>
              <a:t>fdmgroup.com</a:t>
            </a:r>
            <a:endParaRPr lang="en-US" sz="1200" b="1" dirty="0" smtClean="0">
              <a:solidFill>
                <a:prstClr val="black"/>
              </a:solidFill>
              <a:latin typeface="Arial" charset="0"/>
              <a:cs typeface="Arial" charset="0"/>
            </a:endParaRPr>
          </a:p>
        </p:txBody>
      </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lang="zh-TW" altLang="en-US">
              <a:solidFill>
                <a:srgbClr val="FFFFFF"/>
              </a:solidFill>
              <a:latin typeface="Arial" pitchFamily="34" charset="0"/>
            </a:endParaRPr>
          </a:p>
        </p:txBody>
      </p:sp>
      <p:grpSp>
        <p:nvGrpSpPr>
          <p:cNvPr id="1030" name="Group 9"/>
          <p:cNvGrpSpPr>
            <a:grpSpLocks/>
          </p:cNvGrpSpPr>
          <p:nvPr userDrawn="1"/>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lang="zh-TW" altLang="en-US">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lang="zh-TW" altLang="en-US">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endParaRPr lang="zh-TW" altLang="en-US">
                <a:solidFill>
                  <a:srgbClr val="FFFFFF"/>
                </a:solidFill>
                <a:latin typeface="Arial" pitchFamily="34" charset="0"/>
              </a:endParaRPr>
            </a:p>
          </p:txBody>
        </p:sp>
      </p:grpSp>
      <p:sp>
        <p:nvSpPr>
          <p:cNvPr id="1033" name="TextBox 2"/>
          <p:cNvSpPr txBox="1">
            <a:spLocks noChangeArrowheads="1"/>
          </p:cNvSpPr>
          <p:nvPr userDrawn="1"/>
        </p:nvSpPr>
        <p:spPr bwMode="auto">
          <a:xfrm>
            <a:off x="806450" y="66119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endParaRPr kumimoji="1" lang="zh-TW" altLang="en-US">
              <a:solidFill>
                <a:prstClr val="black"/>
              </a:solidFill>
            </a:endParaRPr>
          </a:p>
        </p:txBody>
      </p:sp>
      <p:sp>
        <p:nvSpPr>
          <p:cNvPr id="13" name="Slide Number Placeholder 1"/>
          <p:cNvSpPr>
            <a:spLocks noGrp="1"/>
          </p:cNvSpPr>
          <p:nvPr>
            <p:ph type="sldNum" sz="quarter" idx="4"/>
          </p:nvPr>
        </p:nvSpPr>
        <p:spPr>
          <a:xfrm>
            <a:off x="6623050" y="648493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fld id="{CF8A0185-9EE6-43AC-B83F-2CFE9BEC84C0}" type="slidenum">
              <a:rPr lang="zh-TW" altLang="en-US"/>
              <a:pPr/>
              <a:t>‹#›</a:t>
            </a:fld>
            <a:endParaRPr lang="zh-TW" altLang="en-US"/>
          </a:p>
        </p:txBody>
      </p:sp>
      <p:sp>
        <p:nvSpPr>
          <p:cNvPr id="2" name="Text Placeholder 1"/>
          <p:cNvSpPr>
            <a:spLocks noGrp="1"/>
          </p:cNvSpPr>
          <p:nvPr>
            <p:ph type="body" idx="1"/>
          </p:nvPr>
        </p:nvSpPr>
        <p:spPr bwMode="auto">
          <a:xfrm>
            <a:off x="457200" y="132556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endParaRPr lang="en-GB" altLang="en-US" dirty="0" smtClean="0"/>
          </a:p>
        </p:txBody>
      </p:sp>
    </p:spTree>
    <p:extLst>
      <p:ext uri="{BB962C8B-B14F-4D97-AF65-F5344CB8AC3E}">
        <p14:creationId xmlns:p14="http://schemas.microsoft.com/office/powerpoint/2010/main" val="20389340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 id="2147483868" r:id="rId18"/>
    <p:sldLayoutId id="2147483844" r:id="rId19"/>
    <p:sldLayoutId id="2147483845" r:id="rId20"/>
    <p:sldLayoutId id="2147483869" r:id="rId21"/>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ts val="1200"/>
        </a:spcBef>
        <a:spcAft>
          <a:spcPct val="0"/>
        </a:spcAft>
        <a:buFont typeface="Arial" pitchFamily="34" charset="0"/>
        <a:buChar char="•"/>
        <a:defRPr sz="2000" kern="1200">
          <a:solidFill>
            <a:schemeClr val="tx1"/>
          </a:solidFill>
          <a:latin typeface="Arial"/>
          <a:ea typeface="MS PGothic" pitchFamily="34" charset="-128"/>
          <a:cs typeface="MS PGothic" pitchFamily="34" charset="-128"/>
        </a:defRPr>
      </a:lvl1pPr>
      <a:lvl2pPr marL="712788" indent="-355600" algn="l" defTabSz="539750" rtl="0" eaLnBrk="0" fontAlgn="base" hangingPunct="0">
        <a:spcBef>
          <a:spcPts val="1200"/>
        </a:spcBef>
        <a:spcAft>
          <a:spcPct val="0"/>
        </a:spcAft>
        <a:buFont typeface="Arial" pitchFamily="34" charset="0"/>
        <a:buChar char="–"/>
        <a:defRPr kern="1200">
          <a:solidFill>
            <a:schemeClr val="tx1"/>
          </a:solidFill>
          <a:latin typeface="Arial"/>
          <a:ea typeface="MS PGothic" pitchFamily="34" charset="-128"/>
          <a:cs typeface="Arial"/>
        </a:defRPr>
      </a:lvl2pPr>
      <a:lvl3pPr marL="1079500" indent="-358775" algn="l" defTabSz="457200" rtl="0" eaLnBrk="0" fontAlgn="base" hangingPunct="0">
        <a:spcBef>
          <a:spcPts val="12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527175" indent="-274638" algn="l" defTabSz="457200" rtl="0" eaLnBrk="0" fontAlgn="base" hangingPunct="0">
        <a:spcBef>
          <a:spcPts val="1200"/>
        </a:spcBef>
        <a:spcAft>
          <a:spcPct val="0"/>
        </a:spcAft>
        <a:buFont typeface="Arial" pitchFamily="34" charset="0"/>
        <a:buChar char="–"/>
        <a:defRPr sz="1400" kern="1200">
          <a:solidFill>
            <a:schemeClr val="tx1"/>
          </a:solidFill>
          <a:latin typeface="+mn-lt"/>
          <a:ea typeface="Arial" charset="0"/>
          <a:cs typeface="Arial" charset="0"/>
        </a:defRPr>
      </a:lvl4pPr>
      <a:lvl5pPr marL="2057400" indent="-228600" algn="l" defTabSz="457200" rtl="0" eaLnBrk="0" fontAlgn="base" hangingPunct="0">
        <a:spcBef>
          <a:spcPts val="1200"/>
        </a:spcBef>
        <a:spcAft>
          <a:spcPct val="0"/>
        </a:spcAft>
        <a:buFont typeface="Arial" pitchFamily="34" charset="0"/>
        <a:buChar char="»"/>
        <a:defRPr sz="12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377825" y="3738563"/>
            <a:ext cx="110479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r>
              <a:rPr lang="en-US" altLang="en-US" sz="3400" dirty="0" smtClean="0">
                <a:cs typeface="Arial" pitchFamily="34" charset="0"/>
              </a:rPr>
              <a:t>Java</a:t>
            </a:r>
            <a:endParaRPr lang="en-US" altLang="en-US" sz="3400" dirty="0">
              <a:cs typeface="Arial" pitchFamily="34" charset="0"/>
            </a:endParaRPr>
          </a:p>
        </p:txBody>
      </p:sp>
      <p:sp>
        <p:nvSpPr>
          <p:cNvPr id="10243" name="TextBox 1"/>
          <p:cNvSpPr txBox="1">
            <a:spLocks noChangeArrowheads="1"/>
          </p:cNvSpPr>
          <p:nvPr/>
        </p:nvSpPr>
        <p:spPr bwMode="auto">
          <a:xfrm>
            <a:off x="377825" y="4768663"/>
            <a:ext cx="29892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r>
              <a:rPr lang="en-US" altLang="en-US" sz="3400" dirty="0" smtClean="0">
                <a:cs typeface="Arial" pitchFamily="34" charset="0"/>
              </a:rPr>
              <a:t>Collections</a:t>
            </a:r>
            <a:endParaRPr lang="en-US" altLang="en-US" sz="3400" dirty="0">
              <a:cs typeface="Arial" pitchFamily="34" charset="0"/>
            </a:endParaRPr>
          </a:p>
        </p:txBody>
      </p:sp>
    </p:spTree>
    <p:extLst>
      <p:ext uri="{BB962C8B-B14F-4D97-AF65-F5344CB8AC3E}">
        <p14:creationId xmlns:p14="http://schemas.microsoft.com/office/powerpoint/2010/main" val="2502936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F8A0185-9EE6-43AC-B83F-2CFE9BEC84C0}" type="slidenum">
              <a:rPr lang="zh-TW" altLang="en-US" smtClean="0"/>
              <a:pPr/>
              <a:t>10</a:t>
            </a:fld>
            <a:endParaRPr lang="zh-TW" altLang="en-US"/>
          </a:p>
        </p:txBody>
      </p:sp>
      <p:sp>
        <p:nvSpPr>
          <p:cNvPr id="9" name="Title 8"/>
          <p:cNvSpPr>
            <a:spLocks noGrp="1"/>
          </p:cNvSpPr>
          <p:nvPr>
            <p:ph type="title"/>
          </p:nvPr>
        </p:nvSpPr>
        <p:spPr>
          <a:xfrm>
            <a:off x="444500" y="641350"/>
            <a:ext cx="8229600" cy="415925"/>
          </a:xfrm>
        </p:spPr>
        <p:txBody>
          <a:bodyPr/>
          <a:lstStyle/>
          <a:p>
            <a:r>
              <a:rPr lang="en-US" dirty="0" smtClean="0"/>
              <a:t>The Collection Interface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82072690"/>
              </p:ext>
            </p:extLst>
          </p:nvPr>
        </p:nvGraphicFramePr>
        <p:xfrm>
          <a:off x="2646023" y="2349500"/>
          <a:ext cx="3697627" cy="2494280"/>
        </p:xfrm>
        <a:graphic>
          <a:graphicData uri="http://schemas.openxmlformats.org/drawingml/2006/table">
            <a:tbl>
              <a:tblPr firstRow="1" bandRow="1">
                <a:tableStyleId>{22838BEF-8BB2-4498-84A7-C5851F593DF1}</a:tableStyleId>
              </a:tblPr>
              <a:tblGrid>
                <a:gridCol w="3697627"/>
              </a:tblGrid>
              <a:tr h="370840">
                <a:tc>
                  <a:txBody>
                    <a:bodyPr/>
                    <a:lstStyle/>
                    <a:p>
                      <a:pPr algn="ctr"/>
                      <a:r>
                        <a:rPr lang="en-US" dirty="0" smtClean="0">
                          <a:latin typeface="Consolas" panose="020B0609020204030204" pitchFamily="49" charset="0"/>
                          <a:cs typeface="Consolas" panose="020B0609020204030204" pitchFamily="49" charset="0"/>
                        </a:rPr>
                        <a:t>&lt;&lt;interface&gt;&gt;</a:t>
                      </a:r>
                    </a:p>
                    <a:p>
                      <a:pPr algn="ctr"/>
                      <a:r>
                        <a:rPr lang="en-US" dirty="0" smtClean="0">
                          <a:latin typeface="Consolas" panose="020B0609020204030204" pitchFamily="49" charset="0"/>
                          <a:cs typeface="Consolas" panose="020B0609020204030204" pitchFamily="49" charset="0"/>
                        </a:rPr>
                        <a:t>Collection</a:t>
                      </a:r>
                      <a:endParaRPr lang="en-GB" b="1" dirty="0">
                        <a:latin typeface="Consolas" panose="020B0609020204030204" pitchFamily="49" charset="0"/>
                        <a:cs typeface="Consolas" panose="020B0609020204030204" pitchFamily="49" charset="0"/>
                      </a:endParaRPr>
                    </a:p>
                  </a:txBody>
                  <a:tcPr/>
                </a:tc>
              </a:tr>
              <a:tr h="370840">
                <a:tc>
                  <a:txBody>
                    <a:bodyPr/>
                    <a:lstStyle/>
                    <a:p>
                      <a:r>
                        <a:rPr lang="en-US" dirty="0" err="1" smtClean="0">
                          <a:latin typeface="Consolas" panose="020B0609020204030204" pitchFamily="49" charset="0"/>
                          <a:cs typeface="Consolas" panose="020B0609020204030204" pitchFamily="49" charset="0"/>
                        </a:rPr>
                        <a:t>boolean</a:t>
                      </a: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add(E</a:t>
                      </a:r>
                      <a:r>
                        <a:rPr lang="en-US" b="1" baseline="0" dirty="0" smtClean="0">
                          <a:latin typeface="Consolas" panose="020B0609020204030204" pitchFamily="49" charset="0"/>
                          <a:cs typeface="Consolas" panose="020B0609020204030204" pitchFamily="49" charset="0"/>
                        </a:rPr>
                        <a:t> e</a:t>
                      </a:r>
                      <a:r>
                        <a:rPr lang="en-US" b="1" dirty="0" smtClean="0">
                          <a:latin typeface="Consolas" panose="020B0609020204030204" pitchFamily="49" charset="0"/>
                          <a:cs typeface="Consolas" panose="020B0609020204030204" pitchFamily="49" charset="0"/>
                        </a:rPr>
                        <a:t>)</a:t>
                      </a:r>
                      <a:endParaRPr lang="en-GB" b="1"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void </a:t>
                      </a:r>
                      <a:r>
                        <a:rPr lang="en-US" b="1" dirty="0" smtClean="0">
                          <a:latin typeface="Consolas" panose="020B0609020204030204" pitchFamily="49" charset="0"/>
                          <a:cs typeface="Consolas" panose="020B0609020204030204" pitchFamily="49" charset="0"/>
                        </a:rPr>
                        <a:t>clear()</a:t>
                      </a:r>
                      <a:endParaRPr lang="en-GB" b="1" dirty="0">
                        <a:latin typeface="Consolas" panose="020B0609020204030204" pitchFamily="49" charset="0"/>
                        <a:cs typeface="Consolas" panose="020B0609020204030204" pitchFamily="49" charset="0"/>
                      </a:endParaRPr>
                    </a:p>
                  </a:txBody>
                  <a:tcPr/>
                </a:tc>
              </a:tr>
              <a:tr h="370840">
                <a:tc>
                  <a:txBody>
                    <a:bodyPr/>
                    <a:lstStyle/>
                    <a:p>
                      <a:r>
                        <a:rPr lang="en-US" dirty="0" err="1" smtClean="0">
                          <a:latin typeface="Consolas" panose="020B0609020204030204" pitchFamily="49" charset="0"/>
                          <a:cs typeface="Consolas" panose="020B0609020204030204" pitchFamily="49" charset="0"/>
                        </a:rPr>
                        <a:t>boolean</a:t>
                      </a:r>
                      <a:r>
                        <a:rPr lang="en-US" b="1" dirty="0" smtClean="0">
                          <a:latin typeface="Consolas" panose="020B0609020204030204" pitchFamily="49" charset="0"/>
                          <a:cs typeface="Consolas" panose="020B0609020204030204" pitchFamily="49" charset="0"/>
                        </a:rPr>
                        <a:t> contains(Object o)</a:t>
                      </a:r>
                      <a:endParaRPr lang="en-GB" b="1" dirty="0">
                        <a:latin typeface="Consolas" panose="020B0609020204030204" pitchFamily="49" charset="0"/>
                        <a:cs typeface="Consolas" panose="020B0609020204030204" pitchFamily="49" charset="0"/>
                      </a:endParaRPr>
                    </a:p>
                  </a:txBody>
                  <a:tcPr/>
                </a:tc>
              </a:tr>
              <a:tr h="370840">
                <a:tc>
                  <a:txBody>
                    <a:bodyPr/>
                    <a:lstStyle/>
                    <a:p>
                      <a:r>
                        <a:rPr lang="en-US" dirty="0" err="1" smtClean="0">
                          <a:latin typeface="Consolas" panose="020B0609020204030204" pitchFamily="49" charset="0"/>
                          <a:cs typeface="Consolas" panose="020B0609020204030204" pitchFamily="49" charset="0"/>
                        </a:rPr>
                        <a:t>boolean</a:t>
                      </a: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remove(Object</a:t>
                      </a:r>
                      <a:r>
                        <a:rPr lang="en-US" b="1" baseline="0" dirty="0" smtClean="0">
                          <a:latin typeface="Consolas" panose="020B0609020204030204" pitchFamily="49" charset="0"/>
                          <a:cs typeface="Consolas" panose="020B0609020204030204" pitchFamily="49" charset="0"/>
                        </a:rPr>
                        <a:t> o</a:t>
                      </a:r>
                      <a:r>
                        <a:rPr lang="en-US" b="1" dirty="0" smtClean="0">
                          <a:latin typeface="Consolas" panose="020B0609020204030204" pitchFamily="49" charset="0"/>
                          <a:cs typeface="Consolas" panose="020B0609020204030204" pitchFamily="49" charset="0"/>
                        </a:rPr>
                        <a:t>)</a:t>
                      </a:r>
                      <a:endParaRPr lang="en-GB" b="1" dirty="0">
                        <a:latin typeface="Consolas" panose="020B0609020204030204" pitchFamily="49" charset="0"/>
                        <a:cs typeface="Consolas" panose="020B0609020204030204" pitchFamily="49" charset="0"/>
                      </a:endParaRPr>
                    </a:p>
                  </a:txBody>
                  <a:tcPr/>
                </a:tc>
              </a:tr>
              <a:tr h="370840">
                <a:tc>
                  <a:txBody>
                    <a:bodyPr/>
                    <a:lstStyle/>
                    <a:p>
                      <a:r>
                        <a:rPr lang="en-US" dirty="0" err="1" smtClean="0">
                          <a:latin typeface="Consolas" panose="020B0609020204030204" pitchFamily="49" charset="0"/>
                          <a:cs typeface="Consolas" panose="020B0609020204030204" pitchFamily="49" charset="0"/>
                        </a:rPr>
                        <a:t>int</a:t>
                      </a: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size()</a:t>
                      </a:r>
                      <a:endParaRPr lang="en-GB" b="1"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1899670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a:p>
            <a:pPr>
              <a:spcBef>
                <a:spcPts val="1200"/>
              </a:spcBef>
            </a:pPr>
            <a:r>
              <a:rPr lang="en-US" dirty="0" smtClean="0"/>
              <a:t>Ordered collection (also known as a </a:t>
            </a:r>
            <a:r>
              <a:rPr lang="en-US" i="1" dirty="0" smtClean="0"/>
              <a:t>sequence</a:t>
            </a:r>
            <a:r>
              <a:rPr lang="en-US" dirty="0" smtClean="0"/>
              <a:t>)</a:t>
            </a:r>
          </a:p>
          <a:p>
            <a:pPr>
              <a:spcBef>
                <a:spcPts val="1200"/>
              </a:spcBef>
            </a:pPr>
            <a:r>
              <a:rPr lang="en-US" dirty="0" smtClean="0"/>
              <a:t>Defines methods to manipulate elements by their position</a:t>
            </a:r>
          </a:p>
          <a:p>
            <a:pPr lvl="1">
              <a:spcBef>
                <a:spcPts val="1200"/>
              </a:spcBef>
            </a:pPr>
            <a:r>
              <a:rPr lang="en-US" dirty="0" smtClean="0"/>
              <a:t>Index driven – indices start from 0</a:t>
            </a:r>
          </a:p>
          <a:p>
            <a:pPr>
              <a:spcBef>
                <a:spcPts val="1200"/>
              </a:spcBef>
            </a:pPr>
            <a:r>
              <a:rPr lang="en-US" dirty="0" smtClean="0"/>
              <a:t>Typically allows duplicates</a:t>
            </a:r>
            <a:endParaRPr lang="en-GB" i="1" dirty="0"/>
          </a:p>
        </p:txBody>
      </p:sp>
      <p:sp>
        <p:nvSpPr>
          <p:cNvPr id="3" name="Slide Number Placeholder 2"/>
          <p:cNvSpPr>
            <a:spLocks noGrp="1"/>
          </p:cNvSpPr>
          <p:nvPr>
            <p:ph type="sldNum" sz="quarter" idx="12"/>
          </p:nvPr>
        </p:nvSpPr>
        <p:spPr/>
        <p:txBody>
          <a:bodyPr/>
          <a:lstStyle/>
          <a:p>
            <a:fld id="{A76E5CA1-F8A2-48BD-A2B8-0911C857861B}" type="slidenum">
              <a:rPr lang="zh-TW" altLang="en-US" smtClean="0"/>
              <a:pPr/>
              <a:t>11</a:t>
            </a:fld>
            <a:endParaRPr lang="zh-TW" altLang="en-US"/>
          </a:p>
        </p:txBody>
      </p:sp>
      <p:sp>
        <p:nvSpPr>
          <p:cNvPr id="4" name="Title 3"/>
          <p:cNvSpPr>
            <a:spLocks noGrp="1"/>
          </p:cNvSpPr>
          <p:nvPr>
            <p:ph type="title"/>
          </p:nvPr>
        </p:nvSpPr>
        <p:spPr/>
        <p:txBody>
          <a:bodyPr/>
          <a:lstStyle/>
          <a:p>
            <a:r>
              <a:rPr lang="en-US" dirty="0" smtClean="0"/>
              <a:t>The List Interface</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572281173"/>
              </p:ext>
            </p:extLst>
          </p:nvPr>
        </p:nvGraphicFramePr>
        <p:xfrm>
          <a:off x="2403475" y="1571625"/>
          <a:ext cx="4238625" cy="2494280"/>
        </p:xfrm>
        <a:graphic>
          <a:graphicData uri="http://schemas.openxmlformats.org/drawingml/2006/table">
            <a:tbl>
              <a:tblPr firstRow="1" bandRow="1">
                <a:tableStyleId>{22838BEF-8BB2-4498-84A7-C5851F593DF1}</a:tableStyleId>
              </a:tblPr>
              <a:tblGrid>
                <a:gridCol w="4238625"/>
              </a:tblGrid>
              <a:tr h="480124">
                <a:tc>
                  <a:txBody>
                    <a:bodyPr/>
                    <a:lstStyle/>
                    <a:p>
                      <a:pPr algn="ctr"/>
                      <a:r>
                        <a:rPr lang="en-US" dirty="0" smtClean="0">
                          <a:latin typeface="Consolas" panose="020B0609020204030204" pitchFamily="49" charset="0"/>
                          <a:cs typeface="Consolas" panose="020B0609020204030204" pitchFamily="49" charset="0"/>
                        </a:rPr>
                        <a:t>&lt;&lt;interface&gt;&gt;</a:t>
                      </a:r>
                    </a:p>
                    <a:p>
                      <a:pPr algn="ctr"/>
                      <a:r>
                        <a:rPr lang="en-US" dirty="0" smtClean="0">
                          <a:latin typeface="Consolas" panose="020B0609020204030204" pitchFamily="49" charset="0"/>
                          <a:cs typeface="Consolas" panose="020B0609020204030204" pitchFamily="49" charset="0"/>
                        </a:rPr>
                        <a:t>List</a:t>
                      </a:r>
                      <a:endParaRPr lang="en-GB" b="1" dirty="0">
                        <a:latin typeface="Consolas" panose="020B0609020204030204" pitchFamily="49" charset="0"/>
                        <a:cs typeface="Consolas" panose="020B0609020204030204" pitchFamily="49" charset="0"/>
                      </a:endParaRPr>
                    </a:p>
                  </a:txBody>
                  <a:tcPr/>
                </a:tc>
              </a:tr>
              <a:tr h="370840">
                <a:tc>
                  <a:txBody>
                    <a:bodyPr/>
                    <a:lstStyle/>
                    <a:p>
                      <a:r>
                        <a:rPr lang="en-US" dirty="0" err="1" smtClean="0">
                          <a:latin typeface="Consolas" panose="020B0609020204030204" pitchFamily="49" charset="0"/>
                          <a:cs typeface="Consolas" panose="020B0609020204030204" pitchFamily="49" charset="0"/>
                        </a:rPr>
                        <a:t>boolean</a:t>
                      </a: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add(</a:t>
                      </a:r>
                      <a:r>
                        <a:rPr lang="en-US" b="1" dirty="0" err="1" smtClean="0">
                          <a:latin typeface="Consolas" panose="020B0609020204030204" pitchFamily="49" charset="0"/>
                          <a:cs typeface="Consolas" panose="020B0609020204030204" pitchFamily="49" charset="0"/>
                        </a:rPr>
                        <a:t>int</a:t>
                      </a:r>
                      <a:r>
                        <a:rPr lang="en-US" b="1" dirty="0" smtClean="0">
                          <a:latin typeface="Consolas" panose="020B0609020204030204" pitchFamily="49" charset="0"/>
                          <a:cs typeface="Consolas" panose="020B0609020204030204" pitchFamily="49" charset="0"/>
                        </a:rPr>
                        <a:t> index, E</a:t>
                      </a:r>
                      <a:r>
                        <a:rPr lang="en-US" b="1" baseline="0" dirty="0" smtClean="0">
                          <a:latin typeface="Consolas" panose="020B0609020204030204" pitchFamily="49" charset="0"/>
                          <a:cs typeface="Consolas" panose="020B0609020204030204" pitchFamily="49" charset="0"/>
                        </a:rPr>
                        <a:t> e</a:t>
                      </a:r>
                      <a:r>
                        <a:rPr lang="en-US" b="1" dirty="0" smtClean="0">
                          <a:latin typeface="Consolas" panose="020B0609020204030204" pitchFamily="49" charset="0"/>
                          <a:cs typeface="Consolas" panose="020B0609020204030204" pitchFamily="49" charset="0"/>
                        </a:rPr>
                        <a:t>)</a:t>
                      </a:r>
                      <a:endParaRPr lang="en-GB" b="1"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E</a:t>
                      </a:r>
                      <a:r>
                        <a:rPr lang="en-US" b="1" dirty="0" smtClean="0">
                          <a:latin typeface="Consolas" panose="020B0609020204030204" pitchFamily="49" charset="0"/>
                          <a:cs typeface="Consolas" panose="020B0609020204030204" pitchFamily="49" charset="0"/>
                        </a:rPr>
                        <a:t> get(</a:t>
                      </a:r>
                      <a:r>
                        <a:rPr lang="en-US" b="1" dirty="0" err="1" smtClean="0">
                          <a:latin typeface="Consolas" panose="020B0609020204030204" pitchFamily="49" charset="0"/>
                          <a:cs typeface="Consolas" panose="020B0609020204030204" pitchFamily="49" charset="0"/>
                        </a:rPr>
                        <a:t>int</a:t>
                      </a:r>
                      <a:r>
                        <a:rPr lang="en-US" b="1" baseline="0" dirty="0" smtClean="0">
                          <a:latin typeface="Consolas" panose="020B0609020204030204" pitchFamily="49" charset="0"/>
                          <a:cs typeface="Consolas" panose="020B0609020204030204" pitchFamily="49" charset="0"/>
                        </a:rPr>
                        <a:t> index</a:t>
                      </a:r>
                      <a:r>
                        <a:rPr lang="en-US" b="1" dirty="0" smtClean="0">
                          <a:latin typeface="Consolas" panose="020B0609020204030204" pitchFamily="49" charset="0"/>
                          <a:cs typeface="Consolas" panose="020B0609020204030204" pitchFamily="49" charset="0"/>
                        </a:rPr>
                        <a:t>)</a:t>
                      </a:r>
                      <a:endParaRPr lang="en-GB" b="1" dirty="0">
                        <a:latin typeface="Consolas" panose="020B0609020204030204" pitchFamily="49" charset="0"/>
                        <a:cs typeface="Consolas" panose="020B0609020204030204" pitchFamily="49" charset="0"/>
                      </a:endParaRPr>
                    </a:p>
                  </a:txBody>
                  <a:tcPr/>
                </a:tc>
              </a:tr>
              <a:tr h="370840">
                <a:tc>
                  <a:txBody>
                    <a:bodyPr/>
                    <a:lstStyle/>
                    <a:p>
                      <a:r>
                        <a:rPr lang="en-US" dirty="0" err="1" smtClean="0">
                          <a:latin typeface="Consolas" panose="020B0609020204030204" pitchFamily="49" charset="0"/>
                          <a:cs typeface="Consolas" panose="020B0609020204030204" pitchFamily="49" charset="0"/>
                        </a:rPr>
                        <a:t>int</a:t>
                      </a:r>
                      <a:r>
                        <a:rPr lang="en-US"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indexOf</a:t>
                      </a:r>
                      <a:r>
                        <a:rPr lang="en-US" b="1" dirty="0" smtClean="0">
                          <a:latin typeface="Consolas" panose="020B0609020204030204" pitchFamily="49" charset="0"/>
                          <a:cs typeface="Consolas" panose="020B0609020204030204" pitchFamily="49" charset="0"/>
                        </a:rPr>
                        <a:t>(Object o)</a:t>
                      </a:r>
                      <a:endParaRPr lang="en-GB" b="1"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E </a:t>
                      </a:r>
                      <a:r>
                        <a:rPr lang="en-US" b="1" dirty="0" smtClean="0">
                          <a:latin typeface="Consolas" panose="020B0609020204030204" pitchFamily="49" charset="0"/>
                          <a:cs typeface="Consolas" panose="020B0609020204030204" pitchFamily="49" charset="0"/>
                        </a:rPr>
                        <a:t>remove(</a:t>
                      </a:r>
                      <a:r>
                        <a:rPr lang="en-US" b="1" dirty="0" err="1" smtClean="0">
                          <a:latin typeface="Consolas" panose="020B0609020204030204" pitchFamily="49" charset="0"/>
                          <a:cs typeface="Consolas" panose="020B0609020204030204" pitchFamily="49" charset="0"/>
                        </a:rPr>
                        <a:t>int</a:t>
                      </a:r>
                      <a:r>
                        <a:rPr lang="en-US" b="1" dirty="0" smtClean="0">
                          <a:latin typeface="Consolas" panose="020B0609020204030204" pitchFamily="49" charset="0"/>
                          <a:cs typeface="Consolas" panose="020B0609020204030204" pitchFamily="49" charset="0"/>
                        </a:rPr>
                        <a:t> index)</a:t>
                      </a:r>
                      <a:endParaRPr lang="en-GB" b="1"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Consolas" panose="020B0609020204030204" pitchFamily="49" charset="0"/>
                          <a:cs typeface="Consolas" panose="020B0609020204030204" pitchFamily="49" charset="0"/>
                        </a:rPr>
                        <a:t>E </a:t>
                      </a:r>
                      <a:r>
                        <a:rPr lang="en-US" b="1" dirty="0" smtClean="0">
                          <a:latin typeface="Consolas" panose="020B0609020204030204" pitchFamily="49" charset="0"/>
                          <a:cs typeface="Consolas" panose="020B0609020204030204" pitchFamily="49" charset="0"/>
                        </a:rPr>
                        <a:t>set(</a:t>
                      </a:r>
                      <a:r>
                        <a:rPr lang="en-US" b="1" dirty="0" err="1" smtClean="0">
                          <a:latin typeface="Consolas" panose="020B0609020204030204" pitchFamily="49" charset="0"/>
                          <a:cs typeface="Consolas" panose="020B0609020204030204" pitchFamily="49" charset="0"/>
                        </a:rPr>
                        <a:t>int</a:t>
                      </a:r>
                      <a:r>
                        <a:rPr lang="en-US" b="1" dirty="0" smtClean="0">
                          <a:latin typeface="Consolas" panose="020B0609020204030204" pitchFamily="49" charset="0"/>
                          <a:cs typeface="Consolas" panose="020B0609020204030204" pitchFamily="49" charset="0"/>
                        </a:rPr>
                        <a:t> index, E e)</a:t>
                      </a:r>
                      <a:endParaRPr lang="en-GB" b="1"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3705396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GB" dirty="0"/>
          </a:p>
        </p:txBody>
      </p:sp>
      <p:sp>
        <p:nvSpPr>
          <p:cNvPr id="3" name="Slide Number Placeholder 2"/>
          <p:cNvSpPr>
            <a:spLocks noGrp="1"/>
          </p:cNvSpPr>
          <p:nvPr>
            <p:ph type="sldNum" sz="quarter" idx="12"/>
          </p:nvPr>
        </p:nvSpPr>
        <p:spPr/>
        <p:txBody>
          <a:bodyPr/>
          <a:lstStyle/>
          <a:p>
            <a:fld id="{A76E5CA1-F8A2-48BD-A2B8-0911C857861B}" type="slidenum">
              <a:rPr lang="zh-TW" altLang="en-US" smtClean="0"/>
              <a:pPr/>
              <a:t>12</a:t>
            </a:fld>
            <a:endParaRPr lang="zh-TW" altLang="en-US"/>
          </a:p>
        </p:txBody>
      </p:sp>
      <p:sp>
        <p:nvSpPr>
          <p:cNvPr id="4" name="Title 3"/>
          <p:cNvSpPr>
            <a:spLocks noGrp="1"/>
          </p:cNvSpPr>
          <p:nvPr>
            <p:ph type="title"/>
          </p:nvPr>
        </p:nvSpPr>
        <p:spPr/>
        <p:txBody>
          <a:bodyPr/>
          <a:lstStyle/>
          <a:p>
            <a:r>
              <a:rPr lang="en-US" dirty="0" smtClean="0"/>
              <a:t>List Implementations</a:t>
            </a:r>
            <a:endParaRPr lang="en-GB" dirty="0"/>
          </a:p>
        </p:txBody>
      </p:sp>
      <p:cxnSp>
        <p:nvCxnSpPr>
          <p:cNvPr id="10" name="Straight Arrow Connector 9"/>
          <p:cNvCxnSpPr>
            <a:stCxn id="6" idx="0"/>
          </p:cNvCxnSpPr>
          <p:nvPr/>
        </p:nvCxnSpPr>
        <p:spPr>
          <a:xfrm flipV="1">
            <a:off x="1824037" y="2665224"/>
            <a:ext cx="1347788" cy="921890"/>
          </a:xfrm>
          <a:prstGeom prst="straightConnector1">
            <a:avLst/>
          </a:prstGeom>
          <a:ln>
            <a:prstDash val="sysDash"/>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a:stCxn id="7" idx="0"/>
          </p:cNvCxnSpPr>
          <p:nvPr/>
        </p:nvCxnSpPr>
        <p:spPr>
          <a:xfrm flipH="1" flipV="1">
            <a:off x="5457827" y="2665223"/>
            <a:ext cx="1471610" cy="921892"/>
          </a:xfrm>
          <a:prstGeom prst="straightConnector1">
            <a:avLst/>
          </a:prstGeom>
          <a:ln>
            <a:prstDash val="sysDash"/>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8" idx="0"/>
            <a:endCxn id="5" idx="2"/>
          </p:cNvCxnSpPr>
          <p:nvPr/>
        </p:nvCxnSpPr>
        <p:spPr>
          <a:xfrm flipH="1" flipV="1">
            <a:off x="4373562" y="2665223"/>
            <a:ext cx="3175" cy="921891"/>
          </a:xfrm>
          <a:prstGeom prst="straightConnector1">
            <a:avLst/>
          </a:prstGeom>
          <a:ln>
            <a:prstDash val="sysDash"/>
            <a:tailEnd type="arrow"/>
          </a:ln>
        </p:spPr>
        <p:style>
          <a:lnRef idx="3">
            <a:schemeClr val="dk1"/>
          </a:lnRef>
          <a:fillRef idx="0">
            <a:schemeClr val="dk1"/>
          </a:fillRef>
          <a:effectRef idx="2">
            <a:schemeClr val="dk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347457331"/>
              </p:ext>
            </p:extLst>
          </p:nvPr>
        </p:nvGraphicFramePr>
        <p:xfrm>
          <a:off x="2857500" y="2025143"/>
          <a:ext cx="3032125" cy="640080"/>
        </p:xfrm>
        <a:graphic>
          <a:graphicData uri="http://schemas.openxmlformats.org/drawingml/2006/table">
            <a:tbl>
              <a:tblPr firstRow="1" bandRow="1">
                <a:tableStyleId>{22838BEF-8BB2-4498-84A7-C5851F593DF1}</a:tableStyleId>
              </a:tblPr>
              <a:tblGrid>
                <a:gridCol w="3032125"/>
              </a:tblGrid>
              <a:tr h="480124">
                <a:tc>
                  <a:txBody>
                    <a:bodyPr/>
                    <a:lstStyle/>
                    <a:p>
                      <a:pPr algn="ctr"/>
                      <a:r>
                        <a:rPr lang="en-US" dirty="0" smtClean="0">
                          <a:latin typeface="Consolas" panose="020B0609020204030204" pitchFamily="49" charset="0"/>
                          <a:cs typeface="Consolas" panose="020B0609020204030204" pitchFamily="49" charset="0"/>
                        </a:rPr>
                        <a:t>&lt;&lt;interface&gt;&gt;</a:t>
                      </a:r>
                    </a:p>
                    <a:p>
                      <a:pPr algn="ctr"/>
                      <a:r>
                        <a:rPr lang="en-US" dirty="0" smtClean="0">
                          <a:latin typeface="Consolas" panose="020B0609020204030204" pitchFamily="49" charset="0"/>
                          <a:cs typeface="Consolas" panose="020B0609020204030204" pitchFamily="49" charset="0"/>
                        </a:rPr>
                        <a:t>List</a:t>
                      </a:r>
                      <a:endParaRPr lang="en-GB" b="1" dirty="0">
                        <a:latin typeface="Consolas" panose="020B0609020204030204" pitchFamily="49" charset="0"/>
                        <a:cs typeface="Consolas" panose="020B0609020204030204" pitchFamily="49"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67828007"/>
              </p:ext>
            </p:extLst>
          </p:nvPr>
        </p:nvGraphicFramePr>
        <p:xfrm>
          <a:off x="619125" y="3587114"/>
          <a:ext cx="2409825" cy="1693547"/>
        </p:xfrm>
        <a:graphic>
          <a:graphicData uri="http://schemas.openxmlformats.org/drawingml/2006/table">
            <a:tbl>
              <a:tblPr firstRow="1" bandRow="1">
                <a:tableStyleId>{22838BEF-8BB2-4498-84A7-C5851F593DF1}</a:tableStyleId>
              </a:tblPr>
              <a:tblGrid>
                <a:gridCol w="2409825"/>
              </a:tblGrid>
              <a:tr h="527686">
                <a:tc>
                  <a:txBody>
                    <a:bodyPr/>
                    <a:lstStyle/>
                    <a:p>
                      <a:pPr algn="ctr"/>
                      <a:r>
                        <a:rPr lang="en-US" i="0" dirty="0" err="1" smtClean="0">
                          <a:latin typeface="Consolas" panose="020B0609020204030204" pitchFamily="49" charset="0"/>
                          <a:cs typeface="Consolas" panose="020B0609020204030204" pitchFamily="49" charset="0"/>
                        </a:rPr>
                        <a:t>ArrayList</a:t>
                      </a:r>
                      <a:endParaRPr lang="en-GB" b="1" i="0" dirty="0">
                        <a:latin typeface="Consolas" panose="020B0609020204030204" pitchFamily="49" charset="0"/>
                        <a:cs typeface="Consolas" panose="020B0609020204030204" pitchFamily="49" charset="0"/>
                      </a:endParaRPr>
                    </a:p>
                  </a:txBody>
                  <a:tcPr/>
                </a:tc>
              </a:tr>
              <a:tr h="602086">
                <a:tc>
                  <a:txBody>
                    <a:bodyPr/>
                    <a:lstStyle/>
                    <a:p>
                      <a:pPr algn="ctr"/>
                      <a:r>
                        <a:rPr lang="en-GB" sz="1800" dirty="0" smtClean="0"/>
                        <a:t>Fast iteration</a:t>
                      </a:r>
                      <a:endParaRPr lang="en-GB" sz="1800" b="1" dirty="0" smtClean="0"/>
                    </a:p>
                  </a:txBody>
                  <a:tcPr/>
                </a:tc>
              </a:tr>
              <a:tr h="563775">
                <a:tc>
                  <a:txBody>
                    <a:bodyPr/>
                    <a:lstStyle/>
                    <a:p>
                      <a:pPr algn="ctr"/>
                      <a:r>
                        <a:rPr lang="en-GB" sz="1800" dirty="0" smtClean="0"/>
                        <a:t>Random access</a:t>
                      </a:r>
                      <a:endParaRPr lang="en-GB" sz="1800" b="1" dirty="0" smtClean="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47886849"/>
              </p:ext>
            </p:extLst>
          </p:nvPr>
        </p:nvGraphicFramePr>
        <p:xfrm>
          <a:off x="5724525" y="3587115"/>
          <a:ext cx="2409825" cy="1755796"/>
        </p:xfrm>
        <a:graphic>
          <a:graphicData uri="http://schemas.openxmlformats.org/drawingml/2006/table">
            <a:tbl>
              <a:tblPr firstRow="1" bandRow="1">
                <a:tableStyleId>{22838BEF-8BB2-4498-84A7-C5851F593DF1}</a:tableStyleId>
              </a:tblPr>
              <a:tblGrid>
                <a:gridCol w="2409825"/>
              </a:tblGrid>
              <a:tr h="527685">
                <a:tc>
                  <a:txBody>
                    <a:bodyPr/>
                    <a:lstStyle/>
                    <a:p>
                      <a:pPr algn="ctr"/>
                      <a:r>
                        <a:rPr lang="en-US" dirty="0" smtClean="0">
                          <a:latin typeface="Consolas" panose="020B0609020204030204" pitchFamily="49" charset="0"/>
                          <a:cs typeface="Consolas" panose="020B0609020204030204" pitchFamily="49" charset="0"/>
                        </a:rPr>
                        <a:t>Vector</a:t>
                      </a:r>
                      <a:endParaRPr lang="en-GB" b="1" dirty="0">
                        <a:latin typeface="Consolas" panose="020B0609020204030204" pitchFamily="49" charset="0"/>
                        <a:cs typeface="Consolas" panose="020B0609020204030204" pitchFamily="49" charset="0"/>
                      </a:endParaRPr>
                    </a:p>
                  </a:txBody>
                  <a:tcPr/>
                </a:tc>
              </a:tr>
              <a:tr h="638175">
                <a:tc>
                  <a:txBody>
                    <a:bodyPr/>
                    <a:lstStyle/>
                    <a:p>
                      <a:pPr algn="ctr"/>
                      <a:r>
                        <a:rPr lang="en-GB" sz="1800" dirty="0" smtClean="0"/>
                        <a:t>Slower than </a:t>
                      </a:r>
                      <a:r>
                        <a:rPr lang="en-GB" sz="1800" dirty="0" err="1" smtClean="0"/>
                        <a:t>ArrayList</a:t>
                      </a:r>
                      <a:endParaRPr lang="en-GB" sz="1800" b="1" dirty="0"/>
                    </a:p>
                  </a:txBody>
                  <a:tcPr/>
                </a:tc>
              </a:tr>
              <a:tr h="589936">
                <a:tc>
                  <a:txBody>
                    <a:bodyPr/>
                    <a:lstStyle/>
                    <a:p>
                      <a:pPr algn="ctr"/>
                      <a:r>
                        <a:rPr lang="en-GB" sz="1800" dirty="0" smtClean="0"/>
                        <a:t>Thread safe</a:t>
                      </a:r>
                      <a:endParaRPr lang="en-GB" sz="1800" b="1"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45375190"/>
              </p:ext>
            </p:extLst>
          </p:nvPr>
        </p:nvGraphicFramePr>
        <p:xfrm>
          <a:off x="3171825" y="3587114"/>
          <a:ext cx="2409825" cy="1882141"/>
        </p:xfrm>
        <a:graphic>
          <a:graphicData uri="http://schemas.openxmlformats.org/drawingml/2006/table">
            <a:tbl>
              <a:tblPr firstRow="1" bandRow="1">
                <a:tableStyleId>{22838BEF-8BB2-4498-84A7-C5851F593DF1}</a:tableStyleId>
              </a:tblPr>
              <a:tblGrid>
                <a:gridCol w="2409825"/>
              </a:tblGrid>
              <a:tr h="527686">
                <a:tc>
                  <a:txBody>
                    <a:bodyPr/>
                    <a:lstStyle/>
                    <a:p>
                      <a:pPr algn="ctr"/>
                      <a:r>
                        <a:rPr lang="en-US" dirty="0" err="1" smtClean="0">
                          <a:latin typeface="Consolas" panose="020B0609020204030204" pitchFamily="49" charset="0"/>
                          <a:cs typeface="Consolas" panose="020B0609020204030204" pitchFamily="49" charset="0"/>
                        </a:rPr>
                        <a:t>LinkedList</a:t>
                      </a:r>
                      <a:endParaRPr lang="en-GB" b="1" dirty="0">
                        <a:latin typeface="Consolas" panose="020B0609020204030204" pitchFamily="49" charset="0"/>
                        <a:cs typeface="Consolas" panose="020B0609020204030204" pitchFamily="49" charset="0"/>
                      </a:endParaRPr>
                    </a:p>
                  </a:txBody>
                  <a:tcPr/>
                </a:tc>
              </a:tr>
              <a:tr h="714375">
                <a:tc>
                  <a:txBody>
                    <a:bodyPr/>
                    <a:lstStyle/>
                    <a:p>
                      <a:pPr algn="ctr"/>
                      <a:r>
                        <a:rPr lang="en-GB" sz="1800" dirty="0" smtClean="0"/>
                        <a:t>Useful for adding elements at the end</a:t>
                      </a:r>
                      <a:endParaRPr lang="en-GB" sz="1800" b="1" dirty="0"/>
                    </a:p>
                  </a:txBody>
                  <a:tcPr/>
                </a:tc>
              </a:tr>
              <a:tr h="489649">
                <a:tc>
                  <a:txBody>
                    <a:bodyPr/>
                    <a:lstStyle/>
                    <a:p>
                      <a:pPr algn="ctr"/>
                      <a:r>
                        <a:rPr lang="en-GB" sz="1800" dirty="0" smtClean="0"/>
                        <a:t>Also implements </a:t>
                      </a:r>
                      <a:r>
                        <a:rPr lang="en-GB" sz="1800" i="1" dirty="0" smtClean="0"/>
                        <a:t>Queue</a:t>
                      </a:r>
                      <a:endParaRPr lang="en-GB" sz="1800" b="1" i="1" dirty="0"/>
                    </a:p>
                  </a:txBody>
                  <a:tcPr/>
                </a:tc>
              </a:tr>
            </a:tbl>
          </a:graphicData>
        </a:graphic>
      </p:graphicFrame>
    </p:spTree>
    <p:extLst>
      <p:ext uri="{BB962C8B-B14F-4D97-AF65-F5344CB8AC3E}">
        <p14:creationId xmlns:p14="http://schemas.microsoft.com/office/powerpoint/2010/main" val="1814112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dirty="0" smtClean="0"/>
          </a:p>
          <a:p>
            <a:endParaRPr lang="en-US" dirty="0"/>
          </a:p>
          <a:p>
            <a:endParaRPr lang="en-US" dirty="0" smtClean="0"/>
          </a:p>
          <a:p>
            <a:pPr marL="0" indent="0">
              <a:buNone/>
            </a:pPr>
            <a:endParaRPr lang="en-US" dirty="0"/>
          </a:p>
          <a:p>
            <a:endParaRPr lang="en-US" dirty="0" smtClean="0"/>
          </a:p>
          <a:p>
            <a:endParaRPr lang="en-US" dirty="0"/>
          </a:p>
          <a:p>
            <a:endParaRPr lang="en-US" dirty="0" smtClean="0"/>
          </a:p>
          <a:p>
            <a:endParaRPr lang="en-US" dirty="0" smtClean="0"/>
          </a:p>
          <a:p>
            <a:r>
              <a:rPr lang="en-US" dirty="0" smtClean="0"/>
              <a:t>Useful for FIFO / LIFO collections</a:t>
            </a:r>
          </a:p>
          <a:p>
            <a:r>
              <a:rPr lang="en-US" dirty="0" smtClean="0"/>
              <a:t>Defines different access methods</a:t>
            </a:r>
          </a:p>
          <a:p>
            <a:pPr lvl="1"/>
            <a:r>
              <a:rPr lang="en-US" dirty="0" smtClean="0"/>
              <a:t>One throws exception if unsuccessful</a:t>
            </a:r>
          </a:p>
          <a:p>
            <a:pPr lvl="1"/>
            <a:r>
              <a:rPr lang="en-US" dirty="0" smtClean="0"/>
              <a:t>One returns a </a:t>
            </a:r>
            <a:r>
              <a:rPr lang="en-US" dirty="0" err="1" smtClean="0"/>
              <a:t>boolean</a:t>
            </a:r>
            <a:r>
              <a:rPr lang="en-US" dirty="0" smtClean="0"/>
              <a:t> value</a:t>
            </a:r>
          </a:p>
          <a:p>
            <a:r>
              <a:rPr lang="en-US" dirty="0"/>
              <a:t>Typically allows duplicates</a:t>
            </a:r>
            <a:endParaRPr lang="en-US" dirty="0" smtClean="0"/>
          </a:p>
          <a:p>
            <a:pPr lvl="1"/>
            <a:endParaRPr lang="en-US" dirty="0"/>
          </a:p>
          <a:p>
            <a:endParaRPr lang="en-US" dirty="0" smtClean="0"/>
          </a:p>
          <a:p>
            <a:endParaRPr lang="en-US" dirty="0" smtClean="0"/>
          </a:p>
          <a:p>
            <a:endParaRPr lang="en-US" dirty="0"/>
          </a:p>
          <a:p>
            <a:endParaRPr lang="en-US" dirty="0"/>
          </a:p>
        </p:txBody>
      </p:sp>
      <p:sp>
        <p:nvSpPr>
          <p:cNvPr id="3" name="Slide Number Placeholder 2"/>
          <p:cNvSpPr>
            <a:spLocks noGrp="1"/>
          </p:cNvSpPr>
          <p:nvPr>
            <p:ph type="sldNum" sz="quarter" idx="12"/>
          </p:nvPr>
        </p:nvSpPr>
        <p:spPr/>
        <p:txBody>
          <a:bodyPr/>
          <a:lstStyle/>
          <a:p>
            <a:fld id="{A76E5CA1-F8A2-48BD-A2B8-0911C857861B}" type="slidenum">
              <a:rPr lang="zh-TW" altLang="en-US" smtClean="0"/>
              <a:pPr/>
              <a:t>13</a:t>
            </a:fld>
            <a:endParaRPr lang="zh-TW" altLang="en-US"/>
          </a:p>
        </p:txBody>
      </p:sp>
      <p:sp>
        <p:nvSpPr>
          <p:cNvPr id="4" name="Title 3"/>
          <p:cNvSpPr>
            <a:spLocks noGrp="1"/>
          </p:cNvSpPr>
          <p:nvPr>
            <p:ph type="title"/>
          </p:nvPr>
        </p:nvSpPr>
        <p:spPr/>
        <p:txBody>
          <a:bodyPr/>
          <a:lstStyle/>
          <a:p>
            <a:r>
              <a:rPr lang="en-US" dirty="0" smtClean="0"/>
              <a:t>The Queue Interface</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301097393"/>
              </p:ext>
            </p:extLst>
          </p:nvPr>
        </p:nvGraphicFramePr>
        <p:xfrm>
          <a:off x="1609725" y="1268794"/>
          <a:ext cx="5895975" cy="2865120"/>
        </p:xfrm>
        <a:graphic>
          <a:graphicData uri="http://schemas.openxmlformats.org/drawingml/2006/table">
            <a:tbl>
              <a:tblPr firstRow="1" bandRow="1">
                <a:tableStyleId>{22838BEF-8BB2-4498-84A7-C5851F593DF1}</a:tableStyleId>
              </a:tblPr>
              <a:tblGrid>
                <a:gridCol w="5895975"/>
              </a:tblGrid>
              <a:tr h="480124">
                <a:tc>
                  <a:txBody>
                    <a:bodyPr/>
                    <a:lstStyle/>
                    <a:p>
                      <a:pPr algn="ctr"/>
                      <a:r>
                        <a:rPr lang="en-US" dirty="0" smtClean="0">
                          <a:latin typeface="Consolas" panose="020B0609020204030204" pitchFamily="49" charset="0"/>
                          <a:cs typeface="Consolas" panose="020B0609020204030204" pitchFamily="49" charset="0"/>
                        </a:rPr>
                        <a:t>&lt;&lt;interface&gt;&gt;</a:t>
                      </a:r>
                    </a:p>
                    <a:p>
                      <a:pPr algn="ctr"/>
                      <a:r>
                        <a:rPr lang="en-US" dirty="0" smtClean="0">
                          <a:latin typeface="Consolas" panose="020B0609020204030204" pitchFamily="49" charset="0"/>
                          <a:cs typeface="Consolas" panose="020B0609020204030204" pitchFamily="49" charset="0"/>
                        </a:rPr>
                        <a:t>Queue</a:t>
                      </a:r>
                      <a:endParaRPr lang="en-GB" b="1" dirty="0">
                        <a:latin typeface="Consolas" panose="020B0609020204030204" pitchFamily="49" charset="0"/>
                        <a:cs typeface="Consolas" panose="020B0609020204030204" pitchFamily="49" charset="0"/>
                      </a:endParaRPr>
                    </a:p>
                  </a:txBody>
                  <a:tcPr/>
                </a:tc>
              </a:tr>
              <a:tr h="370840">
                <a:tc>
                  <a:txBody>
                    <a:bodyPr/>
                    <a:lstStyle/>
                    <a:p>
                      <a:pPr algn="l"/>
                      <a:r>
                        <a:rPr lang="en-GB" sz="1800" dirty="0" err="1" smtClean="0">
                          <a:latin typeface="Consolas" panose="020B0609020204030204" pitchFamily="49" charset="0"/>
                          <a:cs typeface="Consolas" panose="020B0609020204030204" pitchFamily="49" charset="0"/>
                        </a:rPr>
                        <a:t>boolean</a:t>
                      </a:r>
                      <a:r>
                        <a:rPr lang="en-GB" sz="1800" dirty="0" smtClean="0">
                          <a:latin typeface="Consolas" panose="020B0609020204030204" pitchFamily="49" charset="0"/>
                          <a:cs typeface="Consolas" panose="020B0609020204030204" pitchFamily="49" charset="0"/>
                        </a:rPr>
                        <a:t> </a:t>
                      </a:r>
                      <a:r>
                        <a:rPr lang="en-GB" sz="1800" b="1" dirty="0" smtClean="0">
                          <a:latin typeface="Consolas" panose="020B0609020204030204" pitchFamily="49" charset="0"/>
                          <a:cs typeface="Consolas" panose="020B0609020204030204" pitchFamily="49" charset="0"/>
                        </a:rPr>
                        <a:t>add(E e) </a:t>
                      </a:r>
                      <a:r>
                        <a:rPr lang="en-GB" sz="1800" b="0" dirty="0" smtClean="0">
                          <a:latin typeface="Consolas" panose="020B0609020204030204" pitchFamily="49" charset="0"/>
                          <a:cs typeface="Consolas" panose="020B0609020204030204" pitchFamily="49" charset="0"/>
                        </a:rPr>
                        <a:t>throws </a:t>
                      </a:r>
                      <a:r>
                        <a:rPr lang="en-GB" sz="1800" b="0" dirty="0" err="1" smtClean="0">
                          <a:latin typeface="Consolas" panose="020B0609020204030204" pitchFamily="49" charset="0"/>
                          <a:cs typeface="Consolas" panose="020B0609020204030204" pitchFamily="49" charset="0"/>
                        </a:rPr>
                        <a:t>IllegalStateException</a:t>
                      </a:r>
                      <a:endParaRPr lang="en-GB" sz="1800" b="0" dirty="0">
                        <a:latin typeface="Consolas" panose="020B0609020204030204" pitchFamily="49" charset="0"/>
                        <a:cs typeface="Consolas" panose="020B0609020204030204" pitchFamily="49" charset="0"/>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800" dirty="0" smtClean="0">
                          <a:latin typeface="Consolas" panose="020B0609020204030204" pitchFamily="49" charset="0"/>
                          <a:cs typeface="Consolas" panose="020B0609020204030204" pitchFamily="49" charset="0"/>
                        </a:rPr>
                        <a:t>E </a:t>
                      </a:r>
                      <a:r>
                        <a:rPr lang="en-GB" sz="1800" b="1" dirty="0" smtClean="0">
                          <a:latin typeface="Consolas" panose="020B0609020204030204" pitchFamily="49" charset="0"/>
                          <a:cs typeface="Consolas" panose="020B0609020204030204" pitchFamily="49" charset="0"/>
                        </a:rPr>
                        <a:t>remove() </a:t>
                      </a:r>
                      <a:r>
                        <a:rPr lang="en-GB" sz="1800" b="0" dirty="0" smtClean="0">
                          <a:latin typeface="Consolas" panose="020B0609020204030204" pitchFamily="49" charset="0"/>
                          <a:cs typeface="Consolas" panose="020B0609020204030204" pitchFamily="49" charset="0"/>
                        </a:rPr>
                        <a:t>throws </a:t>
                      </a:r>
                      <a:r>
                        <a:rPr lang="en-GB" sz="1800" b="0" dirty="0" err="1" smtClean="0">
                          <a:latin typeface="Consolas" panose="020B0609020204030204" pitchFamily="49" charset="0"/>
                          <a:cs typeface="Consolas" panose="020B0609020204030204" pitchFamily="49" charset="0"/>
                        </a:rPr>
                        <a:t>NoSuchElementException</a:t>
                      </a:r>
                      <a:endParaRPr lang="en-GB" sz="1800" b="0" dirty="0">
                        <a:latin typeface="Consolas" panose="020B0609020204030204" pitchFamily="49" charset="0"/>
                        <a:cs typeface="Consolas" panose="020B0609020204030204" pitchFamily="49" charset="0"/>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800" dirty="0" smtClean="0">
                          <a:latin typeface="Consolas" panose="020B0609020204030204" pitchFamily="49" charset="0"/>
                          <a:cs typeface="Consolas" panose="020B0609020204030204" pitchFamily="49" charset="0"/>
                        </a:rPr>
                        <a:t>E </a:t>
                      </a:r>
                      <a:r>
                        <a:rPr lang="en-GB" sz="1800" b="1" dirty="0" smtClean="0">
                          <a:latin typeface="Consolas" panose="020B0609020204030204" pitchFamily="49" charset="0"/>
                          <a:cs typeface="Consolas" panose="020B0609020204030204" pitchFamily="49" charset="0"/>
                        </a:rPr>
                        <a:t>element() </a:t>
                      </a:r>
                      <a:r>
                        <a:rPr lang="en-GB" sz="1800" b="0" dirty="0" smtClean="0">
                          <a:latin typeface="Consolas" panose="020B0609020204030204" pitchFamily="49" charset="0"/>
                          <a:cs typeface="Consolas" panose="020B0609020204030204" pitchFamily="49" charset="0"/>
                        </a:rPr>
                        <a:t>throws </a:t>
                      </a:r>
                      <a:r>
                        <a:rPr lang="en-GB" sz="1800" b="0" dirty="0" err="1" smtClean="0">
                          <a:latin typeface="Consolas" panose="020B0609020204030204" pitchFamily="49" charset="0"/>
                          <a:cs typeface="Consolas" panose="020B0609020204030204" pitchFamily="49" charset="0"/>
                        </a:rPr>
                        <a:t>NoSuchElementException</a:t>
                      </a:r>
                      <a:endParaRPr lang="en-GB" sz="1800" b="0" dirty="0" smtClean="0">
                        <a:latin typeface="Consolas" panose="020B0609020204030204" pitchFamily="49" charset="0"/>
                        <a:cs typeface="Consolas" panose="020B0609020204030204" pitchFamily="49" charset="0"/>
                      </a:endParaRPr>
                    </a:p>
                  </a:txBody>
                  <a:tcPr/>
                </a:tc>
              </a:tr>
              <a:tr h="370840">
                <a:tc>
                  <a:txBody>
                    <a:bodyPr/>
                    <a:lstStyle/>
                    <a:p>
                      <a:pPr algn="l"/>
                      <a:r>
                        <a:rPr lang="en-GB" sz="1800" dirty="0" err="1" smtClean="0">
                          <a:latin typeface="Consolas" panose="020B0609020204030204" pitchFamily="49" charset="0"/>
                          <a:cs typeface="Consolas" panose="020B0609020204030204" pitchFamily="49" charset="0"/>
                        </a:rPr>
                        <a:t>boolean</a:t>
                      </a:r>
                      <a:r>
                        <a:rPr lang="en-GB" sz="1800" dirty="0" smtClean="0">
                          <a:latin typeface="Consolas" panose="020B0609020204030204" pitchFamily="49" charset="0"/>
                          <a:cs typeface="Consolas" panose="020B0609020204030204" pitchFamily="49" charset="0"/>
                        </a:rPr>
                        <a:t> </a:t>
                      </a:r>
                      <a:r>
                        <a:rPr lang="en-GB" sz="1800" b="1" dirty="0" smtClean="0">
                          <a:latin typeface="Consolas" panose="020B0609020204030204" pitchFamily="49" charset="0"/>
                          <a:cs typeface="Consolas" panose="020B0609020204030204" pitchFamily="49" charset="0"/>
                        </a:rPr>
                        <a:t>offer(E e)</a:t>
                      </a:r>
                      <a:endParaRPr lang="en-GB" sz="1800" b="1" dirty="0">
                        <a:latin typeface="Consolas" panose="020B0609020204030204" pitchFamily="49" charset="0"/>
                        <a:cs typeface="Consolas" panose="020B0609020204030204" pitchFamily="49" charset="0"/>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800" dirty="0" smtClean="0">
                          <a:latin typeface="Consolas" panose="020B0609020204030204" pitchFamily="49" charset="0"/>
                          <a:cs typeface="Consolas" panose="020B0609020204030204" pitchFamily="49" charset="0"/>
                        </a:rPr>
                        <a:t>E </a:t>
                      </a:r>
                      <a:r>
                        <a:rPr lang="en-GB" sz="1800" b="1" dirty="0" smtClean="0">
                          <a:latin typeface="Consolas" panose="020B0609020204030204" pitchFamily="49" charset="0"/>
                          <a:cs typeface="Consolas" panose="020B0609020204030204" pitchFamily="49" charset="0"/>
                        </a:rPr>
                        <a:t>poll()</a:t>
                      </a:r>
                      <a:endParaRPr lang="en-GB" sz="1800" b="1" dirty="0">
                        <a:latin typeface="Consolas" panose="020B0609020204030204" pitchFamily="49" charset="0"/>
                        <a:cs typeface="Consolas" panose="020B0609020204030204" pitchFamily="49" charset="0"/>
                      </a:endParaRPr>
                    </a:p>
                  </a:txBody>
                  <a:tcPr/>
                </a:tc>
              </a:tr>
              <a:tr h="370840">
                <a:tc>
                  <a:txBody>
                    <a:bodyPr/>
                    <a:lstStyle/>
                    <a:p>
                      <a:pPr algn="l"/>
                      <a:r>
                        <a:rPr lang="en-GB" sz="1800" dirty="0" smtClean="0">
                          <a:latin typeface="Consolas" panose="020B0609020204030204" pitchFamily="49" charset="0"/>
                          <a:cs typeface="Consolas" panose="020B0609020204030204" pitchFamily="49" charset="0"/>
                        </a:rPr>
                        <a:t>E </a:t>
                      </a:r>
                      <a:r>
                        <a:rPr lang="en-GB" sz="1800" b="1" dirty="0" smtClean="0">
                          <a:latin typeface="Consolas" panose="020B0609020204030204" pitchFamily="49" charset="0"/>
                          <a:cs typeface="Consolas" panose="020B0609020204030204" pitchFamily="49" charset="0"/>
                        </a:rPr>
                        <a:t>peek()</a:t>
                      </a:r>
                    </a:p>
                  </a:txBody>
                  <a:tcPr/>
                </a:tc>
              </a:tr>
            </a:tbl>
          </a:graphicData>
        </a:graphic>
      </p:graphicFrame>
    </p:spTree>
    <p:extLst>
      <p:ext uri="{BB962C8B-B14F-4D97-AF65-F5344CB8AC3E}">
        <p14:creationId xmlns:p14="http://schemas.microsoft.com/office/powerpoint/2010/main" val="717775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GB" dirty="0"/>
          </a:p>
        </p:txBody>
      </p:sp>
      <p:sp>
        <p:nvSpPr>
          <p:cNvPr id="3" name="Slide Number Placeholder 2"/>
          <p:cNvSpPr>
            <a:spLocks noGrp="1"/>
          </p:cNvSpPr>
          <p:nvPr>
            <p:ph type="sldNum" sz="quarter" idx="12"/>
          </p:nvPr>
        </p:nvSpPr>
        <p:spPr/>
        <p:txBody>
          <a:bodyPr/>
          <a:lstStyle/>
          <a:p>
            <a:fld id="{A76E5CA1-F8A2-48BD-A2B8-0911C857861B}" type="slidenum">
              <a:rPr lang="zh-TW" altLang="en-US" smtClean="0"/>
              <a:pPr/>
              <a:t>14</a:t>
            </a:fld>
            <a:endParaRPr lang="zh-TW" altLang="en-US"/>
          </a:p>
        </p:txBody>
      </p:sp>
      <p:sp>
        <p:nvSpPr>
          <p:cNvPr id="4" name="Title 3"/>
          <p:cNvSpPr>
            <a:spLocks noGrp="1"/>
          </p:cNvSpPr>
          <p:nvPr>
            <p:ph type="title"/>
          </p:nvPr>
        </p:nvSpPr>
        <p:spPr/>
        <p:txBody>
          <a:bodyPr/>
          <a:lstStyle/>
          <a:p>
            <a:r>
              <a:rPr lang="en-US" dirty="0" smtClean="0"/>
              <a:t>Queue Implementations</a:t>
            </a:r>
            <a:endParaRPr lang="en-GB" dirty="0"/>
          </a:p>
        </p:txBody>
      </p:sp>
      <p:cxnSp>
        <p:nvCxnSpPr>
          <p:cNvPr id="11" name="Straight Arrow Connector 10"/>
          <p:cNvCxnSpPr>
            <a:stCxn id="7" idx="0"/>
          </p:cNvCxnSpPr>
          <p:nvPr/>
        </p:nvCxnSpPr>
        <p:spPr>
          <a:xfrm flipH="1" flipV="1">
            <a:off x="5410201" y="2665224"/>
            <a:ext cx="1062036" cy="927606"/>
          </a:xfrm>
          <a:prstGeom prst="straightConnector1">
            <a:avLst/>
          </a:prstGeom>
          <a:ln>
            <a:prstDash val="sysDash"/>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8" idx="0"/>
          </p:cNvCxnSpPr>
          <p:nvPr/>
        </p:nvCxnSpPr>
        <p:spPr>
          <a:xfrm flipV="1">
            <a:off x="2528887" y="2657475"/>
            <a:ext cx="1042988" cy="878203"/>
          </a:xfrm>
          <a:prstGeom prst="straightConnector1">
            <a:avLst/>
          </a:prstGeom>
          <a:ln>
            <a:prstDash val="sysDash"/>
            <a:tailEnd type="arrow"/>
          </a:ln>
        </p:spPr>
        <p:style>
          <a:lnRef idx="3">
            <a:schemeClr val="dk1"/>
          </a:lnRef>
          <a:fillRef idx="0">
            <a:schemeClr val="dk1"/>
          </a:fillRef>
          <a:effectRef idx="2">
            <a:schemeClr val="dk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029770032"/>
              </p:ext>
            </p:extLst>
          </p:nvPr>
        </p:nvGraphicFramePr>
        <p:xfrm>
          <a:off x="2857500" y="2025143"/>
          <a:ext cx="3032125" cy="640080"/>
        </p:xfrm>
        <a:graphic>
          <a:graphicData uri="http://schemas.openxmlformats.org/drawingml/2006/table">
            <a:tbl>
              <a:tblPr firstRow="1" bandRow="1">
                <a:tableStyleId>{22838BEF-8BB2-4498-84A7-C5851F593DF1}</a:tableStyleId>
              </a:tblPr>
              <a:tblGrid>
                <a:gridCol w="3032125"/>
              </a:tblGrid>
              <a:tr h="480124">
                <a:tc>
                  <a:txBody>
                    <a:bodyPr/>
                    <a:lstStyle/>
                    <a:p>
                      <a:pPr algn="ctr"/>
                      <a:r>
                        <a:rPr lang="en-US" dirty="0" smtClean="0">
                          <a:latin typeface="Consolas" panose="020B0609020204030204" pitchFamily="49" charset="0"/>
                          <a:cs typeface="Consolas" panose="020B0609020204030204" pitchFamily="49" charset="0"/>
                        </a:rPr>
                        <a:t>&lt;&lt;interface&gt;&gt;</a:t>
                      </a:r>
                    </a:p>
                    <a:p>
                      <a:pPr algn="ctr"/>
                      <a:r>
                        <a:rPr lang="en-US" dirty="0" smtClean="0">
                          <a:latin typeface="Consolas" panose="020B0609020204030204" pitchFamily="49" charset="0"/>
                          <a:cs typeface="Consolas" panose="020B0609020204030204" pitchFamily="49" charset="0"/>
                        </a:rPr>
                        <a:t>Queue</a:t>
                      </a:r>
                      <a:endParaRPr lang="en-GB" b="1" dirty="0">
                        <a:latin typeface="Consolas" panose="020B0609020204030204" pitchFamily="49" charset="0"/>
                        <a:cs typeface="Consolas" panose="020B0609020204030204" pitchFamily="49" charset="0"/>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1533355"/>
              </p:ext>
            </p:extLst>
          </p:nvPr>
        </p:nvGraphicFramePr>
        <p:xfrm>
          <a:off x="5267325" y="3592830"/>
          <a:ext cx="2409825" cy="1757701"/>
        </p:xfrm>
        <a:graphic>
          <a:graphicData uri="http://schemas.openxmlformats.org/drawingml/2006/table">
            <a:tbl>
              <a:tblPr firstRow="1" bandRow="1">
                <a:tableStyleId>{22838BEF-8BB2-4498-84A7-C5851F593DF1}</a:tableStyleId>
              </a:tblPr>
              <a:tblGrid>
                <a:gridCol w="2409825"/>
              </a:tblGrid>
              <a:tr h="527685">
                <a:tc>
                  <a:txBody>
                    <a:bodyPr/>
                    <a:lstStyle/>
                    <a:p>
                      <a:pPr algn="ctr"/>
                      <a:r>
                        <a:rPr lang="en-US" dirty="0" err="1" smtClean="0">
                          <a:latin typeface="Consolas" panose="020B0609020204030204" pitchFamily="49" charset="0"/>
                          <a:cs typeface="Consolas" panose="020B0609020204030204" pitchFamily="49" charset="0"/>
                        </a:rPr>
                        <a:t>PriorityQueue</a:t>
                      </a:r>
                      <a:endParaRPr lang="en-GB" b="1" dirty="0">
                        <a:latin typeface="Consolas" panose="020B0609020204030204" pitchFamily="49" charset="0"/>
                        <a:cs typeface="Consolas" panose="020B0609020204030204" pitchFamily="49" charset="0"/>
                      </a:endParaRPr>
                    </a:p>
                  </a:txBody>
                  <a:tcPr/>
                </a:tc>
              </a:tr>
              <a:tr h="589936">
                <a:tc>
                  <a:txBody>
                    <a:bodyPr/>
                    <a:lstStyle/>
                    <a:p>
                      <a:pPr algn="ctr"/>
                      <a:r>
                        <a:rPr lang="en-GB" sz="1800" dirty="0" smtClean="0"/>
                        <a:t>Orders</a:t>
                      </a:r>
                      <a:r>
                        <a:rPr lang="en-GB" sz="1800" baseline="0" dirty="0" smtClean="0"/>
                        <a:t> elements </a:t>
                      </a:r>
                      <a:r>
                        <a:rPr lang="en-GB" sz="1800" dirty="0" smtClean="0"/>
                        <a:t>by</a:t>
                      </a:r>
                      <a:r>
                        <a:rPr lang="en-GB" sz="1800" baseline="0" dirty="0" smtClean="0"/>
                        <a:t> priority</a:t>
                      </a:r>
                    </a:p>
                  </a:txBody>
                  <a:tcPr/>
                </a:tc>
              </a:tr>
              <a:tr h="589936">
                <a:tc>
                  <a:txBody>
                    <a:bodyPr/>
                    <a:lstStyle/>
                    <a:p>
                      <a:pPr algn="ctr"/>
                      <a:r>
                        <a:rPr lang="en-GB" sz="1800" dirty="0" smtClean="0"/>
                        <a:t>Maintains sort</a:t>
                      </a:r>
                      <a:r>
                        <a:rPr lang="en-GB" sz="1800" baseline="0" dirty="0" smtClean="0"/>
                        <a:t> order</a:t>
                      </a: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00175900"/>
              </p:ext>
            </p:extLst>
          </p:nvPr>
        </p:nvGraphicFramePr>
        <p:xfrm>
          <a:off x="1323975" y="3535678"/>
          <a:ext cx="2409825" cy="1731710"/>
        </p:xfrm>
        <a:graphic>
          <a:graphicData uri="http://schemas.openxmlformats.org/drawingml/2006/table">
            <a:tbl>
              <a:tblPr firstRow="1" bandRow="1">
                <a:tableStyleId>{22838BEF-8BB2-4498-84A7-C5851F593DF1}</a:tableStyleId>
              </a:tblPr>
              <a:tblGrid>
                <a:gridCol w="2409825"/>
              </a:tblGrid>
              <a:tr h="527686">
                <a:tc>
                  <a:txBody>
                    <a:bodyPr/>
                    <a:lstStyle/>
                    <a:p>
                      <a:pPr algn="ctr"/>
                      <a:r>
                        <a:rPr lang="en-US" dirty="0" err="1" smtClean="0">
                          <a:latin typeface="Consolas" panose="020B0609020204030204" pitchFamily="49" charset="0"/>
                          <a:cs typeface="Consolas" panose="020B0609020204030204" pitchFamily="49" charset="0"/>
                        </a:rPr>
                        <a:t>LinkedList</a:t>
                      </a:r>
                      <a:endParaRPr lang="en-GB" b="1" dirty="0">
                        <a:latin typeface="Consolas" panose="020B0609020204030204" pitchFamily="49" charset="0"/>
                        <a:cs typeface="Consolas" panose="020B0609020204030204" pitchFamily="49" charset="0"/>
                      </a:endParaRPr>
                    </a:p>
                  </a:txBody>
                  <a:tcPr/>
                </a:tc>
              </a:tr>
              <a:tr h="714375">
                <a:tc>
                  <a:txBody>
                    <a:bodyPr/>
                    <a:lstStyle/>
                    <a:p>
                      <a:pPr algn="ctr"/>
                      <a:r>
                        <a:rPr lang="en-GB" sz="1800" dirty="0" smtClean="0"/>
                        <a:t>Useful for adding elements at the end</a:t>
                      </a:r>
                      <a:endParaRPr lang="en-GB" sz="1800" b="1" dirty="0"/>
                    </a:p>
                  </a:txBody>
                  <a:tcPr/>
                </a:tc>
              </a:tr>
              <a:tr h="489649">
                <a:tc>
                  <a:txBody>
                    <a:bodyPr/>
                    <a:lstStyle/>
                    <a:p>
                      <a:pPr algn="ctr"/>
                      <a:r>
                        <a:rPr lang="en-GB" sz="1800" dirty="0" smtClean="0"/>
                        <a:t>Also implements </a:t>
                      </a:r>
                      <a:r>
                        <a:rPr lang="en-GB" sz="1800" i="1" dirty="0" smtClean="0"/>
                        <a:t>List</a:t>
                      </a:r>
                      <a:endParaRPr lang="en-GB" sz="1800" b="1" i="1" dirty="0"/>
                    </a:p>
                  </a:txBody>
                  <a:tcPr/>
                </a:tc>
              </a:tr>
            </a:tbl>
          </a:graphicData>
        </a:graphic>
      </p:graphicFrame>
    </p:spTree>
    <p:extLst>
      <p:ext uri="{BB962C8B-B14F-4D97-AF65-F5344CB8AC3E}">
        <p14:creationId xmlns:p14="http://schemas.microsoft.com/office/powerpoint/2010/main" val="1923785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dirty="0" smtClean="0"/>
          </a:p>
          <a:p>
            <a:endParaRPr lang="en-US" dirty="0"/>
          </a:p>
          <a:p>
            <a:pPr marL="0" indent="0">
              <a:buNone/>
            </a:pPr>
            <a:endParaRPr lang="en-US" dirty="0" smtClean="0"/>
          </a:p>
          <a:p>
            <a:pPr marL="0" indent="0">
              <a:spcBef>
                <a:spcPts val="1200"/>
              </a:spcBef>
              <a:buNone/>
            </a:pPr>
            <a:r>
              <a:rPr lang="en-US" dirty="0" smtClean="0"/>
              <a:t/>
            </a:r>
            <a:br>
              <a:rPr lang="en-US" dirty="0" smtClean="0"/>
            </a:br>
            <a:endParaRPr lang="en-US" dirty="0" smtClean="0"/>
          </a:p>
          <a:p>
            <a:pPr>
              <a:spcBef>
                <a:spcPts val="1200"/>
              </a:spcBef>
            </a:pPr>
            <a:r>
              <a:rPr lang="en-US" dirty="0" smtClean="0"/>
              <a:t>Models a mathematical Set</a:t>
            </a:r>
          </a:p>
          <a:p>
            <a:pPr>
              <a:spcBef>
                <a:spcPts val="1200"/>
              </a:spcBef>
            </a:pPr>
            <a:r>
              <a:rPr lang="en-US" dirty="0" smtClean="0"/>
              <a:t>Does not define any new methods, but adds restrictions to inherited methods</a:t>
            </a:r>
          </a:p>
          <a:p>
            <a:pPr>
              <a:spcBef>
                <a:spcPts val="1200"/>
              </a:spcBef>
            </a:pPr>
            <a:r>
              <a:rPr lang="en-US" dirty="0" smtClean="0"/>
              <a:t>Does not allow duplicates</a:t>
            </a:r>
          </a:p>
          <a:p>
            <a:pPr lvl="1">
              <a:spcBef>
                <a:spcPts val="1200"/>
              </a:spcBef>
            </a:pPr>
            <a:r>
              <a:rPr lang="en-US" dirty="0" smtClean="0"/>
              <a:t>Based on equals() method</a:t>
            </a:r>
          </a:p>
          <a:p>
            <a:endParaRPr lang="en-US" dirty="0" smtClean="0"/>
          </a:p>
          <a:p>
            <a:endParaRPr lang="en-US" dirty="0" smtClean="0"/>
          </a:p>
          <a:p>
            <a:endParaRPr lang="en-US" dirty="0"/>
          </a:p>
          <a:p>
            <a:endParaRPr lang="en-US" dirty="0"/>
          </a:p>
        </p:txBody>
      </p:sp>
      <p:sp>
        <p:nvSpPr>
          <p:cNvPr id="3" name="Slide Number Placeholder 2"/>
          <p:cNvSpPr>
            <a:spLocks noGrp="1"/>
          </p:cNvSpPr>
          <p:nvPr>
            <p:ph type="sldNum" sz="quarter" idx="12"/>
          </p:nvPr>
        </p:nvSpPr>
        <p:spPr/>
        <p:txBody>
          <a:bodyPr/>
          <a:lstStyle/>
          <a:p>
            <a:fld id="{A76E5CA1-F8A2-48BD-A2B8-0911C857861B}" type="slidenum">
              <a:rPr lang="zh-TW" altLang="en-US" smtClean="0"/>
              <a:pPr/>
              <a:t>15</a:t>
            </a:fld>
            <a:endParaRPr lang="zh-TW" altLang="en-US"/>
          </a:p>
        </p:txBody>
      </p:sp>
      <p:sp>
        <p:nvSpPr>
          <p:cNvPr id="4" name="Title 3"/>
          <p:cNvSpPr>
            <a:spLocks noGrp="1"/>
          </p:cNvSpPr>
          <p:nvPr>
            <p:ph type="title"/>
          </p:nvPr>
        </p:nvSpPr>
        <p:spPr/>
        <p:txBody>
          <a:bodyPr/>
          <a:lstStyle/>
          <a:p>
            <a:r>
              <a:rPr lang="en-US" dirty="0" smtClean="0"/>
              <a:t>The Set Interface</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4216602550"/>
              </p:ext>
            </p:extLst>
          </p:nvPr>
        </p:nvGraphicFramePr>
        <p:xfrm>
          <a:off x="2646023" y="2007934"/>
          <a:ext cx="3697627" cy="640080"/>
        </p:xfrm>
        <a:graphic>
          <a:graphicData uri="http://schemas.openxmlformats.org/drawingml/2006/table">
            <a:tbl>
              <a:tblPr firstRow="1" bandRow="1">
                <a:tableStyleId>{22838BEF-8BB2-4498-84A7-C5851F593DF1}</a:tableStyleId>
              </a:tblPr>
              <a:tblGrid>
                <a:gridCol w="3697627"/>
              </a:tblGrid>
              <a:tr h="370840">
                <a:tc>
                  <a:txBody>
                    <a:bodyPr/>
                    <a:lstStyle/>
                    <a:p>
                      <a:pPr algn="ctr"/>
                      <a:r>
                        <a:rPr lang="en-US" dirty="0" smtClean="0">
                          <a:latin typeface="Consolas" panose="020B0609020204030204" pitchFamily="49" charset="0"/>
                          <a:cs typeface="Consolas" panose="020B0609020204030204" pitchFamily="49" charset="0"/>
                        </a:rPr>
                        <a:t>&lt;&lt;interface&gt;&gt;</a:t>
                      </a:r>
                    </a:p>
                    <a:p>
                      <a:pPr algn="ctr"/>
                      <a:r>
                        <a:rPr lang="en-US" dirty="0" smtClean="0">
                          <a:latin typeface="Consolas" panose="020B0609020204030204" pitchFamily="49" charset="0"/>
                          <a:cs typeface="Consolas" panose="020B0609020204030204" pitchFamily="49" charset="0"/>
                        </a:rPr>
                        <a:t>Set</a:t>
                      </a:r>
                      <a:endParaRPr lang="en-GB" b="1"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1025190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GB" dirty="0"/>
          </a:p>
        </p:txBody>
      </p:sp>
      <p:sp>
        <p:nvSpPr>
          <p:cNvPr id="3" name="Slide Number Placeholder 2"/>
          <p:cNvSpPr>
            <a:spLocks noGrp="1"/>
          </p:cNvSpPr>
          <p:nvPr>
            <p:ph type="sldNum" sz="quarter" idx="12"/>
          </p:nvPr>
        </p:nvSpPr>
        <p:spPr/>
        <p:txBody>
          <a:bodyPr/>
          <a:lstStyle/>
          <a:p>
            <a:fld id="{A76E5CA1-F8A2-48BD-A2B8-0911C857861B}" type="slidenum">
              <a:rPr lang="zh-TW" altLang="en-US" smtClean="0"/>
              <a:pPr/>
              <a:t>16</a:t>
            </a:fld>
            <a:endParaRPr lang="zh-TW" altLang="en-US"/>
          </a:p>
        </p:txBody>
      </p:sp>
      <p:sp>
        <p:nvSpPr>
          <p:cNvPr id="4" name="Title 3"/>
          <p:cNvSpPr>
            <a:spLocks noGrp="1"/>
          </p:cNvSpPr>
          <p:nvPr>
            <p:ph type="title"/>
          </p:nvPr>
        </p:nvSpPr>
        <p:spPr/>
        <p:txBody>
          <a:bodyPr/>
          <a:lstStyle/>
          <a:p>
            <a:r>
              <a:rPr lang="en-US" dirty="0" smtClean="0"/>
              <a:t>Set Implementations</a:t>
            </a:r>
            <a:endParaRPr lang="en-GB" dirty="0"/>
          </a:p>
        </p:txBody>
      </p:sp>
      <p:cxnSp>
        <p:nvCxnSpPr>
          <p:cNvPr id="11" name="Straight Arrow Connector 10"/>
          <p:cNvCxnSpPr>
            <a:stCxn id="7" idx="0"/>
          </p:cNvCxnSpPr>
          <p:nvPr/>
        </p:nvCxnSpPr>
        <p:spPr>
          <a:xfrm flipH="1" flipV="1">
            <a:off x="5505451" y="2665224"/>
            <a:ext cx="847723" cy="631684"/>
          </a:xfrm>
          <a:prstGeom prst="straightConnector1">
            <a:avLst/>
          </a:prstGeom>
          <a:ln>
            <a:prstDash val="sysDash"/>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8" idx="0"/>
          </p:cNvCxnSpPr>
          <p:nvPr/>
        </p:nvCxnSpPr>
        <p:spPr>
          <a:xfrm flipV="1">
            <a:off x="2628902" y="2665223"/>
            <a:ext cx="666749" cy="631684"/>
          </a:xfrm>
          <a:prstGeom prst="straightConnector1">
            <a:avLst/>
          </a:prstGeom>
          <a:ln>
            <a:prstDash val="solid"/>
            <a:tailEnd type="arrow"/>
          </a:ln>
        </p:spPr>
        <p:style>
          <a:lnRef idx="3">
            <a:schemeClr val="dk1"/>
          </a:lnRef>
          <a:fillRef idx="0">
            <a:schemeClr val="dk1"/>
          </a:fillRef>
          <a:effectRef idx="2">
            <a:schemeClr val="dk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510688063"/>
              </p:ext>
            </p:extLst>
          </p:nvPr>
        </p:nvGraphicFramePr>
        <p:xfrm>
          <a:off x="2857500" y="2025143"/>
          <a:ext cx="3032125" cy="640080"/>
        </p:xfrm>
        <a:graphic>
          <a:graphicData uri="http://schemas.openxmlformats.org/drawingml/2006/table">
            <a:tbl>
              <a:tblPr firstRow="1" bandRow="1">
                <a:tableStyleId>{22838BEF-8BB2-4498-84A7-C5851F593DF1}</a:tableStyleId>
              </a:tblPr>
              <a:tblGrid>
                <a:gridCol w="3032125"/>
              </a:tblGrid>
              <a:tr h="480124">
                <a:tc>
                  <a:txBody>
                    <a:bodyPr/>
                    <a:lstStyle/>
                    <a:p>
                      <a:pPr algn="ctr"/>
                      <a:r>
                        <a:rPr lang="en-US" dirty="0" smtClean="0">
                          <a:latin typeface="Consolas" panose="020B0609020204030204" pitchFamily="49" charset="0"/>
                          <a:cs typeface="Consolas" panose="020B0609020204030204" pitchFamily="49" charset="0"/>
                        </a:rPr>
                        <a:t>&lt;&lt;interface&gt;&gt;</a:t>
                      </a:r>
                    </a:p>
                    <a:p>
                      <a:pPr algn="ctr"/>
                      <a:r>
                        <a:rPr lang="en-US" dirty="0" smtClean="0">
                          <a:latin typeface="Consolas" panose="020B0609020204030204" pitchFamily="49" charset="0"/>
                          <a:cs typeface="Consolas" panose="020B0609020204030204" pitchFamily="49" charset="0"/>
                        </a:rPr>
                        <a:t>Set</a:t>
                      </a:r>
                      <a:endParaRPr lang="en-GB" b="1" dirty="0">
                        <a:latin typeface="Consolas" panose="020B0609020204030204" pitchFamily="49" charset="0"/>
                        <a:cs typeface="Consolas" panose="020B0609020204030204" pitchFamily="49" charset="0"/>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57616296"/>
              </p:ext>
            </p:extLst>
          </p:nvPr>
        </p:nvGraphicFramePr>
        <p:xfrm>
          <a:off x="4857750" y="3296908"/>
          <a:ext cx="2990849" cy="1184757"/>
        </p:xfrm>
        <a:graphic>
          <a:graphicData uri="http://schemas.openxmlformats.org/drawingml/2006/table">
            <a:tbl>
              <a:tblPr firstRow="1" bandRow="1">
                <a:tableStyleId>{22838BEF-8BB2-4498-84A7-C5851F593DF1}</a:tableStyleId>
              </a:tblPr>
              <a:tblGrid>
                <a:gridCol w="2990849"/>
              </a:tblGrid>
              <a:tr h="408317">
                <a:tc>
                  <a:txBody>
                    <a:bodyPr/>
                    <a:lstStyle/>
                    <a:p>
                      <a:pPr algn="ctr"/>
                      <a:r>
                        <a:rPr lang="en-US" dirty="0" err="1" smtClean="0">
                          <a:latin typeface="Consolas" panose="020B0609020204030204" pitchFamily="49" charset="0"/>
                          <a:cs typeface="Consolas" panose="020B0609020204030204" pitchFamily="49" charset="0"/>
                        </a:rPr>
                        <a:t>HashSet</a:t>
                      </a:r>
                      <a:endParaRPr lang="en-GB" b="1" dirty="0">
                        <a:latin typeface="Consolas" panose="020B0609020204030204" pitchFamily="49" charset="0"/>
                        <a:cs typeface="Consolas" panose="020B0609020204030204" pitchFamily="49" charset="0"/>
                      </a:endParaRPr>
                    </a:p>
                  </a:txBody>
                  <a:tcPr/>
                </a:tc>
              </a:tr>
              <a:tr h="330422">
                <a:tc>
                  <a:txBody>
                    <a:bodyPr/>
                    <a:lstStyle/>
                    <a:p>
                      <a:pPr algn="ctr"/>
                      <a:r>
                        <a:rPr lang="en-GB" sz="1800" dirty="0" smtClean="0"/>
                        <a:t>Fast access</a:t>
                      </a:r>
                      <a:endParaRPr lang="en-GB" sz="1800" baseline="0" dirty="0" smtClean="0"/>
                    </a:p>
                  </a:txBody>
                  <a:tcPr/>
                </a:tc>
              </a:tr>
              <a:tr h="410680">
                <a:tc>
                  <a:txBody>
                    <a:bodyPr/>
                    <a:lstStyle/>
                    <a:p>
                      <a:pPr algn="ctr"/>
                      <a:r>
                        <a:rPr lang="en-GB" sz="1800" dirty="0" smtClean="0"/>
                        <a:t>No orde</a:t>
                      </a:r>
                      <a:r>
                        <a:rPr lang="en-GB" sz="1800" baseline="0" dirty="0" smtClean="0"/>
                        <a:t>r of iteration</a:t>
                      </a: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15369422"/>
              </p:ext>
            </p:extLst>
          </p:nvPr>
        </p:nvGraphicFramePr>
        <p:xfrm>
          <a:off x="1114427" y="3296907"/>
          <a:ext cx="3028950" cy="640080"/>
        </p:xfrm>
        <a:graphic>
          <a:graphicData uri="http://schemas.openxmlformats.org/drawingml/2006/table">
            <a:tbl>
              <a:tblPr firstRow="1" bandRow="1">
                <a:tableStyleId>{22838BEF-8BB2-4498-84A7-C5851F593DF1}</a:tableStyleId>
              </a:tblPr>
              <a:tblGrid>
                <a:gridCol w="3028950"/>
              </a:tblGrid>
              <a:tr h="527686">
                <a:tc>
                  <a:txBody>
                    <a:bodyPr/>
                    <a:lstStyle/>
                    <a:p>
                      <a:pPr algn="ctr"/>
                      <a:r>
                        <a:rPr lang="en-US" dirty="0" smtClean="0">
                          <a:latin typeface="Consolas" panose="020B0609020204030204" pitchFamily="49" charset="0"/>
                          <a:cs typeface="Consolas" panose="020B0609020204030204" pitchFamily="49" charset="0"/>
                        </a:rPr>
                        <a:t>&lt;&lt;interface&gt;&gt;</a:t>
                      </a:r>
                    </a:p>
                    <a:p>
                      <a:pPr algn="ctr"/>
                      <a:r>
                        <a:rPr lang="en-US" b="1" dirty="0" err="1" smtClean="0">
                          <a:latin typeface="Consolas" panose="020B0609020204030204" pitchFamily="49" charset="0"/>
                          <a:cs typeface="Consolas" panose="020B0609020204030204" pitchFamily="49" charset="0"/>
                        </a:rPr>
                        <a:t>SortedSet</a:t>
                      </a:r>
                      <a:endParaRPr lang="en-GB" b="1" dirty="0">
                        <a:latin typeface="Consolas" panose="020B0609020204030204" pitchFamily="49" charset="0"/>
                        <a:cs typeface="Consolas" panose="020B0609020204030204" pitchFamily="49" charset="0"/>
                      </a:endParaRPr>
                    </a:p>
                  </a:txBody>
                  <a:tcPr/>
                </a:tc>
              </a:tr>
            </a:tbl>
          </a:graphicData>
        </a:graphic>
      </p:graphicFrame>
      <p:cxnSp>
        <p:nvCxnSpPr>
          <p:cNvPr id="12" name="Straight Arrow Connector 11"/>
          <p:cNvCxnSpPr>
            <a:stCxn id="13" idx="0"/>
            <a:endCxn id="8" idx="2"/>
          </p:cNvCxnSpPr>
          <p:nvPr/>
        </p:nvCxnSpPr>
        <p:spPr>
          <a:xfrm flipV="1">
            <a:off x="2628901" y="3936987"/>
            <a:ext cx="1" cy="920763"/>
          </a:xfrm>
          <a:prstGeom prst="straightConnector1">
            <a:avLst/>
          </a:prstGeom>
          <a:ln>
            <a:prstDash val="sysDash"/>
            <a:tailEnd type="arrow"/>
          </a:ln>
        </p:spPr>
        <p:style>
          <a:lnRef idx="3">
            <a:schemeClr val="dk1"/>
          </a:lnRef>
          <a:fillRef idx="0">
            <a:schemeClr val="dk1"/>
          </a:fillRef>
          <a:effectRef idx="2">
            <a:schemeClr val="dk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165121686"/>
              </p:ext>
            </p:extLst>
          </p:nvPr>
        </p:nvGraphicFramePr>
        <p:xfrm>
          <a:off x="1114427" y="4857750"/>
          <a:ext cx="3028949" cy="904875"/>
        </p:xfrm>
        <a:graphic>
          <a:graphicData uri="http://schemas.openxmlformats.org/drawingml/2006/table">
            <a:tbl>
              <a:tblPr firstRow="1" bandRow="1">
                <a:tableStyleId>{22838BEF-8BB2-4498-84A7-C5851F593DF1}</a:tableStyleId>
              </a:tblPr>
              <a:tblGrid>
                <a:gridCol w="3028949"/>
              </a:tblGrid>
              <a:tr h="427237">
                <a:tc>
                  <a:txBody>
                    <a:bodyPr/>
                    <a:lstStyle/>
                    <a:p>
                      <a:pPr algn="ctr"/>
                      <a:r>
                        <a:rPr lang="en-US" dirty="0" err="1" smtClean="0">
                          <a:latin typeface="Consolas" panose="020B0609020204030204" pitchFamily="49" charset="0"/>
                          <a:cs typeface="Consolas" panose="020B0609020204030204" pitchFamily="49" charset="0"/>
                        </a:rPr>
                        <a:t>TreeSet</a:t>
                      </a:r>
                      <a:endParaRPr lang="en-GB" b="1" dirty="0">
                        <a:latin typeface="Consolas" panose="020B0609020204030204" pitchFamily="49" charset="0"/>
                        <a:cs typeface="Consolas" panose="020B0609020204030204" pitchFamily="49" charset="0"/>
                      </a:endParaRPr>
                    </a:p>
                  </a:txBody>
                  <a:tcPr/>
                </a:tc>
              </a:tr>
              <a:tr h="477638">
                <a:tc>
                  <a:txBody>
                    <a:bodyPr/>
                    <a:lstStyle/>
                    <a:p>
                      <a:pPr algn="ctr"/>
                      <a:r>
                        <a:rPr lang="en-GB" sz="1800" dirty="0" smtClean="0"/>
                        <a:t>Maintains sort</a:t>
                      </a:r>
                      <a:r>
                        <a:rPr lang="en-GB" sz="1800" baseline="0" dirty="0" smtClean="0"/>
                        <a:t> order</a:t>
                      </a:r>
                    </a:p>
                  </a:txBody>
                  <a:tcPr/>
                </a:tc>
              </a:tr>
            </a:tbl>
          </a:graphicData>
        </a:graphic>
      </p:graphicFrame>
      <p:cxnSp>
        <p:nvCxnSpPr>
          <p:cNvPr id="19" name="Straight Arrow Connector 18"/>
          <p:cNvCxnSpPr>
            <a:stCxn id="20" idx="0"/>
            <a:endCxn id="7" idx="2"/>
          </p:cNvCxnSpPr>
          <p:nvPr/>
        </p:nvCxnSpPr>
        <p:spPr>
          <a:xfrm flipV="1">
            <a:off x="6353174" y="4481665"/>
            <a:ext cx="0" cy="414185"/>
          </a:xfrm>
          <a:prstGeom prst="straightConnector1">
            <a:avLst/>
          </a:prstGeom>
          <a:ln>
            <a:prstDash val="solid"/>
            <a:tailEnd type="arrow"/>
          </a:ln>
        </p:spPr>
        <p:style>
          <a:lnRef idx="3">
            <a:schemeClr val="dk1"/>
          </a:lnRef>
          <a:fillRef idx="0">
            <a:schemeClr val="dk1"/>
          </a:fillRef>
          <a:effectRef idx="2">
            <a:schemeClr val="dk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1397479413"/>
              </p:ext>
            </p:extLst>
          </p:nvPr>
        </p:nvGraphicFramePr>
        <p:xfrm>
          <a:off x="4857750" y="4895850"/>
          <a:ext cx="2990849" cy="838200"/>
        </p:xfrm>
        <a:graphic>
          <a:graphicData uri="http://schemas.openxmlformats.org/drawingml/2006/table">
            <a:tbl>
              <a:tblPr firstRow="1" bandRow="1">
                <a:tableStyleId>{22838BEF-8BB2-4498-84A7-C5851F593DF1}</a:tableStyleId>
              </a:tblPr>
              <a:tblGrid>
                <a:gridCol w="2990849"/>
              </a:tblGrid>
              <a:tr h="419100">
                <a:tc>
                  <a:txBody>
                    <a:bodyPr/>
                    <a:lstStyle/>
                    <a:p>
                      <a:pPr algn="ctr"/>
                      <a:r>
                        <a:rPr lang="en-US" dirty="0" err="1" smtClean="0">
                          <a:latin typeface="Consolas" panose="020B0609020204030204" pitchFamily="49" charset="0"/>
                          <a:cs typeface="Consolas" panose="020B0609020204030204" pitchFamily="49" charset="0"/>
                        </a:rPr>
                        <a:t>LinkedHashSet</a:t>
                      </a:r>
                      <a:endParaRPr lang="en-US" dirty="0" smtClean="0">
                        <a:latin typeface="Consolas" panose="020B0609020204030204" pitchFamily="49" charset="0"/>
                        <a:cs typeface="Consolas" panose="020B0609020204030204" pitchFamily="49" charset="0"/>
                      </a:endParaRPr>
                    </a:p>
                  </a:txBody>
                  <a:tcPr/>
                </a:tc>
              </a:tr>
              <a:tr h="419100">
                <a:tc>
                  <a:txBody>
                    <a:bodyPr/>
                    <a:lstStyle/>
                    <a:p>
                      <a:pPr algn="ctr"/>
                      <a:r>
                        <a:rPr lang="en-US" b="0" dirty="0" smtClean="0">
                          <a:latin typeface="+mn-lt"/>
                          <a:cs typeface="Consolas" panose="020B0609020204030204" pitchFamily="49" charset="0"/>
                        </a:rPr>
                        <a:t>Ordered by insertion order</a:t>
                      </a:r>
                      <a:endParaRPr lang="en-GB" b="0" dirty="0">
                        <a:latin typeface="+mn-lt"/>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1218355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dirty="0" smtClean="0"/>
          </a:p>
          <a:p>
            <a:endParaRPr lang="en-US" dirty="0"/>
          </a:p>
          <a:p>
            <a:pPr marL="0" indent="0">
              <a:buNone/>
            </a:pPr>
            <a:endParaRPr lang="en-US" dirty="0" smtClean="0"/>
          </a:p>
          <a:p>
            <a:pPr marL="0" indent="0">
              <a:spcBef>
                <a:spcPts val="1200"/>
              </a:spcBef>
              <a:buNone/>
            </a:pPr>
            <a:r>
              <a:rPr lang="en-US" dirty="0" smtClean="0"/>
              <a:t/>
            </a:r>
            <a:br>
              <a:rPr lang="en-US" dirty="0" smtClean="0"/>
            </a:br>
            <a:endParaRPr lang="en-US" dirty="0" smtClean="0"/>
          </a:p>
          <a:p>
            <a:pPr marL="0" indent="0">
              <a:spcBef>
                <a:spcPts val="1200"/>
              </a:spcBef>
              <a:buNone/>
            </a:pPr>
            <a:r>
              <a:rPr lang="en-US" dirty="0" smtClean="0"/>
              <a:t/>
            </a:r>
            <a:br>
              <a:rPr lang="en-US" dirty="0" smtClean="0"/>
            </a:br>
            <a:endParaRPr lang="en-US" dirty="0" smtClean="0"/>
          </a:p>
          <a:p>
            <a:pPr>
              <a:spcAft>
                <a:spcPts val="0"/>
              </a:spcAft>
            </a:pPr>
            <a:r>
              <a:rPr lang="en-US" dirty="0" smtClean="0"/>
              <a:t>Defines an object that maps </a:t>
            </a:r>
            <a:r>
              <a:rPr lang="en-US" b="1" dirty="0" smtClean="0"/>
              <a:t>keys</a:t>
            </a:r>
            <a:r>
              <a:rPr lang="en-US" dirty="0" smtClean="0"/>
              <a:t> to </a:t>
            </a:r>
            <a:r>
              <a:rPr lang="en-US" b="1" dirty="0" smtClean="0"/>
              <a:t>values</a:t>
            </a:r>
            <a:endParaRPr lang="en-US" b="1" dirty="0"/>
          </a:p>
          <a:p>
            <a:pPr lvl="1">
              <a:spcAft>
                <a:spcPts val="0"/>
              </a:spcAft>
            </a:pPr>
            <a:r>
              <a:rPr lang="en-US" dirty="0" smtClean="0"/>
              <a:t>Each key maps to </a:t>
            </a:r>
            <a:r>
              <a:rPr lang="en-US" dirty="0"/>
              <a:t>one value </a:t>
            </a:r>
          </a:p>
          <a:p>
            <a:pPr lvl="1">
              <a:spcAft>
                <a:spcPts val="0"/>
              </a:spcAft>
            </a:pPr>
            <a:r>
              <a:rPr lang="en-US" dirty="0" smtClean="0"/>
              <a:t>Duplicate </a:t>
            </a:r>
            <a:r>
              <a:rPr lang="en-US" dirty="0"/>
              <a:t>keys are not allowed</a:t>
            </a:r>
          </a:p>
          <a:p>
            <a:pPr lvl="1">
              <a:spcAft>
                <a:spcPts val="0"/>
              </a:spcAft>
            </a:pPr>
            <a:r>
              <a:rPr lang="en-US" dirty="0"/>
              <a:t>Duplicate values are not a </a:t>
            </a:r>
            <a:r>
              <a:rPr lang="en-US" dirty="0" smtClean="0"/>
              <a:t>problem</a:t>
            </a:r>
            <a:br>
              <a:rPr lang="en-US" dirty="0" smtClean="0"/>
            </a:br>
            <a:endParaRPr lang="en-US" dirty="0"/>
          </a:p>
          <a:p>
            <a:r>
              <a:rPr lang="en-US" dirty="0" smtClean="0"/>
              <a:t>Part </a:t>
            </a:r>
            <a:r>
              <a:rPr lang="en-US" dirty="0"/>
              <a:t>of the </a:t>
            </a:r>
            <a:r>
              <a:rPr lang="en-US" i="1" dirty="0"/>
              <a:t>Collections Framework</a:t>
            </a:r>
            <a:r>
              <a:rPr lang="en-US" dirty="0"/>
              <a:t>, but does not extend Collection</a:t>
            </a:r>
          </a:p>
          <a:p>
            <a:endParaRPr lang="en-US" dirty="0" smtClean="0"/>
          </a:p>
          <a:p>
            <a:endParaRPr lang="en-US" dirty="0" smtClean="0"/>
          </a:p>
          <a:p>
            <a:endParaRPr lang="en-US" dirty="0"/>
          </a:p>
          <a:p>
            <a:endParaRPr lang="en-US" dirty="0"/>
          </a:p>
        </p:txBody>
      </p:sp>
      <p:sp>
        <p:nvSpPr>
          <p:cNvPr id="3" name="Slide Number Placeholder 2"/>
          <p:cNvSpPr>
            <a:spLocks noGrp="1"/>
          </p:cNvSpPr>
          <p:nvPr>
            <p:ph type="sldNum" sz="quarter" idx="12"/>
          </p:nvPr>
        </p:nvSpPr>
        <p:spPr/>
        <p:txBody>
          <a:bodyPr/>
          <a:lstStyle/>
          <a:p>
            <a:fld id="{A76E5CA1-F8A2-48BD-A2B8-0911C857861B}" type="slidenum">
              <a:rPr lang="zh-TW" altLang="en-US" smtClean="0"/>
              <a:pPr/>
              <a:t>17</a:t>
            </a:fld>
            <a:endParaRPr lang="zh-TW" altLang="en-US"/>
          </a:p>
        </p:txBody>
      </p:sp>
      <p:sp>
        <p:nvSpPr>
          <p:cNvPr id="4" name="Title 3"/>
          <p:cNvSpPr>
            <a:spLocks noGrp="1"/>
          </p:cNvSpPr>
          <p:nvPr>
            <p:ph type="title"/>
          </p:nvPr>
        </p:nvSpPr>
        <p:spPr/>
        <p:txBody>
          <a:bodyPr/>
          <a:lstStyle/>
          <a:p>
            <a:r>
              <a:rPr lang="en-US" dirty="0" smtClean="0"/>
              <a:t>The Map Interface</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2160851184"/>
              </p:ext>
            </p:extLst>
          </p:nvPr>
        </p:nvGraphicFramePr>
        <p:xfrm>
          <a:off x="1609725" y="1268794"/>
          <a:ext cx="5895975" cy="2494280"/>
        </p:xfrm>
        <a:graphic>
          <a:graphicData uri="http://schemas.openxmlformats.org/drawingml/2006/table">
            <a:tbl>
              <a:tblPr firstRow="1" bandRow="1">
                <a:tableStyleId>{22838BEF-8BB2-4498-84A7-C5851F593DF1}</a:tableStyleId>
              </a:tblPr>
              <a:tblGrid>
                <a:gridCol w="5895975"/>
              </a:tblGrid>
              <a:tr h="480124">
                <a:tc>
                  <a:txBody>
                    <a:bodyPr/>
                    <a:lstStyle/>
                    <a:p>
                      <a:pPr algn="ctr"/>
                      <a:r>
                        <a:rPr lang="en-US" dirty="0" smtClean="0">
                          <a:latin typeface="Consolas" panose="020B0609020204030204" pitchFamily="49" charset="0"/>
                          <a:cs typeface="Consolas" panose="020B0609020204030204" pitchFamily="49" charset="0"/>
                        </a:rPr>
                        <a:t>&lt;&lt;interface&gt;&gt;</a:t>
                      </a:r>
                    </a:p>
                    <a:p>
                      <a:pPr algn="ctr"/>
                      <a:r>
                        <a:rPr lang="en-US" dirty="0" smtClean="0">
                          <a:latin typeface="Consolas" panose="020B0609020204030204" pitchFamily="49" charset="0"/>
                          <a:cs typeface="Consolas" panose="020B0609020204030204" pitchFamily="49" charset="0"/>
                        </a:rPr>
                        <a:t>Map</a:t>
                      </a:r>
                      <a:endParaRPr lang="en-GB" b="1" dirty="0">
                        <a:latin typeface="Consolas" panose="020B0609020204030204" pitchFamily="49" charset="0"/>
                        <a:cs typeface="Consolas" panose="020B0609020204030204" pitchFamily="49" charset="0"/>
                      </a:endParaRPr>
                    </a:p>
                  </a:txBody>
                  <a:tcPr/>
                </a:tc>
              </a:tr>
              <a:tr h="370840">
                <a:tc>
                  <a:txBody>
                    <a:bodyPr/>
                    <a:lstStyle/>
                    <a:p>
                      <a:pPr algn="l"/>
                      <a:r>
                        <a:rPr lang="en-GB" sz="1800" dirty="0" smtClean="0">
                          <a:latin typeface="Consolas" panose="020B0609020204030204" pitchFamily="49" charset="0"/>
                          <a:cs typeface="Consolas" panose="020B0609020204030204" pitchFamily="49" charset="0"/>
                        </a:rPr>
                        <a:t>V </a:t>
                      </a:r>
                      <a:r>
                        <a:rPr lang="en-GB" sz="1800" b="1" dirty="0" smtClean="0">
                          <a:latin typeface="Consolas" panose="020B0609020204030204" pitchFamily="49" charset="0"/>
                          <a:cs typeface="Consolas" panose="020B0609020204030204" pitchFamily="49" charset="0"/>
                        </a:rPr>
                        <a:t>put(K key, V value)</a:t>
                      </a:r>
                      <a:endParaRPr lang="en-GB" sz="1800" b="1" dirty="0">
                        <a:latin typeface="Consolas" panose="020B0609020204030204" pitchFamily="49" charset="0"/>
                        <a:cs typeface="Consolas" panose="020B0609020204030204" pitchFamily="49" charset="0"/>
                      </a:endParaRPr>
                    </a:p>
                  </a:txBody>
                  <a:tcPr marL="84435" marR="84435" marT="45736" marB="45736"/>
                </a:tc>
              </a:tr>
              <a:tr h="370840">
                <a:tc>
                  <a:txBody>
                    <a:bodyPr/>
                    <a:lstStyle/>
                    <a:p>
                      <a:pPr algn="l"/>
                      <a:r>
                        <a:rPr lang="en-GB" sz="1800" dirty="0" err="1" smtClean="0">
                          <a:latin typeface="Consolas" panose="020B0609020204030204" pitchFamily="49" charset="0"/>
                          <a:cs typeface="Consolas" panose="020B0609020204030204" pitchFamily="49" charset="0"/>
                        </a:rPr>
                        <a:t>boolean</a:t>
                      </a:r>
                      <a:r>
                        <a:rPr lang="en-GB" sz="1800" baseline="0" dirty="0" smtClean="0">
                          <a:latin typeface="Consolas" panose="020B0609020204030204" pitchFamily="49" charset="0"/>
                          <a:cs typeface="Consolas" panose="020B0609020204030204" pitchFamily="49" charset="0"/>
                        </a:rPr>
                        <a:t> </a:t>
                      </a:r>
                      <a:r>
                        <a:rPr lang="en-GB" sz="1800" b="1" baseline="0" dirty="0" err="1" smtClean="0">
                          <a:latin typeface="Consolas" panose="020B0609020204030204" pitchFamily="49" charset="0"/>
                          <a:cs typeface="Consolas" panose="020B0609020204030204" pitchFamily="49" charset="0"/>
                        </a:rPr>
                        <a:t>containsKey</a:t>
                      </a:r>
                      <a:r>
                        <a:rPr lang="en-GB" sz="1800" b="1" baseline="0" dirty="0" smtClean="0">
                          <a:latin typeface="Consolas" panose="020B0609020204030204" pitchFamily="49" charset="0"/>
                          <a:cs typeface="Consolas" panose="020B0609020204030204" pitchFamily="49" charset="0"/>
                        </a:rPr>
                        <a:t>(Object key)</a:t>
                      </a:r>
                      <a:endParaRPr lang="en-GB" sz="1800" b="1" dirty="0">
                        <a:latin typeface="Consolas" panose="020B0609020204030204" pitchFamily="49" charset="0"/>
                        <a:cs typeface="Consolas" panose="020B0609020204030204" pitchFamily="49" charset="0"/>
                      </a:endParaRPr>
                    </a:p>
                  </a:txBody>
                  <a:tcPr marL="84435" marR="84435" marT="45736" marB="45736"/>
                </a:tc>
              </a:tr>
              <a:tr h="370840">
                <a:tc>
                  <a:txBody>
                    <a:bodyPr/>
                    <a:lstStyle/>
                    <a:p>
                      <a:pPr algn="l"/>
                      <a:r>
                        <a:rPr lang="en-GB" sz="1800" dirty="0" err="1" smtClean="0">
                          <a:latin typeface="Consolas" panose="020B0609020204030204" pitchFamily="49" charset="0"/>
                          <a:cs typeface="Consolas" panose="020B0609020204030204" pitchFamily="49" charset="0"/>
                        </a:rPr>
                        <a:t>boolean</a:t>
                      </a:r>
                      <a:r>
                        <a:rPr lang="en-GB" sz="1800" dirty="0" smtClean="0">
                          <a:latin typeface="Consolas" panose="020B0609020204030204" pitchFamily="49" charset="0"/>
                          <a:cs typeface="Consolas" panose="020B0609020204030204" pitchFamily="49" charset="0"/>
                        </a:rPr>
                        <a:t> </a:t>
                      </a:r>
                      <a:r>
                        <a:rPr lang="en-GB" sz="1800" b="1" dirty="0" err="1" smtClean="0">
                          <a:latin typeface="Consolas" panose="020B0609020204030204" pitchFamily="49" charset="0"/>
                          <a:cs typeface="Consolas" panose="020B0609020204030204" pitchFamily="49" charset="0"/>
                        </a:rPr>
                        <a:t>containsValue</a:t>
                      </a:r>
                      <a:r>
                        <a:rPr lang="en-GB" sz="1800" b="1" dirty="0" smtClean="0">
                          <a:latin typeface="Consolas" panose="020B0609020204030204" pitchFamily="49" charset="0"/>
                          <a:cs typeface="Consolas" panose="020B0609020204030204" pitchFamily="49" charset="0"/>
                        </a:rPr>
                        <a:t>(Object</a:t>
                      </a:r>
                      <a:r>
                        <a:rPr lang="en-GB" sz="1800" b="1" baseline="0" dirty="0" smtClean="0">
                          <a:latin typeface="Consolas" panose="020B0609020204030204" pitchFamily="49" charset="0"/>
                          <a:cs typeface="Consolas" panose="020B0609020204030204" pitchFamily="49" charset="0"/>
                        </a:rPr>
                        <a:t> value)</a:t>
                      </a:r>
                      <a:endParaRPr lang="en-GB" sz="1800" b="1" dirty="0">
                        <a:latin typeface="Consolas" panose="020B0609020204030204" pitchFamily="49" charset="0"/>
                        <a:cs typeface="Consolas" panose="020B0609020204030204" pitchFamily="49" charset="0"/>
                      </a:endParaRPr>
                    </a:p>
                  </a:txBody>
                  <a:tcPr marL="84435" marR="84435" marT="45736" marB="45736"/>
                </a:tc>
              </a:tr>
              <a:tr h="370840">
                <a:tc>
                  <a:txBody>
                    <a:bodyPr/>
                    <a:lstStyle/>
                    <a:p>
                      <a:pPr algn="l"/>
                      <a:r>
                        <a:rPr lang="en-GB" sz="1800" dirty="0" smtClean="0">
                          <a:latin typeface="Consolas" panose="020B0609020204030204" pitchFamily="49" charset="0"/>
                          <a:cs typeface="Consolas" panose="020B0609020204030204" pitchFamily="49" charset="0"/>
                        </a:rPr>
                        <a:t>V </a:t>
                      </a:r>
                      <a:r>
                        <a:rPr lang="en-GB" sz="1800" b="1" dirty="0" smtClean="0">
                          <a:latin typeface="Consolas" panose="020B0609020204030204" pitchFamily="49" charset="0"/>
                          <a:cs typeface="Consolas" panose="020B0609020204030204" pitchFamily="49" charset="0"/>
                        </a:rPr>
                        <a:t>get(Object key)</a:t>
                      </a:r>
                      <a:endParaRPr lang="en-GB" sz="1800" b="1" dirty="0">
                        <a:latin typeface="Consolas" panose="020B0609020204030204" pitchFamily="49" charset="0"/>
                        <a:cs typeface="Consolas" panose="020B0609020204030204" pitchFamily="49" charset="0"/>
                      </a:endParaRPr>
                    </a:p>
                  </a:txBody>
                  <a:tcPr marL="84435" marR="84435" marT="45736" marB="45736"/>
                </a:tc>
              </a:tr>
              <a:tr h="370840">
                <a:tc>
                  <a:txBody>
                    <a:bodyPr/>
                    <a:lstStyle/>
                    <a:p>
                      <a:pPr algn="l"/>
                      <a:r>
                        <a:rPr lang="en-GB" sz="1800" dirty="0" smtClean="0">
                          <a:latin typeface="Consolas" panose="020B0609020204030204" pitchFamily="49" charset="0"/>
                          <a:cs typeface="Consolas" panose="020B0609020204030204" pitchFamily="49" charset="0"/>
                        </a:rPr>
                        <a:t>V </a:t>
                      </a:r>
                      <a:r>
                        <a:rPr lang="en-GB" sz="1800" b="1" dirty="0" smtClean="0">
                          <a:latin typeface="Consolas" panose="020B0609020204030204" pitchFamily="49" charset="0"/>
                          <a:cs typeface="Consolas" panose="020B0609020204030204" pitchFamily="49" charset="0"/>
                        </a:rPr>
                        <a:t>remove(Object key)</a:t>
                      </a:r>
                      <a:endParaRPr lang="en-GB" sz="1800" b="1" dirty="0">
                        <a:latin typeface="Consolas" panose="020B0609020204030204" pitchFamily="49" charset="0"/>
                        <a:cs typeface="Consolas" panose="020B0609020204030204" pitchFamily="49" charset="0"/>
                      </a:endParaRPr>
                    </a:p>
                  </a:txBody>
                  <a:tcPr marL="84435" marR="84435" marT="45736" marB="45736"/>
                </a:tc>
              </a:tr>
            </a:tbl>
          </a:graphicData>
        </a:graphic>
      </p:graphicFrame>
    </p:spTree>
    <p:extLst>
      <p:ext uri="{BB962C8B-B14F-4D97-AF65-F5344CB8AC3E}">
        <p14:creationId xmlns:p14="http://schemas.microsoft.com/office/powerpoint/2010/main" val="3585867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GB" dirty="0"/>
          </a:p>
        </p:txBody>
      </p:sp>
      <p:sp>
        <p:nvSpPr>
          <p:cNvPr id="3" name="Slide Number Placeholder 2"/>
          <p:cNvSpPr>
            <a:spLocks noGrp="1"/>
          </p:cNvSpPr>
          <p:nvPr>
            <p:ph type="sldNum" sz="quarter" idx="12"/>
          </p:nvPr>
        </p:nvSpPr>
        <p:spPr/>
        <p:txBody>
          <a:bodyPr/>
          <a:lstStyle/>
          <a:p>
            <a:fld id="{A76E5CA1-F8A2-48BD-A2B8-0911C857861B}" type="slidenum">
              <a:rPr lang="zh-TW" altLang="en-US" smtClean="0"/>
              <a:pPr/>
              <a:t>18</a:t>
            </a:fld>
            <a:endParaRPr lang="zh-TW" altLang="en-US"/>
          </a:p>
        </p:txBody>
      </p:sp>
      <p:sp>
        <p:nvSpPr>
          <p:cNvPr id="4" name="Title 3"/>
          <p:cNvSpPr>
            <a:spLocks noGrp="1"/>
          </p:cNvSpPr>
          <p:nvPr>
            <p:ph type="title"/>
          </p:nvPr>
        </p:nvSpPr>
        <p:spPr/>
        <p:txBody>
          <a:bodyPr/>
          <a:lstStyle/>
          <a:p>
            <a:r>
              <a:rPr lang="en-US" dirty="0" smtClean="0"/>
              <a:t>Map Implementations</a:t>
            </a:r>
            <a:endParaRPr lang="en-GB" dirty="0"/>
          </a:p>
        </p:txBody>
      </p:sp>
      <p:cxnSp>
        <p:nvCxnSpPr>
          <p:cNvPr id="11" name="Straight Arrow Connector 10"/>
          <p:cNvCxnSpPr>
            <a:stCxn id="7" idx="0"/>
            <a:endCxn id="5" idx="2"/>
          </p:cNvCxnSpPr>
          <p:nvPr/>
        </p:nvCxnSpPr>
        <p:spPr>
          <a:xfrm flipH="1" flipV="1">
            <a:off x="4570413" y="2665223"/>
            <a:ext cx="1585" cy="571829"/>
          </a:xfrm>
          <a:prstGeom prst="straightConnector1">
            <a:avLst/>
          </a:prstGeom>
          <a:ln>
            <a:prstDash val="sysDash"/>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8" idx="0"/>
          </p:cNvCxnSpPr>
          <p:nvPr/>
        </p:nvCxnSpPr>
        <p:spPr>
          <a:xfrm flipV="1">
            <a:off x="1695450" y="2657475"/>
            <a:ext cx="790575" cy="678789"/>
          </a:xfrm>
          <a:prstGeom prst="straightConnector1">
            <a:avLst/>
          </a:prstGeom>
          <a:ln>
            <a:prstDash val="solid"/>
            <a:tailEnd type="arrow"/>
          </a:ln>
        </p:spPr>
        <p:style>
          <a:lnRef idx="3">
            <a:schemeClr val="dk1"/>
          </a:lnRef>
          <a:fillRef idx="0">
            <a:schemeClr val="dk1"/>
          </a:fillRef>
          <a:effectRef idx="2">
            <a:schemeClr val="dk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82542253"/>
              </p:ext>
            </p:extLst>
          </p:nvPr>
        </p:nvGraphicFramePr>
        <p:xfrm>
          <a:off x="2114550" y="2025143"/>
          <a:ext cx="4911726" cy="640080"/>
        </p:xfrm>
        <a:graphic>
          <a:graphicData uri="http://schemas.openxmlformats.org/drawingml/2006/table">
            <a:tbl>
              <a:tblPr firstRow="1" bandRow="1">
                <a:tableStyleId>{22838BEF-8BB2-4498-84A7-C5851F593DF1}</a:tableStyleId>
              </a:tblPr>
              <a:tblGrid>
                <a:gridCol w="4911726"/>
              </a:tblGrid>
              <a:tr h="480124">
                <a:tc>
                  <a:txBody>
                    <a:bodyPr/>
                    <a:lstStyle/>
                    <a:p>
                      <a:pPr algn="ctr"/>
                      <a:r>
                        <a:rPr lang="en-US" dirty="0" smtClean="0">
                          <a:latin typeface="Consolas" panose="020B0609020204030204" pitchFamily="49" charset="0"/>
                          <a:cs typeface="Consolas" panose="020B0609020204030204" pitchFamily="49" charset="0"/>
                        </a:rPr>
                        <a:t>&lt;&lt;interface&gt;&gt;</a:t>
                      </a:r>
                    </a:p>
                    <a:p>
                      <a:pPr algn="ctr"/>
                      <a:r>
                        <a:rPr lang="en-US" dirty="0" smtClean="0">
                          <a:latin typeface="Consolas" panose="020B0609020204030204" pitchFamily="49" charset="0"/>
                          <a:cs typeface="Consolas" panose="020B0609020204030204" pitchFamily="49" charset="0"/>
                        </a:rPr>
                        <a:t>Map</a:t>
                      </a:r>
                      <a:endParaRPr lang="en-GB" b="1" dirty="0">
                        <a:latin typeface="Consolas" panose="020B0609020204030204" pitchFamily="49" charset="0"/>
                        <a:cs typeface="Consolas" panose="020B0609020204030204" pitchFamily="49" charset="0"/>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01137746"/>
              </p:ext>
            </p:extLst>
          </p:nvPr>
        </p:nvGraphicFramePr>
        <p:xfrm>
          <a:off x="3313112" y="3237052"/>
          <a:ext cx="2517773" cy="1184757"/>
        </p:xfrm>
        <a:graphic>
          <a:graphicData uri="http://schemas.openxmlformats.org/drawingml/2006/table">
            <a:tbl>
              <a:tblPr firstRow="1" bandRow="1">
                <a:tableStyleId>{22838BEF-8BB2-4498-84A7-C5851F593DF1}</a:tableStyleId>
              </a:tblPr>
              <a:tblGrid>
                <a:gridCol w="2517773"/>
              </a:tblGrid>
              <a:tr h="408317">
                <a:tc>
                  <a:txBody>
                    <a:bodyPr/>
                    <a:lstStyle/>
                    <a:p>
                      <a:pPr algn="ctr"/>
                      <a:r>
                        <a:rPr lang="en-US" dirty="0" err="1" smtClean="0">
                          <a:latin typeface="Consolas" panose="020B0609020204030204" pitchFamily="49" charset="0"/>
                          <a:cs typeface="Consolas" panose="020B0609020204030204" pitchFamily="49" charset="0"/>
                        </a:rPr>
                        <a:t>HashMap</a:t>
                      </a:r>
                      <a:endParaRPr lang="en-GB" b="1" dirty="0">
                        <a:latin typeface="Consolas" panose="020B0609020204030204" pitchFamily="49" charset="0"/>
                        <a:cs typeface="Consolas" panose="020B0609020204030204" pitchFamily="49" charset="0"/>
                      </a:endParaRPr>
                    </a:p>
                  </a:txBody>
                  <a:tcPr/>
                </a:tc>
              </a:tr>
              <a:tr h="330422">
                <a:tc>
                  <a:txBody>
                    <a:bodyPr/>
                    <a:lstStyle/>
                    <a:p>
                      <a:pPr algn="ctr"/>
                      <a:r>
                        <a:rPr lang="en-GB" sz="1800" dirty="0" smtClean="0"/>
                        <a:t>Fast access</a:t>
                      </a:r>
                      <a:endParaRPr lang="en-GB" sz="1800" baseline="0" dirty="0" smtClean="0"/>
                    </a:p>
                  </a:txBody>
                  <a:tcPr/>
                </a:tc>
              </a:tr>
              <a:tr h="410680">
                <a:tc>
                  <a:txBody>
                    <a:bodyPr/>
                    <a:lstStyle/>
                    <a:p>
                      <a:pPr algn="ctr"/>
                      <a:r>
                        <a:rPr lang="en-GB" sz="1800" dirty="0" smtClean="0"/>
                        <a:t>One null</a:t>
                      </a:r>
                      <a:r>
                        <a:rPr lang="en-GB" sz="1800" baseline="0" dirty="0" smtClean="0"/>
                        <a:t> key allowed</a:t>
                      </a: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38416901"/>
              </p:ext>
            </p:extLst>
          </p:nvPr>
        </p:nvGraphicFramePr>
        <p:xfrm>
          <a:off x="523875" y="3336264"/>
          <a:ext cx="2343150" cy="640080"/>
        </p:xfrm>
        <a:graphic>
          <a:graphicData uri="http://schemas.openxmlformats.org/drawingml/2006/table">
            <a:tbl>
              <a:tblPr firstRow="1" bandRow="1">
                <a:tableStyleId>{22838BEF-8BB2-4498-84A7-C5851F593DF1}</a:tableStyleId>
              </a:tblPr>
              <a:tblGrid>
                <a:gridCol w="2343150"/>
              </a:tblGrid>
              <a:tr h="527686">
                <a:tc>
                  <a:txBody>
                    <a:bodyPr/>
                    <a:lstStyle/>
                    <a:p>
                      <a:pPr algn="ctr"/>
                      <a:r>
                        <a:rPr lang="en-US" dirty="0" smtClean="0">
                          <a:latin typeface="Consolas" panose="020B0609020204030204" pitchFamily="49" charset="0"/>
                          <a:cs typeface="Consolas" panose="020B0609020204030204" pitchFamily="49" charset="0"/>
                        </a:rPr>
                        <a:t>&lt;&lt;interface&gt;&gt;</a:t>
                      </a:r>
                    </a:p>
                    <a:p>
                      <a:pPr algn="ctr"/>
                      <a:r>
                        <a:rPr lang="en-US" b="1" dirty="0" err="1" smtClean="0">
                          <a:latin typeface="Consolas" panose="020B0609020204030204" pitchFamily="49" charset="0"/>
                          <a:cs typeface="Consolas" panose="020B0609020204030204" pitchFamily="49" charset="0"/>
                        </a:rPr>
                        <a:t>SortedMap</a:t>
                      </a:r>
                      <a:endParaRPr lang="en-GB" b="1" dirty="0">
                        <a:latin typeface="Consolas" panose="020B0609020204030204" pitchFamily="49" charset="0"/>
                        <a:cs typeface="Consolas" panose="020B0609020204030204" pitchFamily="49" charset="0"/>
                      </a:endParaRPr>
                    </a:p>
                  </a:txBody>
                  <a:tcPr/>
                </a:tc>
              </a:tr>
            </a:tbl>
          </a:graphicData>
        </a:graphic>
      </p:graphicFrame>
      <p:cxnSp>
        <p:nvCxnSpPr>
          <p:cNvPr id="12" name="Straight Arrow Connector 11"/>
          <p:cNvCxnSpPr>
            <a:stCxn id="13" idx="0"/>
            <a:endCxn id="8" idx="2"/>
          </p:cNvCxnSpPr>
          <p:nvPr/>
        </p:nvCxnSpPr>
        <p:spPr>
          <a:xfrm flipH="1" flipV="1">
            <a:off x="1695450" y="3976344"/>
            <a:ext cx="1" cy="890931"/>
          </a:xfrm>
          <a:prstGeom prst="straightConnector1">
            <a:avLst/>
          </a:prstGeom>
          <a:ln>
            <a:prstDash val="sysDash"/>
            <a:tailEnd type="arrow"/>
          </a:ln>
        </p:spPr>
        <p:style>
          <a:lnRef idx="3">
            <a:schemeClr val="dk1"/>
          </a:lnRef>
          <a:fillRef idx="0">
            <a:schemeClr val="dk1"/>
          </a:fillRef>
          <a:effectRef idx="2">
            <a:schemeClr val="dk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3291538486"/>
              </p:ext>
            </p:extLst>
          </p:nvPr>
        </p:nvGraphicFramePr>
        <p:xfrm>
          <a:off x="523876" y="4867275"/>
          <a:ext cx="2343150" cy="904875"/>
        </p:xfrm>
        <a:graphic>
          <a:graphicData uri="http://schemas.openxmlformats.org/drawingml/2006/table">
            <a:tbl>
              <a:tblPr firstRow="1" bandRow="1">
                <a:tableStyleId>{22838BEF-8BB2-4498-84A7-C5851F593DF1}</a:tableStyleId>
              </a:tblPr>
              <a:tblGrid>
                <a:gridCol w="2343150"/>
              </a:tblGrid>
              <a:tr h="427237">
                <a:tc>
                  <a:txBody>
                    <a:bodyPr/>
                    <a:lstStyle/>
                    <a:p>
                      <a:pPr algn="ctr"/>
                      <a:r>
                        <a:rPr lang="en-US" dirty="0" err="1" smtClean="0">
                          <a:latin typeface="Consolas" panose="020B0609020204030204" pitchFamily="49" charset="0"/>
                          <a:cs typeface="Consolas" panose="020B0609020204030204" pitchFamily="49" charset="0"/>
                        </a:rPr>
                        <a:t>TreeMap</a:t>
                      </a:r>
                      <a:endParaRPr lang="en-GB" b="1" dirty="0">
                        <a:latin typeface="Consolas" panose="020B0609020204030204" pitchFamily="49" charset="0"/>
                        <a:cs typeface="Consolas" panose="020B0609020204030204" pitchFamily="49" charset="0"/>
                      </a:endParaRPr>
                    </a:p>
                  </a:txBody>
                  <a:tcPr/>
                </a:tc>
              </a:tr>
              <a:tr h="477638">
                <a:tc>
                  <a:txBody>
                    <a:bodyPr/>
                    <a:lstStyle/>
                    <a:p>
                      <a:pPr algn="ctr"/>
                      <a:r>
                        <a:rPr lang="en-GB" sz="1800" dirty="0" smtClean="0"/>
                        <a:t>Maintains sort</a:t>
                      </a:r>
                      <a:r>
                        <a:rPr lang="en-GB" sz="1800" baseline="0" dirty="0" smtClean="0"/>
                        <a:t> order</a:t>
                      </a:r>
                    </a:p>
                  </a:txBody>
                  <a:tcPr/>
                </a:tc>
              </a:tr>
            </a:tbl>
          </a:graphicData>
        </a:graphic>
      </p:graphicFrame>
      <p:cxnSp>
        <p:nvCxnSpPr>
          <p:cNvPr id="19" name="Straight Arrow Connector 18"/>
          <p:cNvCxnSpPr>
            <a:stCxn id="20" idx="0"/>
            <a:endCxn id="7" idx="2"/>
          </p:cNvCxnSpPr>
          <p:nvPr/>
        </p:nvCxnSpPr>
        <p:spPr>
          <a:xfrm flipV="1">
            <a:off x="4571998" y="4421809"/>
            <a:ext cx="0" cy="512141"/>
          </a:xfrm>
          <a:prstGeom prst="straightConnector1">
            <a:avLst/>
          </a:prstGeom>
          <a:ln>
            <a:prstDash val="solid"/>
            <a:tailEnd type="arrow"/>
          </a:ln>
        </p:spPr>
        <p:style>
          <a:lnRef idx="3">
            <a:schemeClr val="dk1"/>
          </a:lnRef>
          <a:fillRef idx="0">
            <a:schemeClr val="dk1"/>
          </a:fillRef>
          <a:effectRef idx="2">
            <a:schemeClr val="dk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1348101881"/>
              </p:ext>
            </p:extLst>
          </p:nvPr>
        </p:nvGraphicFramePr>
        <p:xfrm>
          <a:off x="3076574" y="4933950"/>
          <a:ext cx="2990849" cy="838200"/>
        </p:xfrm>
        <a:graphic>
          <a:graphicData uri="http://schemas.openxmlformats.org/drawingml/2006/table">
            <a:tbl>
              <a:tblPr firstRow="1" bandRow="1">
                <a:tableStyleId>{22838BEF-8BB2-4498-84A7-C5851F593DF1}</a:tableStyleId>
              </a:tblPr>
              <a:tblGrid>
                <a:gridCol w="2990849"/>
              </a:tblGrid>
              <a:tr h="419100">
                <a:tc>
                  <a:txBody>
                    <a:bodyPr/>
                    <a:lstStyle/>
                    <a:p>
                      <a:pPr algn="ctr"/>
                      <a:r>
                        <a:rPr lang="en-US" dirty="0" err="1" smtClean="0">
                          <a:latin typeface="Consolas" panose="020B0609020204030204" pitchFamily="49" charset="0"/>
                          <a:cs typeface="Consolas" panose="020B0609020204030204" pitchFamily="49" charset="0"/>
                        </a:rPr>
                        <a:t>LinkedHashMap</a:t>
                      </a:r>
                      <a:endParaRPr lang="en-US" dirty="0" smtClean="0">
                        <a:latin typeface="Consolas" panose="020B0609020204030204" pitchFamily="49" charset="0"/>
                        <a:cs typeface="Consolas" panose="020B0609020204030204" pitchFamily="49" charset="0"/>
                      </a:endParaRPr>
                    </a:p>
                  </a:txBody>
                  <a:tcPr/>
                </a:tc>
              </a:tr>
              <a:tr h="419100">
                <a:tc>
                  <a:txBody>
                    <a:bodyPr/>
                    <a:lstStyle/>
                    <a:p>
                      <a:pPr algn="ctr"/>
                      <a:r>
                        <a:rPr lang="en-US" b="0" dirty="0" smtClean="0">
                          <a:latin typeface="+mn-lt"/>
                          <a:cs typeface="Consolas" panose="020B0609020204030204" pitchFamily="49" charset="0"/>
                        </a:rPr>
                        <a:t>Ordered by insertion order</a:t>
                      </a:r>
                      <a:endParaRPr lang="en-GB" b="0" dirty="0">
                        <a:latin typeface="+mn-lt"/>
                        <a:cs typeface="Consolas" panose="020B0609020204030204" pitchFamily="49" charset="0"/>
                      </a:endParaRPr>
                    </a:p>
                  </a:txBody>
                  <a:tcPr/>
                </a:tc>
              </a:tr>
            </a:tbl>
          </a:graphicData>
        </a:graphic>
      </p:graphicFrame>
      <p:cxnSp>
        <p:nvCxnSpPr>
          <p:cNvPr id="43" name="Straight Arrow Connector 42"/>
          <p:cNvCxnSpPr>
            <a:stCxn id="29" idx="0"/>
          </p:cNvCxnSpPr>
          <p:nvPr/>
        </p:nvCxnSpPr>
        <p:spPr>
          <a:xfrm flipH="1" flipV="1">
            <a:off x="6623050" y="2665224"/>
            <a:ext cx="749300" cy="571828"/>
          </a:xfrm>
          <a:prstGeom prst="straightConnector1">
            <a:avLst/>
          </a:prstGeom>
          <a:ln>
            <a:prstDash val="sysDash"/>
            <a:tailEnd type="arrow"/>
          </a:ln>
        </p:spPr>
        <p:style>
          <a:lnRef idx="3">
            <a:schemeClr val="dk1"/>
          </a:lnRef>
          <a:fillRef idx="0">
            <a:schemeClr val="dk1"/>
          </a:fillRef>
          <a:effectRef idx="2">
            <a:schemeClr val="dk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637461385"/>
              </p:ext>
            </p:extLst>
          </p:nvPr>
        </p:nvGraphicFramePr>
        <p:xfrm>
          <a:off x="6191250" y="3237052"/>
          <a:ext cx="2362200" cy="1595437"/>
        </p:xfrm>
        <a:graphic>
          <a:graphicData uri="http://schemas.openxmlformats.org/drawingml/2006/table">
            <a:tbl>
              <a:tblPr firstRow="1" bandRow="1">
                <a:tableStyleId>{22838BEF-8BB2-4498-84A7-C5851F593DF1}</a:tableStyleId>
              </a:tblPr>
              <a:tblGrid>
                <a:gridCol w="2362200"/>
              </a:tblGrid>
              <a:tr h="408317">
                <a:tc>
                  <a:txBody>
                    <a:bodyPr/>
                    <a:lstStyle/>
                    <a:p>
                      <a:pPr algn="ctr"/>
                      <a:r>
                        <a:rPr lang="en-US" dirty="0" err="1" smtClean="0">
                          <a:latin typeface="Consolas" panose="020B0609020204030204" pitchFamily="49" charset="0"/>
                          <a:cs typeface="Consolas" panose="020B0609020204030204" pitchFamily="49" charset="0"/>
                        </a:rPr>
                        <a:t>HashTable</a:t>
                      </a:r>
                      <a:endParaRPr lang="en-GB" b="1" dirty="0">
                        <a:latin typeface="Consolas" panose="020B0609020204030204" pitchFamily="49" charset="0"/>
                        <a:cs typeface="Consolas" panose="020B0609020204030204" pitchFamily="49" charset="0"/>
                      </a:endParaRPr>
                    </a:p>
                  </a:txBody>
                  <a:tcPr/>
                </a:tc>
              </a:tr>
              <a:tr h="330422">
                <a:tc>
                  <a:txBody>
                    <a:bodyPr/>
                    <a:lstStyle/>
                    <a:p>
                      <a:pPr algn="ctr"/>
                      <a:r>
                        <a:rPr lang="en-GB" sz="1800" dirty="0" smtClean="0"/>
                        <a:t>Fast access</a:t>
                      </a:r>
                      <a:endParaRPr lang="en-GB" sz="1800" baseline="0" dirty="0" smtClean="0"/>
                    </a:p>
                  </a:txBody>
                  <a:tcPr/>
                </a:tc>
              </a:tr>
              <a:tr h="410680">
                <a:tc>
                  <a:txBody>
                    <a:bodyPr/>
                    <a:lstStyle/>
                    <a:p>
                      <a:pPr algn="ctr"/>
                      <a:r>
                        <a:rPr lang="en-GB" sz="1800" dirty="0" smtClean="0"/>
                        <a:t>No null</a:t>
                      </a:r>
                      <a:r>
                        <a:rPr lang="en-GB" sz="1800" baseline="0" dirty="0" smtClean="0"/>
                        <a:t> keys allowed</a:t>
                      </a:r>
                    </a:p>
                  </a:txBody>
                  <a:tcPr/>
                </a:tc>
              </a:tr>
              <a:tr h="410680">
                <a:tc>
                  <a:txBody>
                    <a:bodyPr/>
                    <a:lstStyle/>
                    <a:p>
                      <a:pPr algn="ctr"/>
                      <a:r>
                        <a:rPr lang="en-US" sz="1800" baseline="0" dirty="0" smtClean="0"/>
                        <a:t>Thread safe</a:t>
                      </a:r>
                      <a:endParaRPr lang="en-GB" sz="1800" baseline="0" dirty="0" smtClean="0"/>
                    </a:p>
                  </a:txBody>
                  <a:tcPr/>
                </a:tc>
              </a:tr>
            </a:tbl>
          </a:graphicData>
        </a:graphic>
      </p:graphicFrame>
    </p:spTree>
    <p:extLst>
      <p:ext uri="{BB962C8B-B14F-4D97-AF65-F5344CB8AC3E}">
        <p14:creationId xmlns:p14="http://schemas.microsoft.com/office/powerpoint/2010/main" val="939662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76E5CA1-F8A2-48BD-A2B8-0911C857861B}" type="slidenum">
              <a:rPr lang="zh-TW" altLang="en-US" smtClean="0"/>
              <a:pPr/>
              <a:t>19</a:t>
            </a:fld>
            <a:endParaRPr lang="zh-TW" altLang="en-US"/>
          </a:p>
        </p:txBody>
      </p:sp>
      <p:sp>
        <p:nvSpPr>
          <p:cNvPr id="4" name="Title 3"/>
          <p:cNvSpPr>
            <a:spLocks noGrp="1"/>
          </p:cNvSpPr>
          <p:nvPr>
            <p:ph type="title"/>
          </p:nvPr>
        </p:nvSpPr>
        <p:spPr/>
        <p:txBody>
          <a:bodyPr/>
          <a:lstStyle/>
          <a:p>
            <a:r>
              <a:rPr lang="en-GB" dirty="0"/>
              <a:t>Ordered and Sorted</a:t>
            </a:r>
            <a:endParaRPr lang="en-GB" b="0" dirty="0"/>
          </a:p>
        </p:txBody>
      </p:sp>
      <p:graphicFrame>
        <p:nvGraphicFramePr>
          <p:cNvPr id="5" name="Content Placeholder 4"/>
          <p:cNvGraphicFramePr>
            <a:graphicFrameLocks/>
          </p:cNvGraphicFramePr>
          <p:nvPr>
            <p:extLst>
              <p:ext uri="{D42A27DB-BD31-4B8C-83A1-F6EECF244321}">
                <p14:modId xmlns:p14="http://schemas.microsoft.com/office/powerpoint/2010/main" val="1475801933"/>
              </p:ext>
            </p:extLst>
          </p:nvPr>
        </p:nvGraphicFramePr>
        <p:xfrm>
          <a:off x="685800" y="1572578"/>
          <a:ext cx="7772400" cy="4449228"/>
        </p:xfrm>
        <a:graphic>
          <a:graphicData uri="http://schemas.openxmlformats.org/drawingml/2006/table">
            <a:tbl>
              <a:tblPr firstRow="1" bandRow="1">
                <a:tableStyleId>{7DF18680-E054-41AD-8BC1-D1AEF772440D}</a:tableStyleId>
              </a:tblPr>
              <a:tblGrid>
                <a:gridCol w="1371600"/>
                <a:gridCol w="1828800"/>
                <a:gridCol w="1630680"/>
                <a:gridCol w="1386840"/>
                <a:gridCol w="1554480"/>
              </a:tblGrid>
              <a:tr h="370769">
                <a:tc>
                  <a:txBody>
                    <a:bodyPr/>
                    <a:lstStyle/>
                    <a:p>
                      <a:r>
                        <a:rPr lang="en-GB" sz="1800" dirty="0" smtClean="0"/>
                        <a:t>Type</a:t>
                      </a:r>
                      <a:endParaRPr lang="en-GB" sz="1800" dirty="0"/>
                    </a:p>
                  </a:txBody>
                  <a:tcPr marL="84406" marR="84406" marT="45711" marB="45711"/>
                </a:tc>
                <a:tc>
                  <a:txBody>
                    <a:bodyPr/>
                    <a:lstStyle/>
                    <a:p>
                      <a:r>
                        <a:rPr lang="en-GB" sz="1800" dirty="0" smtClean="0"/>
                        <a:t>Collection</a:t>
                      </a:r>
                      <a:endParaRPr lang="en-GB" sz="1800" dirty="0"/>
                    </a:p>
                  </a:txBody>
                  <a:tcPr marL="84406" marR="84406" marT="45711" marB="45711"/>
                </a:tc>
                <a:tc>
                  <a:txBody>
                    <a:bodyPr/>
                    <a:lstStyle/>
                    <a:p>
                      <a:r>
                        <a:rPr lang="en-GB" sz="1800" dirty="0" smtClean="0"/>
                        <a:t>Duplicates?</a:t>
                      </a:r>
                      <a:endParaRPr lang="en-GB" sz="1800" dirty="0"/>
                    </a:p>
                  </a:txBody>
                  <a:tcPr marL="84406" marR="84406" marT="45711" marB="45711"/>
                </a:tc>
                <a:tc>
                  <a:txBody>
                    <a:bodyPr/>
                    <a:lstStyle/>
                    <a:p>
                      <a:r>
                        <a:rPr lang="en-GB" sz="1800" dirty="0" smtClean="0"/>
                        <a:t>Ordered?</a:t>
                      </a:r>
                      <a:endParaRPr lang="en-GB" sz="1800" dirty="0"/>
                    </a:p>
                  </a:txBody>
                  <a:tcPr marL="84406" marR="84406" marT="45711" marB="45711"/>
                </a:tc>
                <a:tc>
                  <a:txBody>
                    <a:bodyPr/>
                    <a:lstStyle/>
                    <a:p>
                      <a:r>
                        <a:rPr lang="en-GB" sz="1800" dirty="0" smtClean="0"/>
                        <a:t>Sorted?</a:t>
                      </a:r>
                      <a:endParaRPr lang="en-GB" sz="1800" dirty="0"/>
                    </a:p>
                  </a:txBody>
                  <a:tcPr marL="84406" marR="84406" marT="45711" marB="45711"/>
                </a:tc>
              </a:tr>
              <a:tr h="370769">
                <a:tc>
                  <a:txBody>
                    <a:bodyPr/>
                    <a:lstStyle/>
                    <a:p>
                      <a:r>
                        <a:rPr lang="en-US" sz="1800" dirty="0" smtClean="0"/>
                        <a:t>Set</a:t>
                      </a:r>
                      <a:endParaRPr lang="en-GB" sz="1800" dirty="0"/>
                    </a:p>
                  </a:txBody>
                  <a:tcPr marL="84406" marR="84406" marT="45711" marB="45711"/>
                </a:tc>
                <a:tc>
                  <a:txBody>
                    <a:bodyPr/>
                    <a:lstStyle/>
                    <a:p>
                      <a:r>
                        <a:rPr lang="en-US" sz="1800" dirty="0" err="1" smtClean="0"/>
                        <a:t>HashSet</a:t>
                      </a:r>
                      <a:endParaRPr lang="en-GB" sz="1800" dirty="0"/>
                    </a:p>
                  </a:txBody>
                  <a:tcPr marL="84406" marR="84406" marT="45711" marB="45711"/>
                </a:tc>
                <a:tc>
                  <a:txBody>
                    <a:bodyPr/>
                    <a:lstStyle/>
                    <a:p>
                      <a:r>
                        <a:rPr lang="en-US" sz="1800" dirty="0" smtClean="0"/>
                        <a:t>N</a:t>
                      </a:r>
                      <a:endParaRPr lang="en-GB" sz="1800" dirty="0"/>
                    </a:p>
                  </a:txBody>
                  <a:tcPr marL="84406" marR="84406" marT="45711" marB="45711"/>
                </a:tc>
                <a:tc>
                  <a:txBody>
                    <a:bodyPr/>
                    <a:lstStyle/>
                    <a:p>
                      <a:r>
                        <a:rPr lang="en-US" sz="1800" dirty="0" smtClean="0"/>
                        <a:t>N</a:t>
                      </a:r>
                      <a:endParaRPr lang="en-GB" sz="1800" dirty="0"/>
                    </a:p>
                  </a:txBody>
                  <a:tcPr marL="84406" marR="84406" marT="45711" marB="45711"/>
                </a:tc>
                <a:tc>
                  <a:txBody>
                    <a:bodyPr/>
                    <a:lstStyle/>
                    <a:p>
                      <a:r>
                        <a:rPr lang="en-US" sz="1800" dirty="0" smtClean="0"/>
                        <a:t>N</a:t>
                      </a:r>
                      <a:endParaRPr lang="en-GB" sz="1800" dirty="0"/>
                    </a:p>
                  </a:txBody>
                  <a:tcPr marL="84406" marR="84406" marT="45711" marB="45711"/>
                </a:tc>
              </a:tr>
              <a:tr h="370769">
                <a:tc>
                  <a:txBody>
                    <a:bodyPr/>
                    <a:lstStyle/>
                    <a:p>
                      <a:r>
                        <a:rPr lang="en-GB" sz="1800" dirty="0" smtClean="0"/>
                        <a:t>Set</a:t>
                      </a:r>
                      <a:endParaRPr lang="en-GB" sz="1800" dirty="0"/>
                    </a:p>
                  </a:txBody>
                  <a:tcPr marL="84406" marR="84406" marT="45711" marB="45711"/>
                </a:tc>
                <a:tc>
                  <a:txBody>
                    <a:bodyPr/>
                    <a:lstStyle/>
                    <a:p>
                      <a:r>
                        <a:rPr lang="en-GB" sz="1800" dirty="0" err="1" smtClean="0"/>
                        <a:t>LinkedHashSet</a:t>
                      </a:r>
                      <a:endParaRPr lang="en-GB" sz="1800" dirty="0"/>
                    </a:p>
                  </a:txBody>
                  <a:tcPr marL="84406" marR="84406" marT="45711" marB="45711"/>
                </a:tc>
                <a:tc>
                  <a:txBody>
                    <a:bodyPr/>
                    <a:lstStyle/>
                    <a:p>
                      <a:r>
                        <a:rPr lang="en-GB" sz="1800" dirty="0" smtClean="0"/>
                        <a:t>N</a:t>
                      </a:r>
                      <a:endParaRPr lang="en-GB" sz="1800" dirty="0"/>
                    </a:p>
                  </a:txBody>
                  <a:tcPr marL="84406" marR="84406" marT="45711" marB="45711"/>
                </a:tc>
                <a:tc>
                  <a:txBody>
                    <a:bodyPr/>
                    <a:lstStyle/>
                    <a:p>
                      <a:r>
                        <a:rPr lang="en-GB" sz="1800" dirty="0" smtClean="0"/>
                        <a:t>Y</a:t>
                      </a:r>
                      <a:endParaRPr lang="en-GB" sz="1800" dirty="0"/>
                    </a:p>
                  </a:txBody>
                  <a:tcPr marL="84406" marR="84406" marT="45711" marB="45711"/>
                </a:tc>
                <a:tc>
                  <a:txBody>
                    <a:bodyPr/>
                    <a:lstStyle/>
                    <a:p>
                      <a:r>
                        <a:rPr lang="en-GB" sz="1800" dirty="0" smtClean="0"/>
                        <a:t>N</a:t>
                      </a:r>
                      <a:endParaRPr lang="en-GB" sz="1800" dirty="0"/>
                    </a:p>
                  </a:txBody>
                  <a:tcPr marL="84406" marR="84406" marT="45711" marB="45711"/>
                </a:tc>
              </a:tr>
              <a:tr h="370769">
                <a:tc>
                  <a:txBody>
                    <a:bodyPr/>
                    <a:lstStyle/>
                    <a:p>
                      <a:r>
                        <a:rPr lang="en-GB" sz="1800" dirty="0" smtClean="0"/>
                        <a:t>Set</a:t>
                      </a:r>
                      <a:endParaRPr lang="en-GB" sz="1800" dirty="0"/>
                    </a:p>
                  </a:txBody>
                  <a:tcPr marL="84406" marR="84406" marT="45711" marB="45711"/>
                </a:tc>
                <a:tc>
                  <a:txBody>
                    <a:bodyPr/>
                    <a:lstStyle/>
                    <a:p>
                      <a:r>
                        <a:rPr lang="en-GB" sz="1800" dirty="0" err="1" smtClean="0"/>
                        <a:t>TreeSet</a:t>
                      </a:r>
                      <a:endParaRPr lang="en-GB" sz="1800" dirty="0"/>
                    </a:p>
                  </a:txBody>
                  <a:tcPr marL="84406" marR="84406" marT="45711" marB="45711"/>
                </a:tc>
                <a:tc>
                  <a:txBody>
                    <a:bodyPr/>
                    <a:lstStyle/>
                    <a:p>
                      <a:r>
                        <a:rPr lang="en-GB" sz="1800" dirty="0" smtClean="0"/>
                        <a:t>N</a:t>
                      </a:r>
                      <a:endParaRPr lang="en-GB" sz="1800" dirty="0"/>
                    </a:p>
                  </a:txBody>
                  <a:tcPr marL="84406" marR="84406" marT="45711" marB="45711"/>
                </a:tc>
                <a:tc>
                  <a:txBody>
                    <a:bodyPr/>
                    <a:lstStyle/>
                    <a:p>
                      <a:r>
                        <a:rPr lang="en-GB" sz="1800" dirty="0" smtClean="0"/>
                        <a:t>Y</a:t>
                      </a:r>
                      <a:endParaRPr lang="en-GB" sz="1800" dirty="0"/>
                    </a:p>
                  </a:txBody>
                  <a:tcPr marL="84406" marR="84406" marT="45711" marB="45711"/>
                </a:tc>
                <a:tc>
                  <a:txBody>
                    <a:bodyPr/>
                    <a:lstStyle/>
                    <a:p>
                      <a:r>
                        <a:rPr lang="en-GB" sz="1800" dirty="0" smtClean="0"/>
                        <a:t>Y</a:t>
                      </a:r>
                      <a:endParaRPr lang="en-GB" sz="1800" dirty="0"/>
                    </a:p>
                  </a:txBody>
                  <a:tcPr marL="84406" marR="84406" marT="45711" marB="45711"/>
                </a:tc>
              </a:tr>
              <a:tr h="370769">
                <a:tc>
                  <a:txBody>
                    <a:bodyPr/>
                    <a:lstStyle/>
                    <a:p>
                      <a:r>
                        <a:rPr lang="en-GB" sz="1800" dirty="0" smtClean="0"/>
                        <a:t>List</a:t>
                      </a:r>
                      <a:endParaRPr lang="en-GB" sz="1800" dirty="0"/>
                    </a:p>
                  </a:txBody>
                  <a:tcPr marL="84406" marR="84406" marT="45711" marB="45711"/>
                </a:tc>
                <a:tc>
                  <a:txBody>
                    <a:bodyPr/>
                    <a:lstStyle/>
                    <a:p>
                      <a:r>
                        <a:rPr lang="en-GB" sz="1800" dirty="0" err="1" smtClean="0"/>
                        <a:t>ArrayList</a:t>
                      </a:r>
                      <a:endParaRPr lang="en-GB" sz="1800" dirty="0"/>
                    </a:p>
                  </a:txBody>
                  <a:tcPr marL="84406" marR="84406" marT="45711" marB="45711"/>
                </a:tc>
                <a:tc>
                  <a:txBody>
                    <a:bodyPr/>
                    <a:lstStyle/>
                    <a:p>
                      <a:r>
                        <a:rPr lang="en-GB" sz="1800" dirty="0" smtClean="0"/>
                        <a:t>Y</a:t>
                      </a:r>
                      <a:endParaRPr lang="en-GB" sz="1800" dirty="0"/>
                    </a:p>
                  </a:txBody>
                  <a:tcPr marL="84406" marR="84406" marT="45711" marB="45711"/>
                </a:tc>
                <a:tc>
                  <a:txBody>
                    <a:bodyPr/>
                    <a:lstStyle/>
                    <a:p>
                      <a:r>
                        <a:rPr lang="en-GB" sz="1800" dirty="0" smtClean="0"/>
                        <a:t>Y</a:t>
                      </a:r>
                      <a:endParaRPr lang="en-GB" sz="1800" dirty="0"/>
                    </a:p>
                  </a:txBody>
                  <a:tcPr marL="84406" marR="84406" marT="45711" marB="45711"/>
                </a:tc>
                <a:tc>
                  <a:txBody>
                    <a:bodyPr/>
                    <a:lstStyle/>
                    <a:p>
                      <a:r>
                        <a:rPr lang="en-GB" sz="1800" dirty="0" smtClean="0"/>
                        <a:t>N</a:t>
                      </a:r>
                      <a:endParaRPr lang="en-GB" sz="1800" dirty="0"/>
                    </a:p>
                  </a:txBody>
                  <a:tcPr marL="84406" marR="84406" marT="45711" marB="45711"/>
                </a:tc>
              </a:tr>
              <a:tr h="370769">
                <a:tc>
                  <a:txBody>
                    <a:bodyPr/>
                    <a:lstStyle/>
                    <a:p>
                      <a:r>
                        <a:rPr lang="en-GB" sz="1800" dirty="0" smtClean="0"/>
                        <a:t>List</a:t>
                      </a:r>
                      <a:endParaRPr lang="en-GB" sz="1800" dirty="0"/>
                    </a:p>
                  </a:txBody>
                  <a:tcPr marL="84406" marR="84406" marT="45711" marB="45711"/>
                </a:tc>
                <a:tc>
                  <a:txBody>
                    <a:bodyPr/>
                    <a:lstStyle/>
                    <a:p>
                      <a:r>
                        <a:rPr lang="en-GB" sz="1800" dirty="0" smtClean="0"/>
                        <a:t>Vector</a:t>
                      </a:r>
                      <a:endParaRPr lang="en-GB" sz="1800" dirty="0"/>
                    </a:p>
                  </a:txBody>
                  <a:tcPr marL="84406" marR="84406" marT="45711" marB="45711"/>
                </a:tc>
                <a:tc>
                  <a:txBody>
                    <a:bodyPr/>
                    <a:lstStyle/>
                    <a:p>
                      <a:r>
                        <a:rPr lang="en-GB" sz="1800" dirty="0" smtClean="0"/>
                        <a:t>Y</a:t>
                      </a:r>
                      <a:endParaRPr lang="en-GB" sz="1800" dirty="0"/>
                    </a:p>
                  </a:txBody>
                  <a:tcPr marL="84406" marR="84406" marT="45711" marB="45711"/>
                </a:tc>
                <a:tc>
                  <a:txBody>
                    <a:bodyPr/>
                    <a:lstStyle/>
                    <a:p>
                      <a:r>
                        <a:rPr lang="en-GB" sz="1800" dirty="0" smtClean="0"/>
                        <a:t>Y</a:t>
                      </a:r>
                      <a:endParaRPr lang="en-GB" sz="1800" dirty="0"/>
                    </a:p>
                  </a:txBody>
                  <a:tcPr marL="84406" marR="84406" marT="45711" marB="45711"/>
                </a:tc>
                <a:tc>
                  <a:txBody>
                    <a:bodyPr/>
                    <a:lstStyle/>
                    <a:p>
                      <a:r>
                        <a:rPr lang="en-GB" sz="1800" dirty="0" smtClean="0"/>
                        <a:t>N</a:t>
                      </a:r>
                      <a:endParaRPr lang="en-GB" sz="1800" dirty="0"/>
                    </a:p>
                  </a:txBody>
                  <a:tcPr marL="84406" marR="84406" marT="45711" marB="45711"/>
                </a:tc>
              </a:tr>
              <a:tr h="370769">
                <a:tc>
                  <a:txBody>
                    <a:bodyPr/>
                    <a:lstStyle/>
                    <a:p>
                      <a:r>
                        <a:rPr lang="en-GB" sz="1800" dirty="0" smtClean="0"/>
                        <a:t>List, Queue</a:t>
                      </a:r>
                      <a:endParaRPr lang="en-GB" sz="1800" dirty="0"/>
                    </a:p>
                  </a:txBody>
                  <a:tcPr marL="84406" marR="84406" marT="45711" marB="45711"/>
                </a:tc>
                <a:tc>
                  <a:txBody>
                    <a:bodyPr/>
                    <a:lstStyle/>
                    <a:p>
                      <a:r>
                        <a:rPr lang="en-GB" sz="1800" dirty="0" err="1" smtClean="0"/>
                        <a:t>LinkedList</a:t>
                      </a:r>
                      <a:endParaRPr lang="en-GB" sz="1800" dirty="0"/>
                    </a:p>
                  </a:txBody>
                  <a:tcPr marL="84406" marR="84406" marT="45711" marB="45711"/>
                </a:tc>
                <a:tc>
                  <a:txBody>
                    <a:bodyPr/>
                    <a:lstStyle/>
                    <a:p>
                      <a:r>
                        <a:rPr lang="en-GB" sz="1800" dirty="0" smtClean="0"/>
                        <a:t>Y</a:t>
                      </a:r>
                      <a:endParaRPr lang="en-GB" sz="1800" dirty="0"/>
                    </a:p>
                  </a:txBody>
                  <a:tcPr marL="84406" marR="84406" marT="45711" marB="45711"/>
                </a:tc>
                <a:tc>
                  <a:txBody>
                    <a:bodyPr/>
                    <a:lstStyle/>
                    <a:p>
                      <a:r>
                        <a:rPr lang="en-GB" sz="1800" dirty="0" smtClean="0"/>
                        <a:t>Y</a:t>
                      </a:r>
                      <a:endParaRPr lang="en-GB" sz="1800" dirty="0"/>
                    </a:p>
                  </a:txBody>
                  <a:tcPr marL="84406" marR="84406" marT="45711" marB="45711"/>
                </a:tc>
                <a:tc>
                  <a:txBody>
                    <a:bodyPr/>
                    <a:lstStyle/>
                    <a:p>
                      <a:r>
                        <a:rPr lang="en-GB" sz="1800" dirty="0" smtClean="0"/>
                        <a:t>N</a:t>
                      </a:r>
                      <a:endParaRPr lang="en-GB" sz="1800" dirty="0"/>
                    </a:p>
                  </a:txBody>
                  <a:tcPr marL="84406" marR="84406" marT="45711" marB="45711"/>
                </a:tc>
              </a:tr>
              <a:tr h="370769">
                <a:tc>
                  <a:txBody>
                    <a:bodyPr/>
                    <a:lstStyle/>
                    <a:p>
                      <a:r>
                        <a:rPr lang="en-GB" sz="1800" dirty="0" smtClean="0"/>
                        <a:t>Queue</a:t>
                      </a:r>
                      <a:endParaRPr lang="en-GB" sz="1800" dirty="0"/>
                    </a:p>
                  </a:txBody>
                  <a:tcPr marL="84406" marR="84406" marT="45711" marB="45711"/>
                </a:tc>
                <a:tc>
                  <a:txBody>
                    <a:bodyPr/>
                    <a:lstStyle/>
                    <a:p>
                      <a:r>
                        <a:rPr lang="en-GB" sz="1800" dirty="0" err="1" smtClean="0"/>
                        <a:t>PriorityQueue</a:t>
                      </a:r>
                      <a:endParaRPr lang="en-GB" sz="1800" dirty="0"/>
                    </a:p>
                  </a:txBody>
                  <a:tcPr marL="84406" marR="84406" marT="45711" marB="45711"/>
                </a:tc>
                <a:tc>
                  <a:txBody>
                    <a:bodyPr/>
                    <a:lstStyle/>
                    <a:p>
                      <a:r>
                        <a:rPr lang="en-GB" sz="1800" dirty="0" smtClean="0"/>
                        <a:t>Y</a:t>
                      </a:r>
                      <a:endParaRPr lang="en-GB" sz="1800" dirty="0"/>
                    </a:p>
                  </a:txBody>
                  <a:tcPr marL="84406" marR="84406" marT="45711" marB="45711"/>
                </a:tc>
                <a:tc>
                  <a:txBody>
                    <a:bodyPr/>
                    <a:lstStyle/>
                    <a:p>
                      <a:r>
                        <a:rPr lang="en-GB" sz="1800" dirty="0" smtClean="0"/>
                        <a:t>Y</a:t>
                      </a:r>
                      <a:endParaRPr lang="en-GB" sz="1800" dirty="0"/>
                    </a:p>
                  </a:txBody>
                  <a:tcPr marL="84406" marR="84406" marT="45711" marB="45711"/>
                </a:tc>
                <a:tc>
                  <a:txBody>
                    <a:bodyPr/>
                    <a:lstStyle/>
                    <a:p>
                      <a:r>
                        <a:rPr lang="en-GB" sz="1800" dirty="0" smtClean="0"/>
                        <a:t>Y</a:t>
                      </a:r>
                      <a:endParaRPr lang="en-GB" sz="1800" dirty="0"/>
                    </a:p>
                  </a:txBody>
                  <a:tcPr marL="84406" marR="84406" marT="45711" marB="45711"/>
                </a:tc>
              </a:tr>
              <a:tr h="370769">
                <a:tc>
                  <a:txBody>
                    <a:bodyPr/>
                    <a:lstStyle/>
                    <a:p>
                      <a:r>
                        <a:rPr lang="en-GB" sz="1800" dirty="0" smtClean="0"/>
                        <a:t>Map</a:t>
                      </a:r>
                      <a:endParaRPr lang="en-GB" sz="1800" dirty="0"/>
                    </a:p>
                  </a:txBody>
                  <a:tcPr marL="84406" marR="84406" marT="45711" marB="45711"/>
                </a:tc>
                <a:tc>
                  <a:txBody>
                    <a:bodyPr/>
                    <a:lstStyle/>
                    <a:p>
                      <a:r>
                        <a:rPr lang="en-GB" sz="1800" dirty="0" err="1" smtClean="0"/>
                        <a:t>HashMap</a:t>
                      </a:r>
                      <a:endParaRPr lang="en-GB" sz="1800" dirty="0"/>
                    </a:p>
                  </a:txBody>
                  <a:tcPr marL="84406" marR="84406" marT="45711" marB="45711"/>
                </a:tc>
                <a:tc>
                  <a:txBody>
                    <a:bodyPr/>
                    <a:lstStyle/>
                    <a:p>
                      <a:r>
                        <a:rPr lang="en-GB" sz="1800" dirty="0" smtClean="0"/>
                        <a:t>Y</a:t>
                      </a:r>
                      <a:endParaRPr lang="en-GB" sz="1800" dirty="0"/>
                    </a:p>
                  </a:txBody>
                  <a:tcPr marL="84406" marR="84406" marT="45711" marB="45711"/>
                </a:tc>
                <a:tc>
                  <a:txBody>
                    <a:bodyPr/>
                    <a:lstStyle/>
                    <a:p>
                      <a:r>
                        <a:rPr lang="en-GB" sz="1800" dirty="0" smtClean="0"/>
                        <a:t>N</a:t>
                      </a:r>
                      <a:endParaRPr lang="en-GB" sz="1800" dirty="0"/>
                    </a:p>
                  </a:txBody>
                  <a:tcPr marL="84406" marR="84406" marT="45711" marB="45711"/>
                </a:tc>
                <a:tc>
                  <a:txBody>
                    <a:bodyPr/>
                    <a:lstStyle/>
                    <a:p>
                      <a:r>
                        <a:rPr lang="en-GB" sz="1800" dirty="0" smtClean="0"/>
                        <a:t>N</a:t>
                      </a:r>
                      <a:endParaRPr lang="en-GB" sz="1800" dirty="0"/>
                    </a:p>
                  </a:txBody>
                  <a:tcPr marL="84406" marR="84406" marT="45711" marB="45711"/>
                </a:tc>
              </a:tr>
              <a:tr h="370769">
                <a:tc>
                  <a:txBody>
                    <a:bodyPr/>
                    <a:lstStyle/>
                    <a:p>
                      <a:r>
                        <a:rPr lang="en-GB" sz="1800" dirty="0" smtClean="0"/>
                        <a:t>Map</a:t>
                      </a:r>
                      <a:endParaRPr lang="en-GB" sz="1800" dirty="0"/>
                    </a:p>
                  </a:txBody>
                  <a:tcPr marL="84406" marR="84406" marT="45711" marB="45711"/>
                </a:tc>
                <a:tc>
                  <a:txBody>
                    <a:bodyPr/>
                    <a:lstStyle/>
                    <a:p>
                      <a:r>
                        <a:rPr lang="en-GB" sz="1800" dirty="0" err="1" smtClean="0"/>
                        <a:t>TreeMap</a:t>
                      </a:r>
                      <a:endParaRPr lang="en-GB" sz="1800" dirty="0"/>
                    </a:p>
                  </a:txBody>
                  <a:tcPr marL="84406" marR="84406" marT="45711" marB="45711"/>
                </a:tc>
                <a:tc>
                  <a:txBody>
                    <a:bodyPr/>
                    <a:lstStyle/>
                    <a:p>
                      <a:r>
                        <a:rPr lang="en-GB" sz="1800" dirty="0" smtClean="0"/>
                        <a:t>Y</a:t>
                      </a:r>
                      <a:endParaRPr lang="en-GB" sz="1800" dirty="0"/>
                    </a:p>
                  </a:txBody>
                  <a:tcPr marL="84406" marR="84406" marT="45711" marB="45711"/>
                </a:tc>
                <a:tc>
                  <a:txBody>
                    <a:bodyPr/>
                    <a:lstStyle/>
                    <a:p>
                      <a:r>
                        <a:rPr lang="en-GB" sz="1800" dirty="0" smtClean="0"/>
                        <a:t>Y</a:t>
                      </a:r>
                      <a:endParaRPr lang="en-GB" sz="1800" dirty="0"/>
                    </a:p>
                  </a:txBody>
                  <a:tcPr marL="84406" marR="84406" marT="45711" marB="45711"/>
                </a:tc>
                <a:tc>
                  <a:txBody>
                    <a:bodyPr/>
                    <a:lstStyle/>
                    <a:p>
                      <a:r>
                        <a:rPr lang="en-GB" sz="1800" dirty="0" smtClean="0"/>
                        <a:t>Y</a:t>
                      </a:r>
                      <a:endParaRPr lang="en-GB" sz="1800" dirty="0"/>
                    </a:p>
                  </a:txBody>
                  <a:tcPr marL="84406" marR="84406" marT="45711" marB="45711"/>
                </a:tc>
              </a:tr>
              <a:tr h="370769">
                <a:tc>
                  <a:txBody>
                    <a:bodyPr/>
                    <a:lstStyle/>
                    <a:p>
                      <a:r>
                        <a:rPr lang="en-US" sz="1800" dirty="0" smtClean="0"/>
                        <a:t>Map</a:t>
                      </a:r>
                      <a:endParaRPr lang="en-GB" sz="1800" dirty="0"/>
                    </a:p>
                  </a:txBody>
                  <a:tcPr marL="84406" marR="84406" marT="45711" marB="45711"/>
                </a:tc>
                <a:tc>
                  <a:txBody>
                    <a:bodyPr/>
                    <a:lstStyle/>
                    <a:p>
                      <a:r>
                        <a:rPr lang="en-US" sz="1800" dirty="0" err="1" smtClean="0"/>
                        <a:t>LinkedHashMap</a:t>
                      </a:r>
                      <a:endParaRPr lang="en-GB" sz="1800" dirty="0"/>
                    </a:p>
                  </a:txBody>
                  <a:tcPr marL="84406" marR="84406" marT="45711" marB="45711"/>
                </a:tc>
                <a:tc>
                  <a:txBody>
                    <a:bodyPr/>
                    <a:lstStyle/>
                    <a:p>
                      <a:r>
                        <a:rPr lang="en-US" sz="1800" dirty="0" smtClean="0"/>
                        <a:t>Y</a:t>
                      </a:r>
                      <a:endParaRPr lang="en-GB" sz="1800" dirty="0"/>
                    </a:p>
                  </a:txBody>
                  <a:tcPr marL="84406" marR="84406" marT="45711" marB="45711"/>
                </a:tc>
                <a:tc>
                  <a:txBody>
                    <a:bodyPr/>
                    <a:lstStyle/>
                    <a:p>
                      <a:r>
                        <a:rPr lang="en-US" sz="1800" dirty="0" smtClean="0"/>
                        <a:t>Y</a:t>
                      </a:r>
                      <a:endParaRPr lang="en-GB" sz="1800" dirty="0"/>
                    </a:p>
                  </a:txBody>
                  <a:tcPr marL="84406" marR="84406" marT="45711" marB="45711"/>
                </a:tc>
                <a:tc>
                  <a:txBody>
                    <a:bodyPr/>
                    <a:lstStyle/>
                    <a:p>
                      <a:r>
                        <a:rPr lang="en-US" sz="1800" dirty="0" smtClean="0"/>
                        <a:t>N</a:t>
                      </a:r>
                      <a:endParaRPr lang="en-GB" sz="1800" dirty="0"/>
                    </a:p>
                  </a:txBody>
                  <a:tcPr marL="84406" marR="84406" marT="45711" marB="45711"/>
                </a:tc>
              </a:tr>
              <a:tr h="370769">
                <a:tc>
                  <a:txBody>
                    <a:bodyPr/>
                    <a:lstStyle/>
                    <a:p>
                      <a:r>
                        <a:rPr lang="en-US" sz="1800" dirty="0" smtClean="0"/>
                        <a:t>Map</a:t>
                      </a:r>
                      <a:endParaRPr lang="en-GB" sz="1800" dirty="0"/>
                    </a:p>
                  </a:txBody>
                  <a:tcPr marL="84406" marR="84406" marT="45711" marB="45711"/>
                </a:tc>
                <a:tc>
                  <a:txBody>
                    <a:bodyPr/>
                    <a:lstStyle/>
                    <a:p>
                      <a:r>
                        <a:rPr lang="en-US" sz="1800" dirty="0" err="1" smtClean="0"/>
                        <a:t>Hashtable</a:t>
                      </a:r>
                      <a:endParaRPr lang="en-GB" sz="1800" dirty="0"/>
                    </a:p>
                  </a:txBody>
                  <a:tcPr marL="84406" marR="84406" marT="45711" marB="45711"/>
                </a:tc>
                <a:tc>
                  <a:txBody>
                    <a:bodyPr/>
                    <a:lstStyle/>
                    <a:p>
                      <a:r>
                        <a:rPr lang="en-US" sz="1800" dirty="0" smtClean="0"/>
                        <a:t>Y</a:t>
                      </a:r>
                      <a:endParaRPr lang="en-GB" sz="1800" dirty="0"/>
                    </a:p>
                  </a:txBody>
                  <a:tcPr marL="84406" marR="84406" marT="45711" marB="45711"/>
                </a:tc>
                <a:tc>
                  <a:txBody>
                    <a:bodyPr/>
                    <a:lstStyle/>
                    <a:p>
                      <a:r>
                        <a:rPr lang="en-US" sz="1800" dirty="0" smtClean="0"/>
                        <a:t>N</a:t>
                      </a:r>
                      <a:endParaRPr lang="en-GB" sz="1800" dirty="0"/>
                    </a:p>
                  </a:txBody>
                  <a:tcPr marL="84406" marR="84406" marT="45711" marB="45711"/>
                </a:tc>
                <a:tc>
                  <a:txBody>
                    <a:bodyPr/>
                    <a:lstStyle/>
                    <a:p>
                      <a:r>
                        <a:rPr lang="en-US" sz="1800" dirty="0" smtClean="0"/>
                        <a:t>N</a:t>
                      </a:r>
                      <a:endParaRPr lang="en-GB" sz="1800" dirty="0"/>
                    </a:p>
                  </a:txBody>
                  <a:tcPr marL="84406" marR="84406" marT="45711" marB="45711"/>
                </a:tc>
              </a:tr>
            </a:tbl>
          </a:graphicData>
        </a:graphic>
      </p:graphicFrame>
    </p:spTree>
    <p:extLst>
      <p:ext uri="{BB962C8B-B14F-4D97-AF65-F5344CB8AC3E}">
        <p14:creationId xmlns:p14="http://schemas.microsoft.com/office/powerpoint/2010/main" val="3967686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altLang="en-US" dirty="0">
                <a:latin typeface="Arial" pitchFamily="34" charset="0"/>
              </a:rPr>
              <a:t>List the </a:t>
            </a:r>
            <a:r>
              <a:rPr lang="en-GB" altLang="en-US" dirty="0" smtClean="0">
                <a:latin typeface="Arial" pitchFamily="34" charset="0"/>
              </a:rPr>
              <a:t>interfaces of the Collection Framework</a:t>
            </a:r>
            <a:endParaRPr lang="en-GB" altLang="en-US" dirty="0">
              <a:latin typeface="Arial" pitchFamily="34" charset="0"/>
            </a:endParaRPr>
          </a:p>
          <a:p>
            <a:r>
              <a:rPr lang="en-GB" altLang="en-US" dirty="0" smtClean="0">
                <a:latin typeface="Arial" pitchFamily="34" charset="0"/>
              </a:rPr>
              <a:t>Compare and contrast key collection implementations</a:t>
            </a:r>
            <a:endParaRPr lang="en-GB" altLang="en-US" dirty="0">
              <a:latin typeface="Arial" pitchFamily="34" charset="0"/>
            </a:endParaRPr>
          </a:p>
          <a:p>
            <a:r>
              <a:rPr lang="en-GB" altLang="en-US" dirty="0">
                <a:latin typeface="Arial" pitchFamily="34" charset="0"/>
              </a:rPr>
              <a:t>Explain the difference between ordering and </a:t>
            </a:r>
            <a:r>
              <a:rPr lang="en-GB" altLang="en-US" dirty="0" smtClean="0">
                <a:latin typeface="Arial" pitchFamily="34" charset="0"/>
              </a:rPr>
              <a:t>sorting</a:t>
            </a:r>
          </a:p>
          <a:p>
            <a:r>
              <a:rPr lang="en-US" altLang="en-US" dirty="0" smtClean="0">
                <a:latin typeface="Arial" pitchFamily="34" charset="0"/>
              </a:rPr>
              <a:t>Explain the use of </a:t>
            </a:r>
            <a:r>
              <a:rPr lang="en-US" altLang="en-US" dirty="0" err="1" smtClean="0">
                <a:latin typeface="Arial" pitchFamily="34" charset="0"/>
              </a:rPr>
              <a:t>hashCode</a:t>
            </a:r>
            <a:r>
              <a:rPr lang="en-US" altLang="en-US" dirty="0" smtClean="0">
                <a:latin typeface="Arial" pitchFamily="34" charset="0"/>
              </a:rPr>
              <a:t>() and equals() methods</a:t>
            </a:r>
          </a:p>
          <a:p>
            <a:r>
              <a:rPr lang="en-US" altLang="en-US" dirty="0" smtClean="0">
                <a:latin typeface="Arial" pitchFamily="34" charset="0"/>
              </a:rPr>
              <a:t>Identify the two ways of performing object comparisons in Java</a:t>
            </a:r>
            <a:endParaRPr lang="en-GB" altLang="en-US" dirty="0" smtClean="0">
              <a:latin typeface="Arial" pitchFamily="34" charset="0"/>
            </a:endParaRPr>
          </a:p>
          <a:p>
            <a:r>
              <a:rPr lang="en-GB" altLang="en-US" dirty="0" smtClean="0">
                <a:latin typeface="Arial" pitchFamily="34" charset="0"/>
              </a:rPr>
              <a:t>Write </a:t>
            </a:r>
            <a:r>
              <a:rPr lang="en-GB" altLang="en-US" dirty="0">
                <a:latin typeface="Arial" pitchFamily="34" charset="0"/>
              </a:rPr>
              <a:t>code </a:t>
            </a:r>
            <a:r>
              <a:rPr lang="en-GB" altLang="en-US" dirty="0" smtClean="0">
                <a:latin typeface="Arial" pitchFamily="34" charset="0"/>
              </a:rPr>
              <a:t>that uses Collections effectively</a:t>
            </a:r>
            <a:endParaRPr lang="en-GB" altLang="en-US" dirty="0">
              <a:latin typeface="Arial" pitchFamily="34" charset="0"/>
            </a:endParaRPr>
          </a:p>
          <a:p>
            <a:endParaRPr lang="en-GB" dirty="0"/>
          </a:p>
        </p:txBody>
      </p:sp>
      <p:sp>
        <p:nvSpPr>
          <p:cNvPr id="3" name="Slide Number Placeholder 2"/>
          <p:cNvSpPr>
            <a:spLocks noGrp="1"/>
          </p:cNvSpPr>
          <p:nvPr>
            <p:ph type="sldNum" sz="quarter" idx="10"/>
          </p:nvPr>
        </p:nvSpPr>
        <p:spPr>
          <a:xfrm>
            <a:off x="6623050" y="6484938"/>
            <a:ext cx="2133600" cy="365125"/>
          </a:xfrm>
        </p:spPr>
        <p:txBody>
          <a:bodyPr/>
          <a:lstStyle/>
          <a:p>
            <a:fld id="{CF8A0185-9EE6-43AC-B83F-2CFE9BEC84C0}" type="slidenum">
              <a:rPr lang="zh-TW" altLang="en-US" smtClean="0"/>
              <a:pPr/>
              <a:t>2</a:t>
            </a:fld>
            <a:endParaRPr lang="zh-TW" altLang="en-US"/>
          </a:p>
        </p:txBody>
      </p:sp>
    </p:spTree>
    <p:extLst>
      <p:ext uri="{BB962C8B-B14F-4D97-AF65-F5344CB8AC3E}">
        <p14:creationId xmlns:p14="http://schemas.microsoft.com/office/powerpoint/2010/main" val="707781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685523" y="3466719"/>
            <a:ext cx="7772677" cy="578882"/>
          </a:xfrm>
        </p:spPr>
        <p:txBody>
          <a:bodyPr/>
          <a:lstStyle/>
          <a:p>
            <a:r>
              <a:rPr lang="en-US" dirty="0" err="1" smtClean="0"/>
              <a:t>hashCode</a:t>
            </a:r>
            <a:r>
              <a:rPr lang="en-US" dirty="0" smtClean="0"/>
              <a:t>() and equals()</a:t>
            </a:r>
            <a:endParaRPr lang="en-GB" dirty="0"/>
          </a:p>
        </p:txBody>
      </p:sp>
      <p:sp>
        <p:nvSpPr>
          <p:cNvPr id="10" name="Text Placeholder 9"/>
          <p:cNvSpPr>
            <a:spLocks noGrp="1"/>
          </p:cNvSpPr>
          <p:nvPr>
            <p:ph type="body" sz="quarter" idx="14"/>
          </p:nvPr>
        </p:nvSpPr>
        <p:spPr>
          <a:xfrm>
            <a:off x="685627" y="2644259"/>
            <a:ext cx="7772677" cy="578882"/>
          </a:xfrm>
        </p:spPr>
        <p:txBody>
          <a:bodyPr/>
          <a:lstStyle/>
          <a:p>
            <a:r>
              <a:rPr lang="en-US" dirty="0"/>
              <a:t>Interfaces and </a:t>
            </a:r>
            <a:r>
              <a:rPr lang="en-US" dirty="0" smtClean="0"/>
              <a:t>Classes</a:t>
            </a:r>
            <a:endParaRPr lang="en-GB" dirty="0"/>
          </a:p>
        </p:txBody>
      </p:sp>
      <p:sp>
        <p:nvSpPr>
          <p:cNvPr id="11" name="Text Placeholder 10"/>
          <p:cNvSpPr>
            <a:spLocks noGrp="1"/>
          </p:cNvSpPr>
          <p:nvPr>
            <p:ph type="body" sz="quarter" idx="15"/>
          </p:nvPr>
        </p:nvSpPr>
        <p:spPr/>
        <p:txBody>
          <a:bodyPr/>
          <a:lstStyle/>
          <a:p>
            <a:r>
              <a:rPr lang="en-US" dirty="0"/>
              <a:t>Introduction</a:t>
            </a:r>
            <a:endParaRPr lang="en-GB" dirty="0"/>
          </a:p>
        </p:txBody>
      </p:sp>
      <p:sp>
        <p:nvSpPr>
          <p:cNvPr id="12" name="Text Placeholder 11"/>
          <p:cNvSpPr>
            <a:spLocks noGrp="1"/>
          </p:cNvSpPr>
          <p:nvPr>
            <p:ph type="body" sz="quarter" idx="16"/>
          </p:nvPr>
        </p:nvSpPr>
        <p:spPr/>
        <p:txBody>
          <a:bodyPr/>
          <a:lstStyle/>
          <a:p>
            <a:r>
              <a:rPr lang="en-US" dirty="0" smtClean="0"/>
              <a:t>Comparisons</a:t>
            </a:r>
            <a:endParaRPr lang="en-GB" dirty="0"/>
          </a:p>
        </p:txBody>
      </p:sp>
      <p:sp>
        <p:nvSpPr>
          <p:cNvPr id="13" name="Text Placeholder 12"/>
          <p:cNvSpPr>
            <a:spLocks noGrp="1"/>
          </p:cNvSpPr>
          <p:nvPr>
            <p:ph type="body" sz="quarter" idx="17"/>
          </p:nvPr>
        </p:nvSpPr>
        <p:spPr/>
        <p:txBody>
          <a:bodyPr/>
          <a:lstStyle/>
          <a:p>
            <a:r>
              <a:rPr lang="en-US" dirty="0" smtClean="0"/>
              <a:t>Utilities</a:t>
            </a:r>
            <a:endParaRPr lang="en-GB" dirty="0"/>
          </a:p>
        </p:txBody>
      </p:sp>
      <p:sp>
        <p:nvSpPr>
          <p:cNvPr id="7" name="Slide Number Placeholder 6"/>
          <p:cNvSpPr>
            <a:spLocks noGrp="1"/>
          </p:cNvSpPr>
          <p:nvPr>
            <p:ph type="sldNum" sz="quarter" idx="18"/>
          </p:nvPr>
        </p:nvSpPr>
        <p:spPr/>
        <p:txBody>
          <a:bodyPr/>
          <a:lstStyle/>
          <a:p>
            <a:fld id="{CF8A0185-9EE6-43AC-B83F-2CFE9BEC84C0}" type="slidenum">
              <a:rPr lang="zh-TW" altLang="en-US" smtClean="0"/>
              <a:pPr/>
              <a:t>20</a:t>
            </a:fld>
            <a:endParaRPr lang="zh-TW" altLang="en-US"/>
          </a:p>
        </p:txBody>
      </p:sp>
      <p:sp>
        <p:nvSpPr>
          <p:cNvPr id="8" name="Title 7"/>
          <p:cNvSpPr>
            <a:spLocks noGrp="1"/>
          </p:cNvSpPr>
          <p:nvPr>
            <p:ph type="title"/>
          </p:nvPr>
        </p:nvSpPr>
        <p:spPr/>
        <p:txBody>
          <a:bodyPr/>
          <a:lstStyle/>
          <a:p>
            <a:r>
              <a:rPr lang="en-GB" altLang="en-US" dirty="0">
                <a:latin typeface="Arial" pitchFamily="34" charset="0"/>
              </a:rPr>
              <a:t>Collections</a:t>
            </a:r>
            <a:endParaRPr lang="en-GB" dirty="0"/>
          </a:p>
        </p:txBody>
      </p:sp>
    </p:spTree>
    <p:extLst>
      <p:ext uri="{BB962C8B-B14F-4D97-AF65-F5344CB8AC3E}">
        <p14:creationId xmlns:p14="http://schemas.microsoft.com/office/powerpoint/2010/main" val="626138783"/>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pPr>
              <a:spcBef>
                <a:spcPts val="1200"/>
              </a:spcBef>
            </a:pPr>
            <a:r>
              <a:rPr lang="en-US" dirty="0" smtClean="0"/>
              <a:t>Used to determine whether an object is equal to another</a:t>
            </a:r>
          </a:p>
          <a:p>
            <a:pPr>
              <a:spcBef>
                <a:spcPts val="1200"/>
              </a:spcBef>
            </a:pPr>
            <a:r>
              <a:rPr lang="en-US" dirty="0"/>
              <a:t>Defined in the Object </a:t>
            </a:r>
            <a:r>
              <a:rPr lang="en-US" dirty="0" smtClean="0"/>
              <a:t>class – inherited </a:t>
            </a:r>
            <a:r>
              <a:rPr lang="en-US" dirty="0"/>
              <a:t>by all classes</a:t>
            </a:r>
          </a:p>
          <a:p>
            <a:pPr>
              <a:spcBef>
                <a:spcPts val="1200"/>
              </a:spcBef>
            </a:pPr>
            <a:r>
              <a:rPr lang="en-US" dirty="0" smtClean="0"/>
              <a:t>Can be overridden in custom data types</a:t>
            </a:r>
          </a:p>
          <a:p>
            <a:pPr>
              <a:spcBef>
                <a:spcPts val="1200"/>
              </a:spcBef>
            </a:pPr>
            <a:r>
              <a:rPr lang="en-US" dirty="0" smtClean="0"/>
              <a:t>Can take any field or combination of fields into account, as desired</a:t>
            </a:r>
          </a:p>
          <a:p>
            <a:pPr>
              <a:spcBef>
                <a:spcPts val="1200"/>
              </a:spcBef>
            </a:pPr>
            <a:r>
              <a:rPr lang="en-US" dirty="0" smtClean="0"/>
              <a:t>equals() is invoked by collections when finding elements</a:t>
            </a:r>
          </a:p>
          <a:p>
            <a:endParaRPr lang="en-GB" dirty="0"/>
          </a:p>
        </p:txBody>
      </p:sp>
      <p:sp>
        <p:nvSpPr>
          <p:cNvPr id="7" name="Slide Number Placeholder 6"/>
          <p:cNvSpPr>
            <a:spLocks noGrp="1"/>
          </p:cNvSpPr>
          <p:nvPr>
            <p:ph type="sldNum" sz="quarter" idx="12"/>
          </p:nvPr>
        </p:nvSpPr>
        <p:spPr/>
        <p:txBody>
          <a:bodyPr/>
          <a:lstStyle/>
          <a:p>
            <a:fld id="{CF8A0185-9EE6-43AC-B83F-2CFE9BEC84C0}" type="slidenum">
              <a:rPr lang="zh-TW" altLang="en-US" smtClean="0"/>
              <a:pPr/>
              <a:t>21</a:t>
            </a:fld>
            <a:endParaRPr lang="zh-TW" altLang="en-US"/>
          </a:p>
        </p:txBody>
      </p:sp>
      <p:sp>
        <p:nvSpPr>
          <p:cNvPr id="9" name="Title 8"/>
          <p:cNvSpPr>
            <a:spLocks noGrp="1"/>
          </p:cNvSpPr>
          <p:nvPr>
            <p:ph type="title"/>
          </p:nvPr>
        </p:nvSpPr>
        <p:spPr/>
        <p:txBody>
          <a:bodyPr/>
          <a:lstStyle/>
          <a:p>
            <a:r>
              <a:rPr lang="en-GB" altLang="en-US" dirty="0">
                <a:latin typeface="Arial" pitchFamily="34" charset="0"/>
              </a:rPr>
              <a:t>public </a:t>
            </a:r>
            <a:r>
              <a:rPr lang="en-GB" altLang="en-US" dirty="0" err="1">
                <a:latin typeface="Arial" pitchFamily="34" charset="0"/>
              </a:rPr>
              <a:t>boolean</a:t>
            </a:r>
            <a:r>
              <a:rPr lang="en-GB" altLang="en-US" dirty="0">
                <a:latin typeface="Arial" pitchFamily="34" charset="0"/>
              </a:rPr>
              <a:t> equals(Object </a:t>
            </a:r>
            <a:r>
              <a:rPr lang="en-GB" altLang="en-US" dirty="0" err="1">
                <a:latin typeface="Arial" pitchFamily="34" charset="0"/>
              </a:rPr>
              <a:t>obj</a:t>
            </a:r>
            <a:r>
              <a:rPr lang="en-GB" altLang="en-US" dirty="0">
                <a:latin typeface="Arial" pitchFamily="34" charset="0"/>
              </a:rPr>
              <a:t>)</a:t>
            </a:r>
            <a:endParaRPr lang="en-GB" dirty="0"/>
          </a:p>
        </p:txBody>
      </p:sp>
      <p:sp>
        <p:nvSpPr>
          <p:cNvPr id="11" name="Rounded Rectangle 10"/>
          <p:cNvSpPr/>
          <p:nvPr/>
        </p:nvSpPr>
        <p:spPr>
          <a:xfrm>
            <a:off x="1394732" y="4490357"/>
            <a:ext cx="6343650" cy="1114425"/>
          </a:xfrm>
          <a:prstGeom prst="roundRect">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buFont typeface="Arial" charset="0"/>
              <a:buNone/>
              <a:defRPr/>
            </a:pPr>
            <a:r>
              <a:rPr lang="en-GB" b="1" dirty="0">
                <a:latin typeface="Consolas" pitchFamily="49" charset="0"/>
              </a:rPr>
              <a:t>Object o1 = new Object();</a:t>
            </a:r>
          </a:p>
          <a:p>
            <a:pPr>
              <a:buFont typeface="Arial" charset="0"/>
              <a:buNone/>
              <a:defRPr/>
            </a:pPr>
            <a:r>
              <a:rPr lang="en-GB" b="1" dirty="0">
                <a:latin typeface="Consolas" pitchFamily="49" charset="0"/>
              </a:rPr>
              <a:t>Object o2 = new Object();</a:t>
            </a:r>
          </a:p>
          <a:p>
            <a:pPr>
              <a:buFont typeface="Arial" charset="0"/>
              <a:buNone/>
              <a:defRPr/>
            </a:pPr>
            <a:r>
              <a:rPr lang="en-GB" b="1" dirty="0">
                <a:latin typeface="Consolas" pitchFamily="49" charset="0"/>
              </a:rPr>
              <a:t>o1.equals(o2);</a:t>
            </a:r>
          </a:p>
        </p:txBody>
      </p:sp>
    </p:spTree>
    <p:extLst>
      <p:ext uri="{BB962C8B-B14F-4D97-AF65-F5344CB8AC3E}">
        <p14:creationId xmlns:p14="http://schemas.microsoft.com/office/powerpoint/2010/main" val="400512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a:spcBef>
                <a:spcPts val="1200"/>
              </a:spcBef>
            </a:pPr>
            <a:r>
              <a:rPr lang="en-US" dirty="0" smtClean="0"/>
              <a:t>Returns an </a:t>
            </a:r>
            <a:r>
              <a:rPr lang="en-US" dirty="0" err="1" smtClean="0"/>
              <a:t>int</a:t>
            </a:r>
            <a:r>
              <a:rPr lang="en-US" dirty="0" smtClean="0"/>
              <a:t> hash code value for any given object </a:t>
            </a:r>
            <a:endParaRPr lang="en-US" dirty="0"/>
          </a:p>
          <a:p>
            <a:pPr lvl="1">
              <a:spcBef>
                <a:spcPts val="1200"/>
              </a:spcBef>
            </a:pPr>
            <a:r>
              <a:rPr lang="en-US" dirty="0" smtClean="0"/>
              <a:t>Also defined in the Object class and can be overridden</a:t>
            </a:r>
          </a:p>
          <a:p>
            <a:pPr lvl="1">
              <a:spcBef>
                <a:spcPts val="1200"/>
              </a:spcBef>
            </a:pPr>
            <a:r>
              <a:rPr lang="en-US" dirty="0" smtClean="0"/>
              <a:t>Typically based on the same things being compared in equals</a:t>
            </a:r>
          </a:p>
          <a:p>
            <a:pPr>
              <a:spcBef>
                <a:spcPts val="1200"/>
              </a:spcBef>
            </a:pPr>
            <a:r>
              <a:rPr lang="en-US" dirty="0" smtClean="0"/>
              <a:t>Buckets Objects together</a:t>
            </a:r>
          </a:p>
          <a:p>
            <a:pPr lvl="1">
              <a:spcBef>
                <a:spcPts val="1200"/>
              </a:spcBef>
            </a:pPr>
            <a:r>
              <a:rPr lang="en-US" dirty="0" smtClean="0"/>
              <a:t>Acts as a coarse </a:t>
            </a:r>
            <a:r>
              <a:rPr lang="en-US" dirty="0"/>
              <a:t>grained equals</a:t>
            </a:r>
            <a:r>
              <a:rPr lang="en-US" dirty="0" smtClean="0"/>
              <a:t>()</a:t>
            </a:r>
          </a:p>
          <a:p>
            <a:pPr>
              <a:spcBef>
                <a:spcPts val="1200"/>
              </a:spcBef>
            </a:pPr>
            <a:r>
              <a:rPr lang="en-US" dirty="0" smtClean="0"/>
              <a:t>Used as a </a:t>
            </a:r>
            <a:r>
              <a:rPr lang="en-US" dirty="0"/>
              <a:t>way of narrowing down a search</a:t>
            </a:r>
          </a:p>
          <a:p>
            <a:pPr lvl="1">
              <a:spcBef>
                <a:spcPts val="1200"/>
              </a:spcBef>
            </a:pPr>
            <a:endParaRPr lang="en-US" dirty="0"/>
          </a:p>
          <a:p>
            <a:pPr>
              <a:spcBef>
                <a:spcPts val="1200"/>
              </a:spcBef>
            </a:pPr>
            <a:endParaRPr lang="en-US" dirty="0"/>
          </a:p>
          <a:p>
            <a:pPr marL="0" indent="0">
              <a:spcBef>
                <a:spcPts val="1200"/>
              </a:spcBef>
              <a:buNone/>
            </a:pPr>
            <a:r>
              <a:rPr lang="en-US" dirty="0"/>
              <a:t>If two objects are equal then they must have the same </a:t>
            </a:r>
            <a:r>
              <a:rPr lang="en-US" dirty="0" smtClean="0"/>
              <a:t>hash code.</a:t>
            </a:r>
            <a:endParaRPr lang="en-US" dirty="0"/>
          </a:p>
          <a:p>
            <a:pPr marL="0" indent="0">
              <a:spcBef>
                <a:spcPts val="1200"/>
              </a:spcBef>
              <a:buNone/>
            </a:pPr>
            <a:r>
              <a:rPr lang="en-US" dirty="0"/>
              <a:t>If two objects have the same </a:t>
            </a:r>
            <a:r>
              <a:rPr lang="en-US" dirty="0" smtClean="0"/>
              <a:t>hash code </a:t>
            </a:r>
            <a:r>
              <a:rPr lang="en-US" dirty="0"/>
              <a:t>they do not need to be </a:t>
            </a:r>
            <a:r>
              <a:rPr lang="en-US" dirty="0" smtClean="0"/>
              <a:t>equal.</a:t>
            </a:r>
            <a:endParaRPr lang="en-US" dirty="0"/>
          </a:p>
          <a:p>
            <a:pPr>
              <a:spcBef>
                <a:spcPts val="1200"/>
              </a:spcBef>
            </a:pPr>
            <a:endParaRPr lang="en-GB" dirty="0"/>
          </a:p>
        </p:txBody>
      </p:sp>
      <p:sp>
        <p:nvSpPr>
          <p:cNvPr id="3" name="Slide Number Placeholder 2"/>
          <p:cNvSpPr>
            <a:spLocks noGrp="1"/>
          </p:cNvSpPr>
          <p:nvPr>
            <p:ph type="sldNum" sz="quarter" idx="12"/>
          </p:nvPr>
        </p:nvSpPr>
        <p:spPr/>
        <p:txBody>
          <a:bodyPr/>
          <a:lstStyle/>
          <a:p>
            <a:fld id="{A76E5CA1-F8A2-48BD-A2B8-0911C857861B}" type="slidenum">
              <a:rPr lang="zh-TW" altLang="en-US" smtClean="0"/>
              <a:pPr/>
              <a:t>22</a:t>
            </a:fld>
            <a:endParaRPr lang="zh-TW" altLang="en-US"/>
          </a:p>
        </p:txBody>
      </p:sp>
      <p:sp>
        <p:nvSpPr>
          <p:cNvPr id="4" name="Title 3"/>
          <p:cNvSpPr>
            <a:spLocks noGrp="1"/>
          </p:cNvSpPr>
          <p:nvPr>
            <p:ph type="title"/>
          </p:nvPr>
        </p:nvSpPr>
        <p:spPr/>
        <p:txBody>
          <a:bodyPr/>
          <a:lstStyle/>
          <a:p>
            <a:r>
              <a:rPr lang="en-GB" altLang="en-US" dirty="0" err="1">
                <a:latin typeface="Arial" pitchFamily="34" charset="0"/>
              </a:rPr>
              <a:t>hashCode</a:t>
            </a:r>
            <a:r>
              <a:rPr lang="en-GB" altLang="en-US" dirty="0">
                <a:latin typeface="Arial" pitchFamily="34" charset="0"/>
              </a:rPr>
              <a:t>()</a:t>
            </a:r>
            <a:endParaRPr lang="en-GB" dirty="0"/>
          </a:p>
        </p:txBody>
      </p:sp>
    </p:spTree>
    <p:extLst>
      <p:ext uri="{BB962C8B-B14F-4D97-AF65-F5344CB8AC3E}">
        <p14:creationId xmlns:p14="http://schemas.microsoft.com/office/powerpoint/2010/main" val="1605353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a:spcBef>
                <a:spcPts val="1200"/>
              </a:spcBef>
            </a:pPr>
            <a:r>
              <a:rPr lang="en-US" dirty="0" smtClean="0"/>
              <a:t>Some collections use hash codes to organize their elements</a:t>
            </a:r>
          </a:p>
          <a:p>
            <a:pPr>
              <a:spcBef>
                <a:spcPts val="1200"/>
              </a:spcBef>
            </a:pPr>
            <a:r>
              <a:rPr lang="en-US" dirty="0" smtClean="0"/>
              <a:t>This reduces </a:t>
            </a:r>
            <a:r>
              <a:rPr lang="en-US" dirty="0"/>
              <a:t>the number of </a:t>
            </a:r>
            <a:r>
              <a:rPr lang="en-US" dirty="0" smtClean="0"/>
              <a:t>elements to check when searching</a:t>
            </a:r>
          </a:p>
          <a:p>
            <a:pPr lvl="1">
              <a:spcBef>
                <a:spcPts val="1200"/>
              </a:spcBef>
            </a:pPr>
            <a:r>
              <a:rPr lang="en-US" dirty="0" smtClean="0"/>
              <a:t>Improves lookup </a:t>
            </a:r>
            <a:r>
              <a:rPr lang="en-US" dirty="0"/>
              <a:t>speed and efficiency</a:t>
            </a:r>
          </a:p>
          <a:p>
            <a:pPr marL="0" indent="0">
              <a:spcBef>
                <a:spcPts val="1200"/>
              </a:spcBef>
              <a:buNone/>
            </a:pPr>
            <a:endParaRPr lang="en-US" dirty="0" smtClean="0"/>
          </a:p>
          <a:p>
            <a:pPr marL="0" indent="0">
              <a:spcBef>
                <a:spcPts val="1200"/>
              </a:spcBef>
              <a:buNone/>
            </a:pPr>
            <a:r>
              <a:rPr lang="en-US" dirty="0" smtClean="0"/>
              <a:t>If we are looking for an </a:t>
            </a:r>
            <a:r>
              <a:rPr lang="en-US" dirty="0"/>
              <a:t>object </a:t>
            </a:r>
            <a:r>
              <a:rPr lang="en-US" dirty="0" smtClean="0"/>
              <a:t>(hash code 3) in </a:t>
            </a:r>
            <a:r>
              <a:rPr lang="en-US" dirty="0"/>
              <a:t>a </a:t>
            </a:r>
            <a:r>
              <a:rPr lang="en-US" dirty="0" smtClean="0"/>
              <a:t>hashed collection, we can go directly to the bin with objects that have hash code 3. </a:t>
            </a:r>
          </a:p>
          <a:p>
            <a:pPr marL="0" indent="0">
              <a:spcBef>
                <a:spcPts val="1200"/>
              </a:spcBef>
              <a:buNone/>
            </a:pPr>
            <a:r>
              <a:rPr lang="en-US" dirty="0" smtClean="0"/>
              <a:t>We do not have to look through any of the other objects.</a:t>
            </a:r>
            <a:endParaRPr lang="en-US" dirty="0"/>
          </a:p>
          <a:p>
            <a:endParaRPr lang="en-GB" dirty="0"/>
          </a:p>
        </p:txBody>
      </p:sp>
      <p:sp>
        <p:nvSpPr>
          <p:cNvPr id="3" name="Slide Number Placeholder 2"/>
          <p:cNvSpPr>
            <a:spLocks noGrp="1"/>
          </p:cNvSpPr>
          <p:nvPr>
            <p:ph type="sldNum" sz="quarter" idx="12"/>
          </p:nvPr>
        </p:nvSpPr>
        <p:spPr/>
        <p:txBody>
          <a:bodyPr/>
          <a:lstStyle/>
          <a:p>
            <a:fld id="{A76E5CA1-F8A2-48BD-A2B8-0911C857861B}" type="slidenum">
              <a:rPr lang="zh-TW" altLang="en-US" smtClean="0"/>
              <a:pPr/>
              <a:t>23</a:t>
            </a:fld>
            <a:endParaRPr lang="zh-TW" altLang="en-US" dirty="0"/>
          </a:p>
        </p:txBody>
      </p:sp>
      <p:sp>
        <p:nvSpPr>
          <p:cNvPr id="4" name="Title 3"/>
          <p:cNvSpPr>
            <a:spLocks noGrp="1"/>
          </p:cNvSpPr>
          <p:nvPr>
            <p:ph type="title"/>
          </p:nvPr>
        </p:nvSpPr>
        <p:spPr/>
        <p:txBody>
          <a:bodyPr/>
          <a:lstStyle/>
          <a:p>
            <a:r>
              <a:rPr lang="en-GB" altLang="en-US" dirty="0" smtClean="0">
                <a:latin typeface="Arial" pitchFamily="34" charset="0"/>
              </a:rPr>
              <a:t>Hashed Collections</a:t>
            </a:r>
            <a:endParaRPr lang="en-GB" dirty="0"/>
          </a:p>
        </p:txBody>
      </p:sp>
      <p:grpSp>
        <p:nvGrpSpPr>
          <p:cNvPr id="5" name="Group 4"/>
          <p:cNvGrpSpPr/>
          <p:nvPr/>
        </p:nvGrpSpPr>
        <p:grpSpPr>
          <a:xfrm>
            <a:off x="2437983" y="4899862"/>
            <a:ext cx="6120680" cy="1080120"/>
            <a:chOff x="2648744" y="4869160"/>
            <a:chExt cx="6120680" cy="1080120"/>
          </a:xfrm>
        </p:grpSpPr>
        <p:grpSp>
          <p:nvGrpSpPr>
            <p:cNvPr id="7" name="Group 6"/>
            <p:cNvGrpSpPr/>
            <p:nvPr/>
          </p:nvGrpSpPr>
          <p:grpSpPr>
            <a:xfrm>
              <a:off x="2648744" y="4869160"/>
              <a:ext cx="1800200" cy="1080120"/>
              <a:chOff x="1352600" y="5013176"/>
              <a:chExt cx="1800200" cy="1080120"/>
            </a:xfrm>
          </p:grpSpPr>
          <p:sp>
            <p:nvSpPr>
              <p:cNvPr id="18" name="Can 17"/>
              <p:cNvSpPr/>
              <p:nvPr/>
            </p:nvSpPr>
            <p:spPr bwMode="auto">
              <a:xfrm>
                <a:off x="1352600" y="5013176"/>
                <a:ext cx="1800200" cy="1080120"/>
              </a:xfrm>
              <a:prstGeom prst="ca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ヒラギノ角ゴ Pro W3" pitchFamily="-112" charset="-128"/>
                </a:endParaRPr>
              </a:p>
            </p:txBody>
          </p:sp>
          <p:sp>
            <p:nvSpPr>
              <p:cNvPr id="19" name="TextBox 18"/>
              <p:cNvSpPr txBox="1"/>
              <p:nvPr/>
            </p:nvSpPr>
            <p:spPr>
              <a:xfrm>
                <a:off x="1424608" y="5301208"/>
                <a:ext cx="576064" cy="432792"/>
              </a:xfrm>
              <a:prstGeom prst="ellipse">
                <a:avLst/>
              </a:prstGeom>
              <a:ln/>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GB" sz="1400" b="1" dirty="0" smtClean="0">
                    <a:solidFill>
                      <a:sysClr val="windowText" lastClr="000000"/>
                    </a:solidFill>
                  </a:rPr>
                  <a:t>A</a:t>
                </a:r>
              </a:p>
            </p:txBody>
          </p:sp>
          <p:sp>
            <p:nvSpPr>
              <p:cNvPr id="20" name="TextBox 19"/>
              <p:cNvSpPr txBox="1"/>
              <p:nvPr/>
            </p:nvSpPr>
            <p:spPr>
              <a:xfrm>
                <a:off x="1928664" y="5589240"/>
                <a:ext cx="576064" cy="432792"/>
              </a:xfrm>
              <a:prstGeom prst="ellipse">
                <a:avLst/>
              </a:prstGeom>
              <a:ln/>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GB" sz="1400" b="1" dirty="0" smtClean="0">
                    <a:solidFill>
                      <a:sysClr val="windowText" lastClr="000000"/>
                    </a:solidFill>
                  </a:rPr>
                  <a:t>B</a:t>
                </a:r>
              </a:p>
            </p:txBody>
          </p:sp>
          <p:sp>
            <p:nvSpPr>
              <p:cNvPr id="21" name="TextBox 20"/>
              <p:cNvSpPr txBox="1"/>
              <p:nvPr/>
            </p:nvSpPr>
            <p:spPr>
              <a:xfrm>
                <a:off x="2504728" y="5301208"/>
                <a:ext cx="576064" cy="432792"/>
              </a:xfrm>
              <a:prstGeom prst="ellipse">
                <a:avLst/>
              </a:prstGeom>
              <a:ln/>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GB" sz="1400" b="1" dirty="0" smtClean="0">
                    <a:solidFill>
                      <a:sysClr val="windowText" lastClr="000000"/>
                    </a:solidFill>
                  </a:rPr>
                  <a:t>C</a:t>
                </a:r>
              </a:p>
            </p:txBody>
          </p:sp>
        </p:grpSp>
        <p:grpSp>
          <p:nvGrpSpPr>
            <p:cNvPr id="8" name="Group 7"/>
            <p:cNvGrpSpPr/>
            <p:nvPr/>
          </p:nvGrpSpPr>
          <p:grpSpPr>
            <a:xfrm>
              <a:off x="4808984" y="4869160"/>
              <a:ext cx="1800200" cy="1080120"/>
              <a:chOff x="4160912" y="5013176"/>
              <a:chExt cx="1800200" cy="1080120"/>
            </a:xfrm>
          </p:grpSpPr>
          <p:sp>
            <p:nvSpPr>
              <p:cNvPr id="14" name="Can 13"/>
              <p:cNvSpPr/>
              <p:nvPr/>
            </p:nvSpPr>
            <p:spPr bwMode="auto">
              <a:xfrm>
                <a:off x="4160912" y="5013176"/>
                <a:ext cx="1800200" cy="1080120"/>
              </a:xfrm>
              <a:prstGeom prst="can">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ヒラギノ角ゴ Pro W3" pitchFamily="-112" charset="-128"/>
                </a:endParaRPr>
              </a:p>
            </p:txBody>
          </p:sp>
          <p:sp>
            <p:nvSpPr>
              <p:cNvPr id="15" name="TextBox 14"/>
              <p:cNvSpPr txBox="1"/>
              <p:nvPr/>
            </p:nvSpPr>
            <p:spPr>
              <a:xfrm>
                <a:off x="5313040" y="5301208"/>
                <a:ext cx="576064" cy="432792"/>
              </a:xfrm>
              <a:prstGeom prst="ellipse">
                <a:avLst/>
              </a:prstGeom>
              <a:ln/>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GB" sz="1400" b="1" dirty="0" smtClean="0">
                    <a:solidFill>
                      <a:sysClr val="windowText" lastClr="000000"/>
                    </a:solidFill>
                  </a:rPr>
                  <a:t>M</a:t>
                </a:r>
              </a:p>
            </p:txBody>
          </p:sp>
          <p:sp>
            <p:nvSpPr>
              <p:cNvPr id="16" name="TextBox 15"/>
              <p:cNvSpPr txBox="1"/>
              <p:nvPr/>
            </p:nvSpPr>
            <p:spPr>
              <a:xfrm>
                <a:off x="4736976" y="5589240"/>
                <a:ext cx="576064" cy="432792"/>
              </a:xfrm>
              <a:prstGeom prst="ellipse">
                <a:avLst/>
              </a:prstGeom>
              <a:ln/>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GB" sz="1400" b="1" dirty="0" smtClean="0">
                    <a:solidFill>
                      <a:sysClr val="windowText" lastClr="000000"/>
                    </a:solidFill>
                  </a:rPr>
                  <a:t>Y</a:t>
                </a:r>
              </a:p>
            </p:txBody>
          </p:sp>
          <p:sp>
            <p:nvSpPr>
              <p:cNvPr id="17" name="TextBox 16"/>
              <p:cNvSpPr txBox="1"/>
              <p:nvPr/>
            </p:nvSpPr>
            <p:spPr>
              <a:xfrm>
                <a:off x="4232920" y="5301208"/>
                <a:ext cx="576064" cy="432792"/>
              </a:xfrm>
              <a:prstGeom prst="ellipse">
                <a:avLst/>
              </a:prstGeom>
              <a:ln/>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GB" sz="1400" b="1" dirty="0" smtClean="0">
                    <a:solidFill>
                      <a:sysClr val="windowText" lastClr="000000"/>
                    </a:solidFill>
                  </a:rPr>
                  <a:t>X</a:t>
                </a:r>
              </a:p>
            </p:txBody>
          </p:sp>
        </p:grpSp>
        <p:grpSp>
          <p:nvGrpSpPr>
            <p:cNvPr id="9" name="Group 8"/>
            <p:cNvGrpSpPr/>
            <p:nvPr/>
          </p:nvGrpSpPr>
          <p:grpSpPr>
            <a:xfrm>
              <a:off x="6969224" y="4869160"/>
              <a:ext cx="1800200" cy="1080120"/>
              <a:chOff x="6969224" y="5013176"/>
              <a:chExt cx="1800200" cy="1080120"/>
            </a:xfrm>
          </p:grpSpPr>
          <p:sp>
            <p:nvSpPr>
              <p:cNvPr id="10" name="Can 9"/>
              <p:cNvSpPr/>
              <p:nvPr/>
            </p:nvSpPr>
            <p:spPr bwMode="auto">
              <a:xfrm>
                <a:off x="6969224" y="5013176"/>
                <a:ext cx="1800200" cy="1080120"/>
              </a:xfrm>
              <a:prstGeom prst="can">
                <a:avLst/>
              </a:prstGeom>
              <a:ln>
                <a:solidFill>
                  <a:srgbClr val="3099D9"/>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ヒラギノ角ゴ Pro W3" pitchFamily="-112" charset="-128"/>
                </a:endParaRPr>
              </a:p>
            </p:txBody>
          </p:sp>
          <p:sp>
            <p:nvSpPr>
              <p:cNvPr id="12" name="TextBox 11"/>
              <p:cNvSpPr txBox="1"/>
              <p:nvPr/>
            </p:nvSpPr>
            <p:spPr>
              <a:xfrm>
                <a:off x="8121352" y="5301208"/>
                <a:ext cx="576064" cy="432792"/>
              </a:xfrm>
              <a:prstGeom prst="ellipse">
                <a:avLst/>
              </a:prstGeom>
              <a:ln/>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GB" sz="1400" b="1" dirty="0" smtClean="0">
                    <a:solidFill>
                      <a:sysClr val="windowText" lastClr="000000"/>
                    </a:solidFill>
                  </a:rPr>
                  <a:t>Z</a:t>
                </a:r>
              </a:p>
            </p:txBody>
          </p:sp>
          <p:sp>
            <p:nvSpPr>
              <p:cNvPr id="13" name="TextBox 12"/>
              <p:cNvSpPr txBox="1"/>
              <p:nvPr/>
            </p:nvSpPr>
            <p:spPr>
              <a:xfrm>
                <a:off x="7041232" y="5301208"/>
                <a:ext cx="576064" cy="432792"/>
              </a:xfrm>
              <a:prstGeom prst="ellipse">
                <a:avLst/>
              </a:prstGeom>
              <a:ln/>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GB" sz="1400" b="1" dirty="0" smtClean="0">
                    <a:solidFill>
                      <a:sysClr val="windowText" lastClr="000000"/>
                    </a:solidFill>
                  </a:rPr>
                  <a:t>K</a:t>
                </a:r>
              </a:p>
            </p:txBody>
          </p:sp>
        </p:grpSp>
      </p:grpSp>
      <p:sp>
        <p:nvSpPr>
          <p:cNvPr id="22" name="TextBox 21"/>
          <p:cNvSpPr txBox="1"/>
          <p:nvPr/>
        </p:nvSpPr>
        <p:spPr>
          <a:xfrm>
            <a:off x="7357831" y="5504048"/>
            <a:ext cx="576064" cy="432792"/>
          </a:xfrm>
          <a:prstGeom prst="ellipse">
            <a:avLst/>
          </a:prstGeom>
          <a:solidFill>
            <a:srgbClr val="3099D9"/>
          </a:solidFill>
          <a:ln>
            <a:solidFill>
              <a:srgbClr val="0066CC"/>
            </a:solidFill>
          </a:ln>
        </p:spPr>
        <p:style>
          <a:lnRef idx="1">
            <a:schemeClr val="accent6"/>
          </a:lnRef>
          <a:fillRef idx="1003">
            <a:schemeClr val="dk2"/>
          </a:fillRef>
          <a:effectRef idx="1">
            <a:schemeClr val="accent6"/>
          </a:effectRef>
          <a:fontRef idx="minor">
            <a:schemeClr val="dk1"/>
          </a:fontRef>
        </p:style>
        <p:txBody>
          <a:bodyPr wrap="square" rtlCol="0">
            <a:spAutoFit/>
          </a:bodyPr>
          <a:lstStyle/>
          <a:p>
            <a:pPr algn="ctr"/>
            <a:r>
              <a:rPr lang="en-GB" sz="1400" b="1" dirty="0" smtClean="0">
                <a:solidFill>
                  <a:sysClr val="windowText" lastClr="000000"/>
                </a:solidFill>
              </a:rPr>
              <a:t>L</a:t>
            </a:r>
          </a:p>
        </p:txBody>
      </p:sp>
      <p:sp>
        <p:nvSpPr>
          <p:cNvPr id="23" name="TextBox 22"/>
          <p:cNvSpPr txBox="1"/>
          <p:nvPr/>
        </p:nvSpPr>
        <p:spPr>
          <a:xfrm>
            <a:off x="2734647" y="6010656"/>
            <a:ext cx="1224136" cy="321882"/>
          </a:xfrm>
          <a:prstGeom prst="rect">
            <a:avLst/>
          </a:prstGeom>
        </p:spPr>
        <p:txBody>
          <a:bodyPr vert="horz" wrap="square" lIns="91440" tIns="45720" rIns="91440" bIns="45720" rtlCol="0">
            <a:noAutofit/>
          </a:bodyPr>
          <a:lstStyle/>
          <a:p>
            <a:r>
              <a:rPr lang="en-US" sz="1200" b="1" dirty="0" smtClean="0">
                <a:latin typeface="+mj-lt"/>
              </a:rPr>
              <a:t>Hash  code  1</a:t>
            </a:r>
            <a:endParaRPr lang="en-GB" sz="1200" b="1" dirty="0" smtClean="0">
              <a:latin typeface="+mj-lt"/>
            </a:endParaRPr>
          </a:p>
        </p:txBody>
      </p:sp>
      <p:sp>
        <p:nvSpPr>
          <p:cNvPr id="24" name="TextBox 23"/>
          <p:cNvSpPr txBox="1"/>
          <p:nvPr/>
        </p:nvSpPr>
        <p:spPr>
          <a:xfrm>
            <a:off x="4886255" y="6010053"/>
            <a:ext cx="1224136" cy="321882"/>
          </a:xfrm>
          <a:prstGeom prst="rect">
            <a:avLst/>
          </a:prstGeom>
        </p:spPr>
        <p:txBody>
          <a:bodyPr vert="horz" wrap="square" lIns="91440" tIns="45720" rIns="91440" bIns="45720" rtlCol="0">
            <a:noAutofit/>
          </a:bodyPr>
          <a:lstStyle/>
          <a:p>
            <a:r>
              <a:rPr lang="en-US" sz="1200" b="1" dirty="0" smtClean="0">
                <a:latin typeface="+mj-lt"/>
              </a:rPr>
              <a:t>Hash  code  2</a:t>
            </a:r>
            <a:endParaRPr lang="en-GB" sz="1200" b="1" dirty="0" smtClean="0">
              <a:latin typeface="+mj-lt"/>
            </a:endParaRPr>
          </a:p>
        </p:txBody>
      </p:sp>
      <p:sp>
        <p:nvSpPr>
          <p:cNvPr id="25" name="TextBox 24"/>
          <p:cNvSpPr txBox="1"/>
          <p:nvPr/>
        </p:nvSpPr>
        <p:spPr>
          <a:xfrm>
            <a:off x="7097746" y="6010656"/>
            <a:ext cx="1224136" cy="321882"/>
          </a:xfrm>
          <a:prstGeom prst="rect">
            <a:avLst/>
          </a:prstGeom>
        </p:spPr>
        <p:txBody>
          <a:bodyPr vert="horz" wrap="square" lIns="91440" tIns="45720" rIns="91440" bIns="45720" rtlCol="0">
            <a:noAutofit/>
          </a:bodyPr>
          <a:lstStyle/>
          <a:p>
            <a:r>
              <a:rPr lang="en-US" sz="1200" b="1" dirty="0" smtClean="0">
                <a:latin typeface="+mj-lt"/>
              </a:rPr>
              <a:t>Hash  code  3</a:t>
            </a:r>
            <a:endParaRPr lang="en-GB" sz="1200" b="1" dirty="0" smtClean="0">
              <a:latin typeface="+mj-lt"/>
            </a:endParaRPr>
          </a:p>
        </p:txBody>
      </p:sp>
      <p:sp>
        <p:nvSpPr>
          <p:cNvPr id="26" name="TextBox 25"/>
          <p:cNvSpPr txBox="1"/>
          <p:nvPr/>
        </p:nvSpPr>
        <p:spPr>
          <a:xfrm>
            <a:off x="228600" y="3670300"/>
            <a:ext cx="1485900" cy="709839"/>
          </a:xfrm>
          <a:prstGeom prst="rect">
            <a:avLst/>
          </a:prstGeom>
        </p:spPr>
        <p:txBody>
          <a:bodyPr vert="horz" wrap="square" lIns="91440" tIns="45720" rIns="91440" bIns="45720" rtlCol="0">
            <a:normAutofit/>
          </a:bodyPr>
          <a:lstStyle/>
          <a:p>
            <a:pPr>
              <a:buFont typeface="Arial" panose="020B0604020202020204" pitchFamily="34" charset="0"/>
              <a:buChar char="•"/>
            </a:pPr>
            <a:endParaRPr lang="en-GB" sz="2000" dirty="0" smtClean="0"/>
          </a:p>
        </p:txBody>
      </p:sp>
      <p:sp>
        <p:nvSpPr>
          <p:cNvPr id="27" name="TextBox 26"/>
          <p:cNvSpPr txBox="1"/>
          <p:nvPr/>
        </p:nvSpPr>
        <p:spPr>
          <a:xfrm>
            <a:off x="457200" y="4932612"/>
            <a:ext cx="1397000" cy="943356"/>
          </a:xfrm>
          <a:prstGeom prst="rect">
            <a:avLst/>
          </a:prstGeom>
        </p:spPr>
        <p:txBody>
          <a:bodyPr vert="horz" wrap="square" lIns="91440" tIns="45720" rIns="91440" bIns="45720" rtlCol="0">
            <a:noAutofit/>
          </a:bodyPr>
          <a:lstStyle/>
          <a:p>
            <a:pPr algn="ctr">
              <a:lnSpc>
                <a:spcPct val="150000"/>
              </a:lnSpc>
            </a:pPr>
            <a:r>
              <a:rPr lang="en-US" sz="1400" b="1" u="sng" dirty="0">
                <a:latin typeface="+mj-lt"/>
              </a:rPr>
              <a:t>Looking for:</a:t>
            </a:r>
            <a:endParaRPr lang="en-GB" sz="1400" b="1" u="sng" dirty="0">
              <a:latin typeface="+mj-lt"/>
            </a:endParaRPr>
          </a:p>
          <a:p>
            <a:pPr algn="ctr">
              <a:lnSpc>
                <a:spcPct val="150000"/>
              </a:lnSpc>
            </a:pPr>
            <a:r>
              <a:rPr lang="en-GB" sz="1400" b="1" dirty="0">
                <a:latin typeface="+mj-lt"/>
              </a:rPr>
              <a:t>Object L </a:t>
            </a:r>
          </a:p>
          <a:p>
            <a:pPr algn="ctr">
              <a:lnSpc>
                <a:spcPct val="150000"/>
              </a:lnSpc>
            </a:pPr>
            <a:r>
              <a:rPr lang="en-GB" sz="1400" b="1" dirty="0">
                <a:latin typeface="+mj-lt"/>
              </a:rPr>
              <a:t>Hash code 3</a:t>
            </a:r>
          </a:p>
        </p:txBody>
      </p:sp>
    </p:spTree>
    <p:extLst>
      <p:ext uri="{BB962C8B-B14F-4D97-AF65-F5344CB8AC3E}">
        <p14:creationId xmlns:p14="http://schemas.microsoft.com/office/powerpoint/2010/main" val="1834000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694592" y="4309158"/>
            <a:ext cx="7772677" cy="578882"/>
          </a:xfrm>
        </p:spPr>
        <p:txBody>
          <a:bodyPr/>
          <a:lstStyle/>
          <a:p>
            <a:r>
              <a:rPr lang="en-US" dirty="0" smtClean="0"/>
              <a:t>Comparisons</a:t>
            </a:r>
            <a:endParaRPr lang="en-GB" dirty="0"/>
          </a:p>
        </p:txBody>
      </p:sp>
      <p:sp>
        <p:nvSpPr>
          <p:cNvPr id="10" name="Text Placeholder 9"/>
          <p:cNvSpPr>
            <a:spLocks noGrp="1"/>
          </p:cNvSpPr>
          <p:nvPr>
            <p:ph type="body" sz="quarter" idx="14"/>
          </p:nvPr>
        </p:nvSpPr>
        <p:spPr>
          <a:xfrm>
            <a:off x="694592" y="2644259"/>
            <a:ext cx="7772677" cy="578882"/>
          </a:xfrm>
        </p:spPr>
        <p:txBody>
          <a:bodyPr/>
          <a:lstStyle/>
          <a:p>
            <a:r>
              <a:rPr lang="en-US" dirty="0"/>
              <a:t>Interfaces and </a:t>
            </a:r>
            <a:r>
              <a:rPr lang="en-US" dirty="0" smtClean="0"/>
              <a:t>Classes</a:t>
            </a:r>
            <a:endParaRPr lang="en-GB" dirty="0"/>
          </a:p>
        </p:txBody>
      </p:sp>
      <p:sp>
        <p:nvSpPr>
          <p:cNvPr id="11" name="Text Placeholder 10"/>
          <p:cNvSpPr>
            <a:spLocks noGrp="1"/>
          </p:cNvSpPr>
          <p:nvPr>
            <p:ph type="body" sz="quarter" idx="15"/>
          </p:nvPr>
        </p:nvSpPr>
        <p:spPr/>
        <p:txBody>
          <a:bodyPr/>
          <a:lstStyle/>
          <a:p>
            <a:r>
              <a:rPr lang="en-US" dirty="0"/>
              <a:t>Introduction</a:t>
            </a:r>
            <a:endParaRPr lang="en-GB" dirty="0"/>
          </a:p>
        </p:txBody>
      </p:sp>
      <p:sp>
        <p:nvSpPr>
          <p:cNvPr id="12" name="Text Placeholder 11"/>
          <p:cNvSpPr>
            <a:spLocks noGrp="1"/>
          </p:cNvSpPr>
          <p:nvPr>
            <p:ph type="body" sz="quarter" idx="16"/>
          </p:nvPr>
        </p:nvSpPr>
        <p:spPr>
          <a:xfrm>
            <a:off x="694592" y="3428286"/>
            <a:ext cx="7772677" cy="578882"/>
          </a:xfrm>
        </p:spPr>
        <p:txBody>
          <a:bodyPr/>
          <a:lstStyle/>
          <a:p>
            <a:r>
              <a:rPr lang="en-US" dirty="0" err="1"/>
              <a:t>hashCode</a:t>
            </a:r>
            <a:r>
              <a:rPr lang="en-US" dirty="0"/>
              <a:t>() and equals</a:t>
            </a:r>
            <a:r>
              <a:rPr lang="en-US" dirty="0" smtClean="0"/>
              <a:t>()</a:t>
            </a:r>
            <a:endParaRPr lang="en-GB" dirty="0"/>
          </a:p>
        </p:txBody>
      </p:sp>
      <p:sp>
        <p:nvSpPr>
          <p:cNvPr id="13" name="Text Placeholder 12"/>
          <p:cNvSpPr>
            <a:spLocks noGrp="1"/>
          </p:cNvSpPr>
          <p:nvPr>
            <p:ph type="body" sz="quarter" idx="17"/>
          </p:nvPr>
        </p:nvSpPr>
        <p:spPr/>
        <p:txBody>
          <a:bodyPr/>
          <a:lstStyle/>
          <a:p>
            <a:r>
              <a:rPr lang="en-US" dirty="0"/>
              <a:t>Utilities</a:t>
            </a:r>
            <a:endParaRPr lang="en-GB" dirty="0"/>
          </a:p>
        </p:txBody>
      </p:sp>
      <p:sp>
        <p:nvSpPr>
          <p:cNvPr id="7" name="Slide Number Placeholder 6"/>
          <p:cNvSpPr>
            <a:spLocks noGrp="1"/>
          </p:cNvSpPr>
          <p:nvPr>
            <p:ph type="sldNum" sz="quarter" idx="18"/>
          </p:nvPr>
        </p:nvSpPr>
        <p:spPr/>
        <p:txBody>
          <a:bodyPr/>
          <a:lstStyle/>
          <a:p>
            <a:fld id="{CF8A0185-9EE6-43AC-B83F-2CFE9BEC84C0}" type="slidenum">
              <a:rPr lang="zh-TW" altLang="en-US" smtClean="0"/>
              <a:pPr/>
              <a:t>24</a:t>
            </a:fld>
            <a:endParaRPr lang="zh-TW" altLang="en-US"/>
          </a:p>
        </p:txBody>
      </p:sp>
      <p:sp>
        <p:nvSpPr>
          <p:cNvPr id="8" name="Title 7"/>
          <p:cNvSpPr>
            <a:spLocks noGrp="1"/>
          </p:cNvSpPr>
          <p:nvPr>
            <p:ph type="title"/>
          </p:nvPr>
        </p:nvSpPr>
        <p:spPr/>
        <p:txBody>
          <a:bodyPr/>
          <a:lstStyle/>
          <a:p>
            <a:r>
              <a:rPr lang="en-GB" altLang="en-US" dirty="0">
                <a:latin typeface="Arial" pitchFamily="34" charset="0"/>
              </a:rPr>
              <a:t>Collections</a:t>
            </a:r>
            <a:endParaRPr lang="en-GB" dirty="0"/>
          </a:p>
        </p:txBody>
      </p:sp>
    </p:spTree>
    <p:extLst>
      <p:ext uri="{BB962C8B-B14F-4D97-AF65-F5344CB8AC3E}">
        <p14:creationId xmlns:p14="http://schemas.microsoft.com/office/powerpoint/2010/main" val="3794295929"/>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pPr marL="0" indent="0">
              <a:spcBef>
                <a:spcPts val="1800"/>
              </a:spcBef>
              <a:buNone/>
            </a:pPr>
            <a:r>
              <a:rPr lang="en-GB" altLang="en-US" dirty="0">
                <a:latin typeface="Arial" pitchFamily="34" charset="0"/>
              </a:rPr>
              <a:t>Collections which are sorted </a:t>
            </a:r>
            <a:r>
              <a:rPr lang="en-GB" altLang="en-US" dirty="0" smtClean="0">
                <a:latin typeface="Arial" pitchFamily="34" charset="0"/>
              </a:rPr>
              <a:t>(such as </a:t>
            </a:r>
            <a:r>
              <a:rPr lang="en-GB" altLang="en-US" dirty="0" err="1" smtClean="0">
                <a:latin typeface="Arial" pitchFamily="34" charset="0"/>
              </a:rPr>
              <a:t>PriorityQueue</a:t>
            </a:r>
            <a:r>
              <a:rPr lang="en-GB" altLang="en-US" dirty="0" smtClean="0">
                <a:latin typeface="Arial" pitchFamily="34" charset="0"/>
              </a:rPr>
              <a:t> </a:t>
            </a:r>
            <a:r>
              <a:rPr lang="en-GB" altLang="en-US" dirty="0">
                <a:latin typeface="Arial" pitchFamily="34" charset="0"/>
              </a:rPr>
              <a:t>and </a:t>
            </a:r>
            <a:r>
              <a:rPr lang="en-GB" altLang="en-US" dirty="0" err="1">
                <a:latin typeface="Arial" pitchFamily="34" charset="0"/>
              </a:rPr>
              <a:t>TreeMap</a:t>
            </a:r>
            <a:r>
              <a:rPr lang="en-GB" altLang="en-US" dirty="0">
                <a:latin typeface="Arial" pitchFamily="34" charset="0"/>
              </a:rPr>
              <a:t>) require a means to compare storable objects. </a:t>
            </a:r>
            <a:br>
              <a:rPr lang="en-GB" altLang="en-US" dirty="0">
                <a:latin typeface="Arial" pitchFamily="34" charset="0"/>
              </a:rPr>
            </a:br>
            <a:endParaRPr lang="en-GB" altLang="en-US" dirty="0">
              <a:latin typeface="Arial" pitchFamily="34" charset="0"/>
            </a:endParaRPr>
          </a:p>
          <a:p>
            <a:pPr marL="0" indent="0">
              <a:spcBef>
                <a:spcPts val="1800"/>
              </a:spcBef>
              <a:buNone/>
            </a:pPr>
            <a:r>
              <a:rPr lang="en-GB" altLang="en-US" dirty="0">
                <a:latin typeface="Arial" pitchFamily="34" charset="0"/>
              </a:rPr>
              <a:t>Java provides two </a:t>
            </a:r>
            <a:r>
              <a:rPr lang="en-GB" altLang="en-US" dirty="0" smtClean="0">
                <a:latin typeface="Arial" pitchFamily="34" charset="0"/>
              </a:rPr>
              <a:t>interfaces to </a:t>
            </a:r>
            <a:r>
              <a:rPr lang="en-GB" altLang="en-US" dirty="0">
                <a:latin typeface="Arial" pitchFamily="34" charset="0"/>
              </a:rPr>
              <a:t>do this:</a:t>
            </a:r>
          </a:p>
          <a:p>
            <a:pPr lvl="1">
              <a:spcBef>
                <a:spcPts val="1800"/>
              </a:spcBef>
            </a:pPr>
            <a:r>
              <a:rPr lang="en-GB" altLang="en-US" dirty="0">
                <a:latin typeface="Arial" pitchFamily="34" charset="0"/>
                <a:cs typeface="Arial" pitchFamily="34" charset="0"/>
              </a:rPr>
              <a:t>Comparable</a:t>
            </a:r>
          </a:p>
          <a:p>
            <a:pPr lvl="1">
              <a:spcBef>
                <a:spcPts val="1800"/>
              </a:spcBef>
            </a:pPr>
            <a:r>
              <a:rPr lang="en-GB" altLang="en-US" dirty="0">
                <a:latin typeface="Arial" pitchFamily="34" charset="0"/>
                <a:cs typeface="Arial" pitchFamily="34" charset="0"/>
              </a:rPr>
              <a:t>Comparator</a:t>
            </a:r>
          </a:p>
        </p:txBody>
      </p:sp>
      <p:sp>
        <p:nvSpPr>
          <p:cNvPr id="7" name="Slide Number Placeholder 6"/>
          <p:cNvSpPr>
            <a:spLocks noGrp="1"/>
          </p:cNvSpPr>
          <p:nvPr>
            <p:ph type="sldNum" sz="quarter" idx="12"/>
          </p:nvPr>
        </p:nvSpPr>
        <p:spPr/>
        <p:txBody>
          <a:bodyPr/>
          <a:lstStyle/>
          <a:p>
            <a:fld id="{CF8A0185-9EE6-43AC-B83F-2CFE9BEC84C0}" type="slidenum">
              <a:rPr lang="zh-TW" altLang="en-US" smtClean="0"/>
              <a:pPr/>
              <a:t>25</a:t>
            </a:fld>
            <a:endParaRPr lang="zh-TW" altLang="en-US"/>
          </a:p>
        </p:txBody>
      </p:sp>
      <p:sp>
        <p:nvSpPr>
          <p:cNvPr id="9" name="Title 8"/>
          <p:cNvSpPr>
            <a:spLocks noGrp="1"/>
          </p:cNvSpPr>
          <p:nvPr>
            <p:ph type="title"/>
          </p:nvPr>
        </p:nvSpPr>
        <p:spPr/>
        <p:txBody>
          <a:bodyPr/>
          <a:lstStyle/>
          <a:p>
            <a:r>
              <a:rPr lang="en-US" dirty="0" smtClean="0"/>
              <a:t>Comparisons</a:t>
            </a:r>
            <a:endParaRPr lang="en-GB" dirty="0"/>
          </a:p>
        </p:txBody>
      </p:sp>
    </p:spTree>
    <p:extLst>
      <p:ext uri="{BB962C8B-B14F-4D97-AF65-F5344CB8AC3E}">
        <p14:creationId xmlns:p14="http://schemas.microsoft.com/office/powerpoint/2010/main" val="2236167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spcBef>
                <a:spcPts val="1800"/>
              </a:spcBef>
              <a:buNone/>
            </a:pPr>
            <a:r>
              <a:rPr lang="en-US" dirty="0"/>
              <a:t>Comparable is an </a:t>
            </a:r>
            <a:r>
              <a:rPr lang="en-US" dirty="0" smtClean="0"/>
              <a:t>interface with a single method:</a:t>
            </a:r>
            <a:endParaRPr lang="en-US" dirty="0"/>
          </a:p>
          <a:p>
            <a:pPr marL="0" indent="0">
              <a:spcBef>
                <a:spcPts val="1800"/>
              </a:spcBef>
              <a:buNone/>
            </a:pPr>
            <a:r>
              <a:rPr lang="en-US" dirty="0" smtClean="0"/>
              <a:t>			</a:t>
            </a:r>
            <a:r>
              <a:rPr lang="en-US" b="1" dirty="0" smtClean="0">
                <a:latin typeface="Consolas" panose="020B0609020204030204" pitchFamily="49" charset="0"/>
                <a:cs typeface="Consolas" panose="020B0609020204030204" pitchFamily="49" charset="0"/>
              </a:rPr>
              <a:t>public </a:t>
            </a:r>
            <a:r>
              <a:rPr lang="en-US" b="1" dirty="0" err="1">
                <a:latin typeface="Consolas" panose="020B0609020204030204" pitchFamily="49" charset="0"/>
                <a:cs typeface="Consolas" panose="020B0609020204030204" pitchFamily="49" charset="0"/>
              </a:rPr>
              <a:t>int</a:t>
            </a:r>
            <a:r>
              <a:rPr lang="en-US" b="1" dirty="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compareTo</a:t>
            </a:r>
            <a:r>
              <a:rPr lang="en-US" b="1" dirty="0" smtClean="0">
                <a:latin typeface="Consolas" panose="020B0609020204030204" pitchFamily="49" charset="0"/>
                <a:cs typeface="Consolas" panose="020B0609020204030204" pitchFamily="49" charset="0"/>
              </a:rPr>
              <a:t>(Type t)</a:t>
            </a:r>
            <a:endParaRPr lang="en-US" b="1" dirty="0">
              <a:latin typeface="Consolas" panose="020B0609020204030204" pitchFamily="49" charset="0"/>
              <a:cs typeface="Consolas" panose="020B0609020204030204" pitchFamily="49" charset="0"/>
            </a:endParaRPr>
          </a:p>
          <a:p>
            <a:pPr>
              <a:spcBef>
                <a:spcPts val="1800"/>
              </a:spcBef>
            </a:pPr>
            <a:endParaRPr lang="en-US" dirty="0" smtClean="0"/>
          </a:p>
          <a:p>
            <a:pPr marL="0" indent="0">
              <a:spcBef>
                <a:spcPts val="1800"/>
              </a:spcBef>
              <a:buNone/>
            </a:pPr>
            <a:r>
              <a:rPr lang="en-US" dirty="0" smtClean="0"/>
              <a:t>An </a:t>
            </a:r>
            <a:r>
              <a:rPr lang="en-US" dirty="0"/>
              <a:t>object </a:t>
            </a:r>
            <a:r>
              <a:rPr lang="en-US" dirty="0" smtClean="0"/>
              <a:t>that implements </a:t>
            </a:r>
            <a:r>
              <a:rPr lang="en-US" dirty="0"/>
              <a:t>this </a:t>
            </a:r>
            <a:r>
              <a:rPr lang="en-US" dirty="0" smtClean="0"/>
              <a:t>can be compared to </a:t>
            </a:r>
            <a:r>
              <a:rPr lang="en-US" dirty="0"/>
              <a:t>other </a:t>
            </a:r>
            <a:r>
              <a:rPr lang="en-US" dirty="0" smtClean="0"/>
              <a:t>objects:</a:t>
            </a:r>
            <a:endParaRPr lang="en-US" dirty="0"/>
          </a:p>
          <a:p>
            <a:pPr lvl="1">
              <a:spcBef>
                <a:spcPts val="1800"/>
              </a:spcBef>
            </a:pPr>
            <a:r>
              <a:rPr lang="en-US" dirty="0"/>
              <a:t>It will return 0 if they are the same</a:t>
            </a:r>
          </a:p>
          <a:p>
            <a:pPr lvl="1">
              <a:spcBef>
                <a:spcPts val="1800"/>
              </a:spcBef>
            </a:pPr>
            <a:r>
              <a:rPr lang="en-US" dirty="0"/>
              <a:t>It will return a positive value if it is </a:t>
            </a:r>
            <a:r>
              <a:rPr lang="en-US" dirty="0" smtClean="0"/>
              <a:t>“greater than” </a:t>
            </a:r>
            <a:r>
              <a:rPr lang="en-US" dirty="0"/>
              <a:t>object </a:t>
            </a:r>
            <a:r>
              <a:rPr lang="en-US" b="1" dirty="0" smtClean="0">
                <a:latin typeface="Consolas" panose="020B0609020204030204" pitchFamily="49" charset="0"/>
                <a:cs typeface="Consolas" panose="020B0609020204030204" pitchFamily="49" charset="0"/>
              </a:rPr>
              <a:t>t</a:t>
            </a:r>
            <a:endParaRPr lang="en-US" b="1" dirty="0">
              <a:latin typeface="Consolas" panose="020B0609020204030204" pitchFamily="49" charset="0"/>
              <a:cs typeface="Consolas" panose="020B0609020204030204" pitchFamily="49" charset="0"/>
            </a:endParaRPr>
          </a:p>
          <a:p>
            <a:pPr lvl="1">
              <a:spcBef>
                <a:spcPts val="1800"/>
              </a:spcBef>
            </a:pPr>
            <a:r>
              <a:rPr lang="en-US" dirty="0"/>
              <a:t>It will return a negative value if it is </a:t>
            </a:r>
            <a:r>
              <a:rPr lang="en-US" dirty="0" smtClean="0"/>
              <a:t>“less than” </a:t>
            </a:r>
            <a:r>
              <a:rPr lang="en-US" dirty="0"/>
              <a:t>object </a:t>
            </a:r>
            <a:r>
              <a:rPr lang="en-US" b="1" dirty="0" smtClean="0">
                <a:latin typeface="Consolas" panose="020B0609020204030204" pitchFamily="49" charset="0"/>
                <a:cs typeface="Consolas" panose="020B0609020204030204" pitchFamily="49" charset="0"/>
              </a:rPr>
              <a:t>t</a:t>
            </a:r>
            <a:endParaRPr lang="en-US" b="1" dirty="0">
              <a:latin typeface="Consolas" panose="020B0609020204030204" pitchFamily="49" charset="0"/>
              <a:cs typeface="Consolas" panose="020B0609020204030204" pitchFamily="49" charset="0"/>
            </a:endParaRPr>
          </a:p>
          <a:p>
            <a:pPr lvl="1">
              <a:spcBef>
                <a:spcPts val="1800"/>
              </a:spcBef>
            </a:pPr>
            <a:endParaRPr lang="en-GB" dirty="0"/>
          </a:p>
        </p:txBody>
      </p:sp>
      <p:sp>
        <p:nvSpPr>
          <p:cNvPr id="3" name="Slide Number Placeholder 2"/>
          <p:cNvSpPr>
            <a:spLocks noGrp="1"/>
          </p:cNvSpPr>
          <p:nvPr>
            <p:ph type="sldNum" sz="quarter" idx="12"/>
          </p:nvPr>
        </p:nvSpPr>
        <p:spPr/>
        <p:txBody>
          <a:bodyPr/>
          <a:lstStyle/>
          <a:p>
            <a:fld id="{A76E5CA1-F8A2-48BD-A2B8-0911C857861B}" type="slidenum">
              <a:rPr lang="zh-TW" altLang="en-US" smtClean="0"/>
              <a:pPr/>
              <a:t>26</a:t>
            </a:fld>
            <a:endParaRPr lang="zh-TW" altLang="en-US"/>
          </a:p>
        </p:txBody>
      </p:sp>
      <p:sp>
        <p:nvSpPr>
          <p:cNvPr id="4" name="Title 3"/>
          <p:cNvSpPr>
            <a:spLocks noGrp="1"/>
          </p:cNvSpPr>
          <p:nvPr>
            <p:ph type="title"/>
          </p:nvPr>
        </p:nvSpPr>
        <p:spPr/>
        <p:txBody>
          <a:bodyPr/>
          <a:lstStyle/>
          <a:p>
            <a:r>
              <a:rPr lang="en-US" dirty="0" smtClean="0"/>
              <a:t>Comparable</a:t>
            </a:r>
            <a:endParaRPr lang="en-GB" dirty="0"/>
          </a:p>
        </p:txBody>
      </p:sp>
    </p:spTree>
    <p:extLst>
      <p:ext uri="{BB962C8B-B14F-4D97-AF65-F5344CB8AC3E}">
        <p14:creationId xmlns:p14="http://schemas.microsoft.com/office/powerpoint/2010/main" val="1599992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8E1328BA-8119-415C-BA66-461CAE91E0F3}" type="slidenum">
              <a:rPr lang="en-US" altLang="en-US" b="1" smtClean="0"/>
              <a:pPr eaLnBrk="1" hangingPunct="1">
                <a:spcBef>
                  <a:spcPct val="0"/>
                </a:spcBef>
              </a:pPr>
              <a:t>27</a:t>
            </a:fld>
            <a:endParaRPr lang="en-US" altLang="en-US" b="1" dirty="0" smtClean="0"/>
          </a:p>
        </p:txBody>
      </p:sp>
      <p:sp>
        <p:nvSpPr>
          <p:cNvPr id="15364" name="Title 3"/>
          <p:cNvSpPr>
            <a:spLocks noGrp="1"/>
          </p:cNvSpPr>
          <p:nvPr>
            <p:ph type="title"/>
          </p:nvPr>
        </p:nvSpPr>
        <p:spPr/>
        <p:txBody>
          <a:bodyPr/>
          <a:lstStyle/>
          <a:p>
            <a:r>
              <a:rPr lang="en-GB" altLang="en-US" dirty="0" smtClean="0">
                <a:latin typeface="Arial" pitchFamily="34" charset="0"/>
              </a:rPr>
              <a:t>Comparable</a:t>
            </a:r>
          </a:p>
        </p:txBody>
      </p:sp>
      <p:sp>
        <p:nvSpPr>
          <p:cNvPr id="5" name="Text Placeholder 2"/>
          <p:cNvSpPr txBox="1">
            <a:spLocks/>
          </p:cNvSpPr>
          <p:nvPr/>
        </p:nvSpPr>
        <p:spPr>
          <a:xfrm>
            <a:off x="1244600" y="1378992"/>
            <a:ext cx="6781800" cy="3193008"/>
          </a:xfrm>
          <a:prstGeom prst="roundRect">
            <a:avLst>
              <a:gd name="adj" fmla="val 10982"/>
            </a:avLst>
          </a:prstGeom>
          <a:solidFill>
            <a:srgbClr val="FFFFCC"/>
          </a:solidFill>
          <a:ln w="28575">
            <a:solidFill>
              <a:schemeClr val="tx1"/>
            </a:solidFill>
          </a:ln>
        </p:spPr>
        <p:txBody>
          <a:bodyPr/>
          <a:lstStyle>
            <a:lvl1pPr marL="360000" indent="-360000" algn="l" rtl="0" eaLnBrk="1" fontAlgn="base" hangingPunct="1">
              <a:spcBef>
                <a:spcPts val="0"/>
              </a:spcBef>
              <a:spcAft>
                <a:spcPts val="1200"/>
              </a:spcAft>
              <a:buClr>
                <a:srgbClr val="333399"/>
              </a:buClr>
              <a:buFont typeface="Wingdings 3" pitchFamily="18" charset="2"/>
              <a:buChar char="}"/>
              <a:defRPr sz="2200" baseline="0">
                <a:solidFill>
                  <a:schemeClr val="tx1"/>
                </a:solidFill>
                <a:latin typeface="+mn-lt"/>
                <a:ea typeface="+mn-ea"/>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tx1"/>
                </a:solidFill>
                <a:latin typeface="+mn-lt"/>
                <a:ea typeface="+mn-ea"/>
              </a:defRPr>
            </a:lvl2pPr>
            <a:lvl3pPr marL="990000" indent="-216000" algn="l" rtl="0" eaLnBrk="1" fontAlgn="base" hangingPunct="1">
              <a:spcBef>
                <a:spcPts val="0"/>
              </a:spcBef>
              <a:spcAft>
                <a:spcPts val="600"/>
              </a:spcAft>
              <a:buClr>
                <a:srgbClr val="333399"/>
              </a:buClr>
              <a:buChar char="•"/>
              <a:defRPr sz="1600">
                <a:solidFill>
                  <a:schemeClr val="tx1"/>
                </a:solidFill>
                <a:latin typeface="+mn-lt"/>
                <a:ea typeface="+mn-ea"/>
              </a:defRPr>
            </a:lvl3pPr>
            <a:lvl4pPr marL="1600200" indent="-228600" algn="l" rtl="0" eaLnBrk="1" fontAlgn="base" hangingPunct="1">
              <a:spcBef>
                <a:spcPct val="20000"/>
              </a:spcBef>
              <a:spcAft>
                <a:spcPct val="0"/>
              </a:spcAft>
              <a:buNone/>
              <a:defRPr sz="1400">
                <a:solidFill>
                  <a:schemeClr val="tx1"/>
                </a:solidFill>
                <a:latin typeface="+mn-lt"/>
                <a:ea typeface="+mn-ea"/>
              </a:defRPr>
            </a:lvl4pPr>
            <a:lvl5pPr marL="2057400" indent="-228600" algn="l" rtl="0" eaLnBrk="1" fontAlgn="base" hangingPunct="1">
              <a:spcBef>
                <a:spcPct val="20000"/>
              </a:spcBef>
              <a:spcAft>
                <a:spcPct val="0"/>
              </a:spcAft>
              <a:buNone/>
              <a:defRPr sz="1200">
                <a:solidFill>
                  <a:schemeClr val="tx1"/>
                </a:solidFill>
                <a:latin typeface="+mn-lt"/>
                <a:ea typeface="+mn-ea"/>
              </a:defRPr>
            </a:lvl5pPr>
            <a:lvl6pPr marL="2514600" indent="-228600" algn="l" rtl="0" eaLnBrk="1" fontAlgn="base" hangingPunct="1">
              <a:spcBef>
                <a:spcPct val="20000"/>
              </a:spcBef>
              <a:spcAft>
                <a:spcPct val="0"/>
              </a:spcAft>
              <a:buChar char="»"/>
              <a:defRPr sz="1200">
                <a:solidFill>
                  <a:schemeClr val="tx1"/>
                </a:solidFill>
                <a:latin typeface="+mn-lt"/>
                <a:ea typeface="+mn-ea"/>
              </a:defRPr>
            </a:lvl6pPr>
            <a:lvl7pPr marL="2971800" indent="-228600" algn="l" rtl="0" eaLnBrk="1" fontAlgn="base" hangingPunct="1">
              <a:spcBef>
                <a:spcPct val="20000"/>
              </a:spcBef>
              <a:spcAft>
                <a:spcPct val="0"/>
              </a:spcAft>
              <a:buChar char="»"/>
              <a:defRPr sz="1200">
                <a:solidFill>
                  <a:schemeClr val="tx1"/>
                </a:solidFill>
                <a:latin typeface="+mn-lt"/>
                <a:ea typeface="+mn-ea"/>
              </a:defRPr>
            </a:lvl7pPr>
            <a:lvl8pPr marL="3429000" indent="-228600" algn="l" rtl="0" eaLnBrk="1" fontAlgn="base" hangingPunct="1">
              <a:spcBef>
                <a:spcPct val="20000"/>
              </a:spcBef>
              <a:spcAft>
                <a:spcPct val="0"/>
              </a:spcAft>
              <a:buChar char="»"/>
              <a:defRPr sz="1200">
                <a:solidFill>
                  <a:schemeClr val="tx1"/>
                </a:solidFill>
                <a:latin typeface="+mn-lt"/>
                <a:ea typeface="+mn-ea"/>
              </a:defRPr>
            </a:lvl8pPr>
            <a:lvl9pPr marL="3886200" indent="-228600" algn="l" rtl="0" eaLnBrk="1" fontAlgn="base" hangingPunct="1">
              <a:spcBef>
                <a:spcPct val="20000"/>
              </a:spcBef>
              <a:spcAft>
                <a:spcPct val="0"/>
              </a:spcAft>
              <a:buChar char="»"/>
              <a:defRPr sz="1200">
                <a:solidFill>
                  <a:schemeClr val="tx1"/>
                </a:solidFill>
                <a:latin typeface="+mn-lt"/>
                <a:ea typeface="+mn-ea"/>
              </a:defRPr>
            </a:lvl9pPr>
          </a:lstStyle>
          <a:p>
            <a:pPr marL="0" indent="0">
              <a:buNone/>
            </a:pPr>
            <a:r>
              <a:rPr lang="en-GB" sz="2000" b="1" kern="0" dirty="0" smtClean="0">
                <a:latin typeface="Consolas" panose="020B0609020204030204" pitchFamily="49" charset="0"/>
                <a:cs typeface="Consolas" panose="020B0609020204030204" pitchFamily="49" charset="0"/>
              </a:rPr>
              <a:t>public class User </a:t>
            </a:r>
            <a:r>
              <a:rPr lang="en-GB" sz="2000" b="1" kern="0" dirty="0" smtClean="0">
                <a:solidFill>
                  <a:srgbClr val="3099D9"/>
                </a:solidFill>
                <a:latin typeface="Consolas" panose="020B0609020204030204" pitchFamily="49" charset="0"/>
                <a:cs typeface="Consolas" panose="020B0609020204030204" pitchFamily="49" charset="0"/>
              </a:rPr>
              <a:t>implements </a:t>
            </a:r>
            <a:r>
              <a:rPr lang="en-GB" sz="2000" b="1" kern="0" dirty="0" smtClean="0">
                <a:solidFill>
                  <a:srgbClr val="3099D9"/>
                </a:solidFill>
                <a:latin typeface="Consolas" panose="020B0609020204030204" pitchFamily="49" charset="0"/>
                <a:cs typeface="Consolas" panose="020B0609020204030204" pitchFamily="49" charset="0"/>
              </a:rPr>
              <a:t>Comparable&lt;User&gt; </a:t>
            </a:r>
            <a:r>
              <a:rPr lang="en-GB" sz="2000" b="1" kern="0" dirty="0" smtClean="0">
                <a:latin typeface="Consolas" panose="020B0609020204030204" pitchFamily="49" charset="0"/>
                <a:cs typeface="Consolas" panose="020B0609020204030204" pitchFamily="49" charset="0"/>
              </a:rPr>
              <a:t>{</a:t>
            </a:r>
          </a:p>
          <a:p>
            <a:pPr marL="0" indent="0">
              <a:buNone/>
            </a:pPr>
            <a:r>
              <a:rPr lang="en-GB" sz="2000" b="1" kern="0" dirty="0" smtClean="0">
                <a:latin typeface="Consolas" panose="020B0609020204030204" pitchFamily="49" charset="0"/>
                <a:cs typeface="Consolas" panose="020B0609020204030204" pitchFamily="49" charset="0"/>
              </a:rPr>
              <a:t>	private String username;</a:t>
            </a:r>
          </a:p>
          <a:p>
            <a:pPr marL="0" lvl="2" indent="0">
              <a:spcAft>
                <a:spcPts val="1200"/>
              </a:spcAft>
              <a:buNone/>
            </a:pPr>
            <a:r>
              <a:rPr lang="en-GB" sz="2000" b="1" kern="0" dirty="0" smtClean="0">
                <a:latin typeface="Consolas" panose="020B0609020204030204" pitchFamily="49" charset="0"/>
                <a:cs typeface="Consolas" panose="020B0609020204030204" pitchFamily="49" charset="0"/>
              </a:rPr>
              <a:t>	</a:t>
            </a:r>
            <a:r>
              <a:rPr lang="en-GB" sz="2000" b="1" dirty="0" smtClean="0">
                <a:latin typeface="Consolas" panose="020B0609020204030204" pitchFamily="49" charset="0"/>
                <a:cs typeface="Consolas" panose="020B0609020204030204" pitchFamily="49" charset="0"/>
              </a:rPr>
              <a:t>public </a:t>
            </a:r>
            <a:r>
              <a:rPr lang="en-GB" sz="2000" b="1" dirty="0" err="1" smtClean="0">
                <a:latin typeface="Consolas" panose="020B0609020204030204" pitchFamily="49" charset="0"/>
                <a:cs typeface="Consolas" panose="020B0609020204030204" pitchFamily="49" charset="0"/>
              </a:rPr>
              <a:t>int</a:t>
            </a:r>
            <a:r>
              <a:rPr lang="en-GB" sz="2000" b="1" dirty="0" smtClean="0">
                <a:latin typeface="Consolas" panose="020B0609020204030204" pitchFamily="49" charset="0"/>
                <a:cs typeface="Consolas" panose="020B0609020204030204" pitchFamily="49" charset="0"/>
              </a:rPr>
              <a:t> </a:t>
            </a:r>
            <a:r>
              <a:rPr lang="en-GB" sz="2000" b="1" dirty="0" err="1" smtClean="0">
                <a:solidFill>
                  <a:srgbClr val="3099D9"/>
                </a:solidFill>
                <a:latin typeface="Consolas" panose="020B0609020204030204" pitchFamily="49" charset="0"/>
                <a:cs typeface="Consolas" panose="020B0609020204030204" pitchFamily="49" charset="0"/>
              </a:rPr>
              <a:t>compareTo</a:t>
            </a:r>
            <a:r>
              <a:rPr lang="en-GB" sz="2000" b="1" dirty="0" smtClean="0">
                <a:solidFill>
                  <a:srgbClr val="3099D9"/>
                </a:solidFill>
                <a:latin typeface="Consolas" panose="020B0609020204030204" pitchFamily="49" charset="0"/>
                <a:cs typeface="Consolas" panose="020B0609020204030204" pitchFamily="49" charset="0"/>
              </a:rPr>
              <a:t>(User u)</a:t>
            </a:r>
            <a:r>
              <a:rPr lang="en-GB" sz="2000" b="1" dirty="0" smtClean="0">
                <a:latin typeface="Consolas" panose="020B0609020204030204" pitchFamily="49" charset="0"/>
                <a:cs typeface="Consolas" panose="020B0609020204030204" pitchFamily="49" charset="0"/>
              </a:rPr>
              <a:t> </a:t>
            </a:r>
            <a:r>
              <a:rPr lang="en-GB" sz="2000" b="1" dirty="0" smtClean="0">
                <a:latin typeface="Consolas" panose="020B0609020204030204" pitchFamily="49" charset="0"/>
                <a:cs typeface="Consolas" panose="020B0609020204030204" pitchFamily="49" charset="0"/>
              </a:rPr>
              <a:t>{</a:t>
            </a:r>
          </a:p>
          <a:p>
            <a:pPr marL="0" lvl="2" indent="0">
              <a:spcAft>
                <a:spcPts val="1200"/>
              </a:spcAft>
              <a:buNone/>
            </a:pPr>
            <a:r>
              <a:rPr lang="en-GB" sz="2000" b="1" dirty="0" smtClean="0">
                <a:latin typeface="Consolas" panose="020B0609020204030204" pitchFamily="49" charset="0"/>
                <a:cs typeface="Consolas" panose="020B0609020204030204" pitchFamily="49" charset="0"/>
              </a:rPr>
              <a:t>		</a:t>
            </a:r>
            <a:r>
              <a:rPr lang="en-GB" sz="2000" b="1" dirty="0" smtClean="0">
                <a:solidFill>
                  <a:schemeClr val="tx1">
                    <a:lumMod val="75000"/>
                    <a:lumOff val="25000"/>
                  </a:schemeClr>
                </a:solidFill>
                <a:latin typeface="Consolas" panose="020B0609020204030204" pitchFamily="49" charset="0"/>
                <a:cs typeface="Consolas" panose="020B0609020204030204" pitchFamily="49" charset="0"/>
              </a:rPr>
              <a:t>// Code to compare a User object to </a:t>
            </a:r>
            <a:br>
              <a:rPr lang="en-GB" sz="2000" b="1" dirty="0" smtClean="0">
                <a:solidFill>
                  <a:schemeClr val="tx1">
                    <a:lumMod val="75000"/>
                    <a:lumOff val="25000"/>
                  </a:schemeClr>
                </a:solidFill>
                <a:latin typeface="Consolas" panose="020B0609020204030204" pitchFamily="49" charset="0"/>
                <a:cs typeface="Consolas" panose="020B0609020204030204" pitchFamily="49" charset="0"/>
              </a:rPr>
            </a:br>
            <a:r>
              <a:rPr lang="en-GB" sz="2000" b="1" dirty="0" smtClean="0">
                <a:solidFill>
                  <a:schemeClr val="tx1">
                    <a:lumMod val="75000"/>
                    <a:lumOff val="25000"/>
                  </a:schemeClr>
                </a:solidFill>
                <a:latin typeface="Consolas" panose="020B0609020204030204" pitchFamily="49" charset="0"/>
                <a:cs typeface="Consolas" panose="020B0609020204030204" pitchFamily="49" charset="0"/>
              </a:rPr>
              <a:t>		// other </a:t>
            </a:r>
            <a:r>
              <a:rPr lang="en-GB" sz="2000" b="1" dirty="0" smtClean="0">
                <a:solidFill>
                  <a:schemeClr val="tx1">
                    <a:lumMod val="75000"/>
                    <a:lumOff val="25000"/>
                  </a:schemeClr>
                </a:solidFill>
                <a:latin typeface="Consolas" panose="020B0609020204030204" pitchFamily="49" charset="0"/>
                <a:cs typeface="Consolas" panose="020B0609020204030204" pitchFamily="49" charset="0"/>
              </a:rPr>
              <a:t>Users </a:t>
            </a:r>
            <a:r>
              <a:rPr lang="en-GB" sz="2000" b="1" dirty="0" smtClean="0">
                <a:solidFill>
                  <a:schemeClr val="tx1">
                    <a:lumMod val="75000"/>
                    <a:lumOff val="25000"/>
                  </a:schemeClr>
                </a:solidFill>
                <a:latin typeface="Consolas" panose="020B0609020204030204" pitchFamily="49" charset="0"/>
                <a:cs typeface="Consolas" panose="020B0609020204030204" pitchFamily="49" charset="0"/>
              </a:rPr>
              <a:t/>
            </a:r>
            <a:br>
              <a:rPr lang="en-GB" sz="2000" b="1" dirty="0" smtClean="0">
                <a:solidFill>
                  <a:schemeClr val="tx1">
                    <a:lumMod val="75000"/>
                    <a:lumOff val="25000"/>
                  </a:schemeClr>
                </a:solidFill>
                <a:latin typeface="Consolas" panose="020B0609020204030204" pitchFamily="49" charset="0"/>
                <a:cs typeface="Consolas" panose="020B0609020204030204" pitchFamily="49" charset="0"/>
              </a:rPr>
            </a:br>
            <a:r>
              <a:rPr lang="en-GB" sz="2000" b="1" dirty="0" smtClean="0">
                <a:latin typeface="Consolas" panose="020B0609020204030204" pitchFamily="49" charset="0"/>
                <a:cs typeface="Consolas" panose="020B0609020204030204" pitchFamily="49" charset="0"/>
              </a:rPr>
              <a:t>	}</a:t>
            </a:r>
            <a:br>
              <a:rPr lang="en-GB" sz="2000" b="1" dirty="0" smtClean="0">
                <a:latin typeface="Consolas" panose="020B0609020204030204" pitchFamily="49" charset="0"/>
                <a:cs typeface="Consolas" panose="020B0609020204030204" pitchFamily="49" charset="0"/>
              </a:rPr>
            </a:br>
            <a:r>
              <a:rPr lang="en-GB" sz="2000" b="1" kern="0" dirty="0" smtClean="0">
                <a:latin typeface="Consolas" panose="020B0609020204030204" pitchFamily="49" charset="0"/>
                <a:cs typeface="Consolas" panose="020B0609020204030204" pitchFamily="49" charset="0"/>
              </a:rPr>
              <a:t>}</a:t>
            </a:r>
            <a:endParaRPr lang="en-GB" sz="2000" b="1" kern="0" dirty="0">
              <a:latin typeface="Consolas" panose="020B0609020204030204" pitchFamily="49" charset="0"/>
              <a:cs typeface="Consolas" panose="020B0609020204030204" pitchFamily="49" charset="0"/>
            </a:endParaRPr>
          </a:p>
        </p:txBody>
      </p:sp>
      <p:sp>
        <p:nvSpPr>
          <p:cNvPr id="7" name="Text Placeholder 2"/>
          <p:cNvSpPr txBox="1">
            <a:spLocks/>
          </p:cNvSpPr>
          <p:nvPr/>
        </p:nvSpPr>
        <p:spPr>
          <a:xfrm>
            <a:off x="1244600" y="4660900"/>
            <a:ext cx="6781800" cy="1477898"/>
          </a:xfrm>
          <a:prstGeom prst="roundRect">
            <a:avLst>
              <a:gd name="adj" fmla="val 10982"/>
            </a:avLst>
          </a:prstGeom>
          <a:solidFill>
            <a:srgbClr val="FFFFCC"/>
          </a:solidFill>
          <a:ln w="28575">
            <a:solidFill>
              <a:schemeClr val="tx1"/>
            </a:solidFill>
          </a:ln>
        </p:spPr>
        <p:txBody>
          <a:bodyPr/>
          <a:lstStyle>
            <a:lvl1pPr marL="360000" indent="-360000" algn="l" rtl="0" eaLnBrk="1" fontAlgn="base" hangingPunct="1">
              <a:spcBef>
                <a:spcPts val="0"/>
              </a:spcBef>
              <a:spcAft>
                <a:spcPts val="1200"/>
              </a:spcAft>
              <a:buClr>
                <a:srgbClr val="333399"/>
              </a:buClr>
              <a:buFont typeface="Wingdings 3" pitchFamily="18" charset="2"/>
              <a:buChar char="}"/>
              <a:defRPr sz="2200" baseline="0">
                <a:solidFill>
                  <a:schemeClr val="tx1"/>
                </a:solidFill>
                <a:latin typeface="+mn-lt"/>
                <a:ea typeface="+mn-ea"/>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tx1"/>
                </a:solidFill>
                <a:latin typeface="+mn-lt"/>
                <a:ea typeface="+mn-ea"/>
              </a:defRPr>
            </a:lvl2pPr>
            <a:lvl3pPr marL="990000" indent="-216000" algn="l" rtl="0" eaLnBrk="1" fontAlgn="base" hangingPunct="1">
              <a:spcBef>
                <a:spcPts val="0"/>
              </a:spcBef>
              <a:spcAft>
                <a:spcPts val="600"/>
              </a:spcAft>
              <a:buClr>
                <a:srgbClr val="333399"/>
              </a:buClr>
              <a:buChar char="•"/>
              <a:defRPr sz="1600">
                <a:solidFill>
                  <a:schemeClr val="tx1"/>
                </a:solidFill>
                <a:latin typeface="+mn-lt"/>
                <a:ea typeface="+mn-ea"/>
              </a:defRPr>
            </a:lvl3pPr>
            <a:lvl4pPr marL="1600200" indent="-228600" algn="l" rtl="0" eaLnBrk="1" fontAlgn="base" hangingPunct="1">
              <a:spcBef>
                <a:spcPct val="20000"/>
              </a:spcBef>
              <a:spcAft>
                <a:spcPct val="0"/>
              </a:spcAft>
              <a:buNone/>
              <a:defRPr sz="1400">
                <a:solidFill>
                  <a:schemeClr val="tx1"/>
                </a:solidFill>
                <a:latin typeface="+mn-lt"/>
                <a:ea typeface="+mn-ea"/>
              </a:defRPr>
            </a:lvl4pPr>
            <a:lvl5pPr marL="2057400" indent="-228600" algn="l" rtl="0" eaLnBrk="1" fontAlgn="base" hangingPunct="1">
              <a:spcBef>
                <a:spcPct val="20000"/>
              </a:spcBef>
              <a:spcAft>
                <a:spcPct val="0"/>
              </a:spcAft>
              <a:buNone/>
              <a:defRPr sz="1200">
                <a:solidFill>
                  <a:schemeClr val="tx1"/>
                </a:solidFill>
                <a:latin typeface="+mn-lt"/>
                <a:ea typeface="+mn-ea"/>
              </a:defRPr>
            </a:lvl5pPr>
            <a:lvl6pPr marL="2514600" indent="-228600" algn="l" rtl="0" eaLnBrk="1" fontAlgn="base" hangingPunct="1">
              <a:spcBef>
                <a:spcPct val="20000"/>
              </a:spcBef>
              <a:spcAft>
                <a:spcPct val="0"/>
              </a:spcAft>
              <a:buChar char="»"/>
              <a:defRPr sz="1200">
                <a:solidFill>
                  <a:schemeClr val="tx1"/>
                </a:solidFill>
                <a:latin typeface="+mn-lt"/>
                <a:ea typeface="+mn-ea"/>
              </a:defRPr>
            </a:lvl6pPr>
            <a:lvl7pPr marL="2971800" indent="-228600" algn="l" rtl="0" eaLnBrk="1" fontAlgn="base" hangingPunct="1">
              <a:spcBef>
                <a:spcPct val="20000"/>
              </a:spcBef>
              <a:spcAft>
                <a:spcPct val="0"/>
              </a:spcAft>
              <a:buChar char="»"/>
              <a:defRPr sz="1200">
                <a:solidFill>
                  <a:schemeClr val="tx1"/>
                </a:solidFill>
                <a:latin typeface="+mn-lt"/>
                <a:ea typeface="+mn-ea"/>
              </a:defRPr>
            </a:lvl7pPr>
            <a:lvl8pPr marL="3429000" indent="-228600" algn="l" rtl="0" eaLnBrk="1" fontAlgn="base" hangingPunct="1">
              <a:spcBef>
                <a:spcPct val="20000"/>
              </a:spcBef>
              <a:spcAft>
                <a:spcPct val="0"/>
              </a:spcAft>
              <a:buChar char="»"/>
              <a:defRPr sz="1200">
                <a:solidFill>
                  <a:schemeClr val="tx1"/>
                </a:solidFill>
                <a:latin typeface="+mn-lt"/>
                <a:ea typeface="+mn-ea"/>
              </a:defRPr>
            </a:lvl8pPr>
            <a:lvl9pPr marL="3886200" indent="-228600" algn="l" rtl="0" eaLnBrk="1" fontAlgn="base" hangingPunct="1">
              <a:spcBef>
                <a:spcPct val="20000"/>
              </a:spcBef>
              <a:spcAft>
                <a:spcPct val="0"/>
              </a:spcAft>
              <a:buChar char="»"/>
              <a:defRPr sz="1200">
                <a:solidFill>
                  <a:schemeClr val="tx1"/>
                </a:solidFill>
                <a:latin typeface="+mn-lt"/>
                <a:ea typeface="+mn-ea"/>
              </a:defRPr>
            </a:lvl9pPr>
          </a:lstStyle>
          <a:p>
            <a:pPr marL="0" indent="0">
              <a:buNone/>
            </a:pPr>
            <a:r>
              <a:rPr lang="en-GB" sz="2000" b="1" kern="0" dirty="0" smtClean="0">
                <a:latin typeface="Consolas" panose="020B0609020204030204" pitchFamily="49" charset="0"/>
                <a:cs typeface="Consolas" panose="020B0609020204030204" pitchFamily="49" charset="0"/>
              </a:rPr>
              <a:t>User admin = new User();</a:t>
            </a:r>
          </a:p>
          <a:p>
            <a:pPr marL="0" indent="0">
              <a:buNone/>
            </a:pPr>
            <a:r>
              <a:rPr lang="en-GB" sz="2000" b="1" kern="0" dirty="0" smtClean="0">
                <a:latin typeface="Consolas" panose="020B0609020204030204" pitchFamily="49" charset="0"/>
                <a:cs typeface="Consolas" panose="020B0609020204030204" pitchFamily="49" charset="0"/>
              </a:rPr>
              <a:t>User shareholder = new User();</a:t>
            </a:r>
          </a:p>
          <a:p>
            <a:pPr marL="0" indent="0">
              <a:buNone/>
            </a:pPr>
            <a:r>
              <a:rPr lang="en-GB" sz="2000" b="1" kern="0" dirty="0" err="1" smtClean="0">
                <a:latin typeface="Consolas" panose="020B0609020204030204" pitchFamily="49" charset="0"/>
                <a:cs typeface="Consolas" panose="020B0609020204030204" pitchFamily="49" charset="0"/>
              </a:rPr>
              <a:t>admin.compareTo</a:t>
            </a:r>
            <a:r>
              <a:rPr lang="en-GB" sz="2000" b="1" kern="0" dirty="0" smtClean="0">
                <a:latin typeface="Consolas" panose="020B0609020204030204" pitchFamily="49" charset="0"/>
                <a:cs typeface="Consolas" panose="020B0609020204030204" pitchFamily="49" charset="0"/>
              </a:rPr>
              <a:t>(shareholder);</a:t>
            </a:r>
            <a:endParaRPr lang="en-GB" sz="2000" b="1" kern="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41741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spcBef>
                <a:spcPts val="1800"/>
              </a:spcBef>
              <a:buNone/>
            </a:pPr>
            <a:r>
              <a:rPr lang="en-GB" altLang="en-US" dirty="0">
                <a:latin typeface="Arial" pitchFamily="34" charset="0"/>
              </a:rPr>
              <a:t>Comparator is an </a:t>
            </a:r>
            <a:r>
              <a:rPr lang="en-GB" altLang="en-US" dirty="0" smtClean="0">
                <a:latin typeface="Arial" pitchFamily="34" charset="0"/>
              </a:rPr>
              <a:t>interface with</a:t>
            </a:r>
            <a:r>
              <a:rPr lang="en-GB" altLang="en-US" dirty="0" smtClean="0">
                <a:latin typeface="Arial" pitchFamily="34" charset="0"/>
                <a:cs typeface="Arial" pitchFamily="34" charset="0"/>
              </a:rPr>
              <a:t> </a:t>
            </a:r>
            <a:r>
              <a:rPr lang="en-GB" altLang="en-US" dirty="0">
                <a:latin typeface="Arial" pitchFamily="34" charset="0"/>
                <a:cs typeface="Arial" pitchFamily="34" charset="0"/>
              </a:rPr>
              <a:t>two </a:t>
            </a:r>
            <a:r>
              <a:rPr lang="en-GB" altLang="en-US" dirty="0" smtClean="0">
                <a:latin typeface="Arial" pitchFamily="34" charset="0"/>
                <a:cs typeface="Arial" pitchFamily="34" charset="0"/>
              </a:rPr>
              <a:t>methods:</a:t>
            </a:r>
            <a:endParaRPr lang="en-GB" altLang="en-US" dirty="0">
              <a:latin typeface="Arial" pitchFamily="34" charset="0"/>
              <a:cs typeface="Arial" pitchFamily="34" charset="0"/>
            </a:endParaRPr>
          </a:p>
          <a:p>
            <a:pPr marL="357188" lvl="1" indent="0">
              <a:spcBef>
                <a:spcPts val="1800"/>
              </a:spcBef>
              <a:buNone/>
            </a:pPr>
            <a:r>
              <a:rPr lang="en-GB" altLang="en-US" sz="2000" b="1" dirty="0" smtClean="0">
                <a:latin typeface="Consolas" panose="020B0609020204030204" pitchFamily="49" charset="0"/>
                <a:ea typeface="Arial" pitchFamily="34" charset="0"/>
                <a:cs typeface="Consolas" panose="020B0609020204030204" pitchFamily="49" charset="0"/>
              </a:rPr>
              <a:t>			public </a:t>
            </a:r>
            <a:r>
              <a:rPr lang="en-GB" altLang="en-US" sz="2000" b="1" dirty="0" err="1">
                <a:latin typeface="Consolas" panose="020B0609020204030204" pitchFamily="49" charset="0"/>
                <a:ea typeface="Arial" pitchFamily="34" charset="0"/>
                <a:cs typeface="Consolas" panose="020B0609020204030204" pitchFamily="49" charset="0"/>
              </a:rPr>
              <a:t>int</a:t>
            </a:r>
            <a:r>
              <a:rPr lang="en-GB" altLang="en-US" sz="2000" b="1" dirty="0">
                <a:latin typeface="Consolas" panose="020B0609020204030204" pitchFamily="49" charset="0"/>
                <a:ea typeface="Arial" pitchFamily="34" charset="0"/>
                <a:cs typeface="Consolas" panose="020B0609020204030204" pitchFamily="49" charset="0"/>
              </a:rPr>
              <a:t> compare(Type t1, Type t2)</a:t>
            </a:r>
          </a:p>
          <a:p>
            <a:pPr marL="357188" lvl="1" indent="0">
              <a:spcBef>
                <a:spcPts val="1800"/>
              </a:spcBef>
              <a:buNone/>
            </a:pPr>
            <a:r>
              <a:rPr lang="en-GB" altLang="en-US" sz="2000" b="1" dirty="0" smtClean="0">
                <a:latin typeface="Consolas" panose="020B0609020204030204" pitchFamily="49" charset="0"/>
                <a:ea typeface="Arial" pitchFamily="34" charset="0"/>
                <a:cs typeface="Consolas" panose="020B0609020204030204" pitchFamily="49" charset="0"/>
              </a:rPr>
              <a:t>			public </a:t>
            </a:r>
            <a:r>
              <a:rPr lang="en-GB" altLang="en-US" sz="2000" b="1" dirty="0" err="1">
                <a:latin typeface="Consolas" panose="020B0609020204030204" pitchFamily="49" charset="0"/>
                <a:ea typeface="Arial" pitchFamily="34" charset="0"/>
                <a:cs typeface="Consolas" panose="020B0609020204030204" pitchFamily="49" charset="0"/>
              </a:rPr>
              <a:t>boolean</a:t>
            </a:r>
            <a:r>
              <a:rPr lang="en-GB" altLang="en-US" sz="2000" b="1" dirty="0">
                <a:latin typeface="Consolas" panose="020B0609020204030204" pitchFamily="49" charset="0"/>
                <a:ea typeface="Arial" pitchFamily="34" charset="0"/>
                <a:cs typeface="Consolas" panose="020B0609020204030204" pitchFamily="49" charset="0"/>
              </a:rPr>
              <a:t> equals(Object o)</a:t>
            </a:r>
          </a:p>
          <a:p>
            <a:pPr marL="0" indent="0">
              <a:spcBef>
                <a:spcPts val="1800"/>
              </a:spcBef>
              <a:buNone/>
            </a:pPr>
            <a:endParaRPr lang="en-GB" altLang="en-US" dirty="0" smtClean="0">
              <a:latin typeface="Arial" pitchFamily="34" charset="0"/>
            </a:endParaRPr>
          </a:p>
          <a:p>
            <a:pPr marL="0" indent="0">
              <a:spcBef>
                <a:spcPts val="1800"/>
              </a:spcBef>
              <a:buNone/>
            </a:pPr>
            <a:r>
              <a:rPr lang="en-GB" altLang="en-US" dirty="0" smtClean="0">
                <a:latin typeface="Arial" pitchFamily="34" charset="0"/>
              </a:rPr>
              <a:t>An </a:t>
            </a:r>
            <a:r>
              <a:rPr lang="en-GB" altLang="en-US" dirty="0">
                <a:latin typeface="Arial" pitchFamily="34" charset="0"/>
              </a:rPr>
              <a:t>object </a:t>
            </a:r>
            <a:r>
              <a:rPr lang="en-GB" altLang="en-US" dirty="0" smtClean="0">
                <a:latin typeface="Arial" pitchFamily="34" charset="0"/>
              </a:rPr>
              <a:t>that </a:t>
            </a:r>
            <a:r>
              <a:rPr lang="en-GB" altLang="en-US" dirty="0">
                <a:latin typeface="Arial" pitchFamily="34" charset="0"/>
              </a:rPr>
              <a:t>implements this </a:t>
            </a:r>
            <a:r>
              <a:rPr lang="en-GB" altLang="en-US" dirty="0" smtClean="0">
                <a:latin typeface="Arial" pitchFamily="34" charset="0"/>
              </a:rPr>
              <a:t>is designed </a:t>
            </a:r>
            <a:r>
              <a:rPr lang="en-GB" altLang="en-US" dirty="0">
                <a:latin typeface="Arial" pitchFamily="34" charset="0"/>
              </a:rPr>
              <a:t>to compare two </a:t>
            </a:r>
            <a:r>
              <a:rPr lang="en-GB" altLang="en-US" dirty="0" smtClean="0">
                <a:latin typeface="Arial" pitchFamily="34" charset="0"/>
              </a:rPr>
              <a:t>other objects to each other:</a:t>
            </a:r>
            <a:endParaRPr lang="en-GB" altLang="en-US" dirty="0">
              <a:latin typeface="Arial" pitchFamily="34" charset="0"/>
            </a:endParaRPr>
          </a:p>
          <a:p>
            <a:pPr lvl="1">
              <a:spcBef>
                <a:spcPts val="1800"/>
              </a:spcBef>
            </a:pPr>
            <a:r>
              <a:rPr lang="en-GB" altLang="en-US" dirty="0">
                <a:latin typeface="Arial" pitchFamily="34" charset="0"/>
                <a:cs typeface="Arial" pitchFamily="34" charset="0"/>
              </a:rPr>
              <a:t>It will return 0 if they are the same</a:t>
            </a:r>
          </a:p>
          <a:p>
            <a:pPr lvl="1">
              <a:spcBef>
                <a:spcPts val="1800"/>
              </a:spcBef>
            </a:pPr>
            <a:r>
              <a:rPr lang="en-GB" altLang="en-US" dirty="0">
                <a:latin typeface="Arial" pitchFamily="34" charset="0"/>
                <a:cs typeface="Arial" pitchFamily="34" charset="0"/>
              </a:rPr>
              <a:t>It will return a negative value if </a:t>
            </a:r>
            <a:r>
              <a:rPr lang="en-GB" altLang="en-US" b="1" dirty="0">
                <a:latin typeface="Arial" pitchFamily="34" charset="0"/>
                <a:cs typeface="Arial" pitchFamily="34" charset="0"/>
              </a:rPr>
              <a:t>t1</a:t>
            </a:r>
            <a:r>
              <a:rPr lang="en-GB" altLang="en-US" dirty="0">
                <a:latin typeface="Arial" pitchFamily="34" charset="0"/>
                <a:cs typeface="Arial" pitchFamily="34" charset="0"/>
              </a:rPr>
              <a:t> is less than </a:t>
            </a:r>
            <a:r>
              <a:rPr lang="en-GB" altLang="en-US" b="1" dirty="0">
                <a:latin typeface="Arial" pitchFamily="34" charset="0"/>
                <a:cs typeface="Arial" pitchFamily="34" charset="0"/>
              </a:rPr>
              <a:t>t2</a:t>
            </a:r>
          </a:p>
          <a:p>
            <a:pPr lvl="1">
              <a:spcBef>
                <a:spcPts val="1800"/>
              </a:spcBef>
            </a:pPr>
            <a:r>
              <a:rPr lang="en-GB" altLang="en-US" dirty="0">
                <a:latin typeface="Arial" pitchFamily="34" charset="0"/>
                <a:cs typeface="Arial" pitchFamily="34" charset="0"/>
              </a:rPr>
              <a:t>It will return a positive value if </a:t>
            </a:r>
            <a:r>
              <a:rPr lang="en-GB" altLang="en-US" b="1" dirty="0">
                <a:latin typeface="Arial" pitchFamily="34" charset="0"/>
                <a:cs typeface="Arial" pitchFamily="34" charset="0"/>
              </a:rPr>
              <a:t>t1</a:t>
            </a:r>
            <a:r>
              <a:rPr lang="en-GB" altLang="en-US" dirty="0">
                <a:latin typeface="Arial" pitchFamily="34" charset="0"/>
                <a:cs typeface="Arial" pitchFamily="34" charset="0"/>
              </a:rPr>
              <a:t> is greater than </a:t>
            </a:r>
            <a:r>
              <a:rPr lang="en-GB" altLang="en-US" b="1" dirty="0">
                <a:latin typeface="Arial" pitchFamily="34" charset="0"/>
                <a:cs typeface="Arial" pitchFamily="34" charset="0"/>
              </a:rPr>
              <a:t>t2</a:t>
            </a:r>
          </a:p>
          <a:p>
            <a:pPr>
              <a:spcBef>
                <a:spcPts val="1800"/>
              </a:spcBef>
            </a:pPr>
            <a:endParaRPr lang="en-GB" dirty="0"/>
          </a:p>
        </p:txBody>
      </p:sp>
      <p:sp>
        <p:nvSpPr>
          <p:cNvPr id="3" name="Slide Number Placeholder 2"/>
          <p:cNvSpPr>
            <a:spLocks noGrp="1"/>
          </p:cNvSpPr>
          <p:nvPr>
            <p:ph type="sldNum" sz="quarter" idx="12"/>
          </p:nvPr>
        </p:nvSpPr>
        <p:spPr/>
        <p:txBody>
          <a:bodyPr/>
          <a:lstStyle/>
          <a:p>
            <a:fld id="{A76E5CA1-F8A2-48BD-A2B8-0911C857861B}" type="slidenum">
              <a:rPr lang="zh-TW" altLang="en-US" smtClean="0"/>
              <a:pPr/>
              <a:t>28</a:t>
            </a:fld>
            <a:endParaRPr lang="zh-TW" altLang="en-US"/>
          </a:p>
        </p:txBody>
      </p:sp>
      <p:sp>
        <p:nvSpPr>
          <p:cNvPr id="4" name="Title 3"/>
          <p:cNvSpPr>
            <a:spLocks noGrp="1"/>
          </p:cNvSpPr>
          <p:nvPr>
            <p:ph type="title"/>
          </p:nvPr>
        </p:nvSpPr>
        <p:spPr/>
        <p:txBody>
          <a:bodyPr/>
          <a:lstStyle/>
          <a:p>
            <a:r>
              <a:rPr lang="en-US" dirty="0" smtClean="0"/>
              <a:t>Comparator</a:t>
            </a:r>
            <a:endParaRPr lang="en-GB" dirty="0"/>
          </a:p>
        </p:txBody>
      </p:sp>
    </p:spTree>
    <p:extLst>
      <p:ext uri="{BB962C8B-B14F-4D97-AF65-F5344CB8AC3E}">
        <p14:creationId xmlns:p14="http://schemas.microsoft.com/office/powerpoint/2010/main" val="9172997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12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Clr>
                <a:srgbClr val="3099D9"/>
              </a:buClr>
              <a:buFont typeface="Arial" pitchFamily="34" charset="0"/>
              <a:buChar char="•"/>
              <a:defRPr sz="12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rgbClr val="E78426"/>
              </a:buClr>
              <a:buFont typeface="Arial" pitchFamily="34" charset="0"/>
              <a:buChar char="•"/>
              <a:defRPr sz="1200">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eaLnBrk="1" hangingPunct="1">
              <a:spcBef>
                <a:spcPct val="0"/>
              </a:spcBef>
            </a:pPr>
            <a:fld id="{8E1328BA-8119-415C-BA66-461CAE91E0F3}" type="slidenum">
              <a:rPr lang="en-US" altLang="en-US" b="1" smtClean="0"/>
              <a:pPr eaLnBrk="1" hangingPunct="1">
                <a:spcBef>
                  <a:spcPct val="0"/>
                </a:spcBef>
              </a:pPr>
              <a:t>29</a:t>
            </a:fld>
            <a:endParaRPr lang="en-US" altLang="en-US" b="1" dirty="0" smtClean="0"/>
          </a:p>
        </p:txBody>
      </p:sp>
      <p:sp>
        <p:nvSpPr>
          <p:cNvPr id="15364" name="Title 3"/>
          <p:cNvSpPr>
            <a:spLocks noGrp="1"/>
          </p:cNvSpPr>
          <p:nvPr>
            <p:ph type="title"/>
          </p:nvPr>
        </p:nvSpPr>
        <p:spPr/>
        <p:txBody>
          <a:bodyPr/>
          <a:lstStyle/>
          <a:p>
            <a:r>
              <a:rPr lang="en-GB" altLang="en-US" dirty="0" smtClean="0">
                <a:latin typeface="Arial" pitchFamily="34" charset="0"/>
              </a:rPr>
              <a:t>Comparator</a:t>
            </a:r>
          </a:p>
        </p:txBody>
      </p:sp>
      <p:sp>
        <p:nvSpPr>
          <p:cNvPr id="7" name="Text Placeholder 2"/>
          <p:cNvSpPr txBox="1">
            <a:spLocks/>
          </p:cNvSpPr>
          <p:nvPr/>
        </p:nvSpPr>
        <p:spPr>
          <a:xfrm>
            <a:off x="457200" y="3880429"/>
            <a:ext cx="8102600" cy="2160240"/>
          </a:xfrm>
          <a:prstGeom prst="roundRect">
            <a:avLst>
              <a:gd name="adj" fmla="val 10982"/>
            </a:avLst>
          </a:prstGeom>
          <a:solidFill>
            <a:srgbClr val="FFFFCC"/>
          </a:solidFill>
          <a:ln w="28575">
            <a:solidFill>
              <a:schemeClr val="tx1"/>
            </a:solidFill>
          </a:ln>
        </p:spPr>
        <p:txBody>
          <a:bodyPr/>
          <a:lstStyle>
            <a:lvl1pPr marL="360000" indent="-360000" algn="l" rtl="0" eaLnBrk="1" fontAlgn="base" hangingPunct="1">
              <a:spcBef>
                <a:spcPts val="0"/>
              </a:spcBef>
              <a:spcAft>
                <a:spcPts val="1200"/>
              </a:spcAft>
              <a:buClr>
                <a:srgbClr val="333399"/>
              </a:buClr>
              <a:buFont typeface="Wingdings 3" pitchFamily="18" charset="2"/>
              <a:buChar char="}"/>
              <a:defRPr sz="2200" baseline="0">
                <a:solidFill>
                  <a:schemeClr val="tx1"/>
                </a:solidFill>
                <a:latin typeface="+mn-lt"/>
                <a:ea typeface="+mn-ea"/>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tx1"/>
                </a:solidFill>
                <a:latin typeface="+mn-lt"/>
                <a:ea typeface="+mn-ea"/>
              </a:defRPr>
            </a:lvl2pPr>
            <a:lvl3pPr marL="990000" indent="-216000" algn="l" rtl="0" eaLnBrk="1" fontAlgn="base" hangingPunct="1">
              <a:spcBef>
                <a:spcPts val="0"/>
              </a:spcBef>
              <a:spcAft>
                <a:spcPts val="600"/>
              </a:spcAft>
              <a:buClr>
                <a:srgbClr val="333399"/>
              </a:buClr>
              <a:buChar char="•"/>
              <a:defRPr sz="1600">
                <a:solidFill>
                  <a:schemeClr val="tx1"/>
                </a:solidFill>
                <a:latin typeface="+mn-lt"/>
                <a:ea typeface="+mn-ea"/>
              </a:defRPr>
            </a:lvl3pPr>
            <a:lvl4pPr marL="1600200" indent="-228600" algn="l" rtl="0" eaLnBrk="1" fontAlgn="base" hangingPunct="1">
              <a:spcBef>
                <a:spcPct val="20000"/>
              </a:spcBef>
              <a:spcAft>
                <a:spcPct val="0"/>
              </a:spcAft>
              <a:buNone/>
              <a:defRPr sz="1400">
                <a:solidFill>
                  <a:schemeClr val="tx1"/>
                </a:solidFill>
                <a:latin typeface="+mn-lt"/>
                <a:ea typeface="+mn-ea"/>
              </a:defRPr>
            </a:lvl4pPr>
            <a:lvl5pPr marL="2057400" indent="-228600" algn="l" rtl="0" eaLnBrk="1" fontAlgn="base" hangingPunct="1">
              <a:spcBef>
                <a:spcPct val="20000"/>
              </a:spcBef>
              <a:spcAft>
                <a:spcPct val="0"/>
              </a:spcAft>
              <a:buNone/>
              <a:defRPr sz="1200">
                <a:solidFill>
                  <a:schemeClr val="tx1"/>
                </a:solidFill>
                <a:latin typeface="+mn-lt"/>
                <a:ea typeface="+mn-ea"/>
              </a:defRPr>
            </a:lvl5pPr>
            <a:lvl6pPr marL="2514600" indent="-228600" algn="l" rtl="0" eaLnBrk="1" fontAlgn="base" hangingPunct="1">
              <a:spcBef>
                <a:spcPct val="20000"/>
              </a:spcBef>
              <a:spcAft>
                <a:spcPct val="0"/>
              </a:spcAft>
              <a:buChar char="»"/>
              <a:defRPr sz="1200">
                <a:solidFill>
                  <a:schemeClr val="tx1"/>
                </a:solidFill>
                <a:latin typeface="+mn-lt"/>
                <a:ea typeface="+mn-ea"/>
              </a:defRPr>
            </a:lvl6pPr>
            <a:lvl7pPr marL="2971800" indent="-228600" algn="l" rtl="0" eaLnBrk="1" fontAlgn="base" hangingPunct="1">
              <a:spcBef>
                <a:spcPct val="20000"/>
              </a:spcBef>
              <a:spcAft>
                <a:spcPct val="0"/>
              </a:spcAft>
              <a:buChar char="»"/>
              <a:defRPr sz="1200">
                <a:solidFill>
                  <a:schemeClr val="tx1"/>
                </a:solidFill>
                <a:latin typeface="+mn-lt"/>
                <a:ea typeface="+mn-ea"/>
              </a:defRPr>
            </a:lvl7pPr>
            <a:lvl8pPr marL="3429000" indent="-228600" algn="l" rtl="0" eaLnBrk="1" fontAlgn="base" hangingPunct="1">
              <a:spcBef>
                <a:spcPct val="20000"/>
              </a:spcBef>
              <a:spcAft>
                <a:spcPct val="0"/>
              </a:spcAft>
              <a:buChar char="»"/>
              <a:defRPr sz="1200">
                <a:solidFill>
                  <a:schemeClr val="tx1"/>
                </a:solidFill>
                <a:latin typeface="+mn-lt"/>
                <a:ea typeface="+mn-ea"/>
              </a:defRPr>
            </a:lvl8pPr>
            <a:lvl9pPr marL="3886200" indent="-228600" algn="l" rtl="0" eaLnBrk="1" fontAlgn="base" hangingPunct="1">
              <a:spcBef>
                <a:spcPct val="20000"/>
              </a:spcBef>
              <a:spcAft>
                <a:spcPct val="0"/>
              </a:spcAft>
              <a:buChar char="»"/>
              <a:defRPr sz="1200">
                <a:solidFill>
                  <a:schemeClr val="tx1"/>
                </a:solidFill>
                <a:latin typeface="+mn-lt"/>
                <a:ea typeface="+mn-ea"/>
              </a:defRPr>
            </a:lvl9pPr>
          </a:lstStyle>
          <a:p>
            <a:pPr marL="0" indent="0">
              <a:buNone/>
            </a:pPr>
            <a:r>
              <a:rPr lang="en-GB" sz="2000" b="1" kern="0" dirty="0" smtClean="0">
                <a:latin typeface="Consolas" panose="020B0609020204030204" pitchFamily="49" charset="0"/>
                <a:cs typeface="Consolas" panose="020B0609020204030204" pitchFamily="49" charset="0"/>
              </a:rPr>
              <a:t>User shareholder = new User();</a:t>
            </a:r>
          </a:p>
          <a:p>
            <a:pPr marL="0" indent="0">
              <a:buNone/>
            </a:pPr>
            <a:r>
              <a:rPr lang="en-GB" sz="2000" b="1" kern="0" dirty="0" smtClean="0">
                <a:latin typeface="Consolas" panose="020B0609020204030204" pitchFamily="49" charset="0"/>
                <a:cs typeface="Consolas" panose="020B0609020204030204" pitchFamily="49" charset="0"/>
              </a:rPr>
              <a:t>User admin = new User();</a:t>
            </a:r>
          </a:p>
          <a:p>
            <a:pPr marL="0" indent="0">
              <a:buNone/>
            </a:pPr>
            <a:r>
              <a:rPr lang="en-GB" sz="2000" b="1" kern="0" dirty="0" err="1" smtClean="0">
                <a:latin typeface="Consolas" panose="020B0609020204030204" pitchFamily="49" charset="0"/>
                <a:cs typeface="Consolas" panose="020B0609020204030204" pitchFamily="49" charset="0"/>
              </a:rPr>
              <a:t>UserComparator</a:t>
            </a:r>
            <a:r>
              <a:rPr lang="en-GB" sz="2000" b="1" kern="0" dirty="0" smtClean="0">
                <a:latin typeface="Consolas" panose="020B0609020204030204" pitchFamily="49" charset="0"/>
                <a:cs typeface="Consolas" panose="020B0609020204030204" pitchFamily="49" charset="0"/>
              </a:rPr>
              <a:t> comparator = new </a:t>
            </a:r>
            <a:r>
              <a:rPr lang="en-GB" sz="2000" b="1" kern="0" dirty="0" err="1" smtClean="0">
                <a:latin typeface="Consolas" panose="020B0609020204030204" pitchFamily="49" charset="0"/>
                <a:cs typeface="Consolas" panose="020B0609020204030204" pitchFamily="49" charset="0"/>
              </a:rPr>
              <a:t>UserComparator</a:t>
            </a:r>
            <a:r>
              <a:rPr lang="en-GB" sz="2000" b="1" kern="0" dirty="0" smtClean="0">
                <a:latin typeface="Consolas" panose="020B0609020204030204" pitchFamily="49" charset="0"/>
                <a:cs typeface="Consolas" panose="020B0609020204030204" pitchFamily="49" charset="0"/>
              </a:rPr>
              <a:t>();</a:t>
            </a:r>
          </a:p>
          <a:p>
            <a:pPr marL="0" indent="0">
              <a:buNone/>
            </a:pPr>
            <a:r>
              <a:rPr lang="en-GB" sz="2000" b="1" kern="0" dirty="0" err="1" smtClean="0">
                <a:latin typeface="Consolas" panose="020B0609020204030204" pitchFamily="49" charset="0"/>
                <a:cs typeface="Consolas" panose="020B0609020204030204" pitchFamily="49" charset="0"/>
              </a:rPr>
              <a:t>comparator.compare</a:t>
            </a:r>
            <a:r>
              <a:rPr lang="en-GB" sz="2000" b="1" kern="0" dirty="0" smtClean="0">
                <a:latin typeface="Consolas" panose="020B0609020204030204" pitchFamily="49" charset="0"/>
                <a:cs typeface="Consolas" panose="020B0609020204030204" pitchFamily="49" charset="0"/>
              </a:rPr>
              <a:t>(shareholder, admin);</a:t>
            </a:r>
            <a:endParaRPr lang="en-GB" sz="2000" b="1" kern="0" dirty="0">
              <a:latin typeface="Consolas" panose="020B0609020204030204" pitchFamily="49" charset="0"/>
              <a:cs typeface="Consolas" panose="020B0609020204030204" pitchFamily="49" charset="0"/>
            </a:endParaRPr>
          </a:p>
        </p:txBody>
      </p:sp>
      <p:sp>
        <p:nvSpPr>
          <p:cNvPr id="8" name="Text Placeholder 2"/>
          <p:cNvSpPr txBox="1">
            <a:spLocks/>
          </p:cNvSpPr>
          <p:nvPr/>
        </p:nvSpPr>
        <p:spPr>
          <a:xfrm>
            <a:off x="457200" y="1378992"/>
            <a:ext cx="8089900" cy="2392907"/>
          </a:xfrm>
          <a:prstGeom prst="roundRect">
            <a:avLst>
              <a:gd name="adj" fmla="val 10982"/>
            </a:avLst>
          </a:prstGeom>
          <a:solidFill>
            <a:srgbClr val="FFFFCC"/>
          </a:solidFill>
          <a:ln w="28575">
            <a:solidFill>
              <a:schemeClr val="tx1"/>
            </a:solidFill>
          </a:ln>
        </p:spPr>
        <p:txBody>
          <a:bodyPr/>
          <a:lstStyle>
            <a:lvl1pPr marL="360000" indent="-360000" algn="l" rtl="0" eaLnBrk="1" fontAlgn="base" hangingPunct="1">
              <a:spcBef>
                <a:spcPts val="0"/>
              </a:spcBef>
              <a:spcAft>
                <a:spcPts val="1200"/>
              </a:spcAft>
              <a:buClr>
                <a:srgbClr val="333399"/>
              </a:buClr>
              <a:buFont typeface="Wingdings 3" pitchFamily="18" charset="2"/>
              <a:buChar char="}"/>
              <a:defRPr sz="2200" baseline="0">
                <a:solidFill>
                  <a:schemeClr val="tx1"/>
                </a:solidFill>
                <a:latin typeface="+mn-lt"/>
                <a:ea typeface="+mn-ea"/>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tx1"/>
                </a:solidFill>
                <a:latin typeface="+mn-lt"/>
                <a:ea typeface="+mn-ea"/>
              </a:defRPr>
            </a:lvl2pPr>
            <a:lvl3pPr marL="990000" indent="-216000" algn="l" rtl="0" eaLnBrk="1" fontAlgn="base" hangingPunct="1">
              <a:spcBef>
                <a:spcPts val="0"/>
              </a:spcBef>
              <a:spcAft>
                <a:spcPts val="600"/>
              </a:spcAft>
              <a:buClr>
                <a:srgbClr val="333399"/>
              </a:buClr>
              <a:buChar char="•"/>
              <a:defRPr sz="1600">
                <a:solidFill>
                  <a:schemeClr val="tx1"/>
                </a:solidFill>
                <a:latin typeface="+mn-lt"/>
                <a:ea typeface="+mn-ea"/>
              </a:defRPr>
            </a:lvl3pPr>
            <a:lvl4pPr marL="1600200" indent="-228600" algn="l" rtl="0" eaLnBrk="1" fontAlgn="base" hangingPunct="1">
              <a:spcBef>
                <a:spcPct val="20000"/>
              </a:spcBef>
              <a:spcAft>
                <a:spcPct val="0"/>
              </a:spcAft>
              <a:buNone/>
              <a:defRPr sz="1400">
                <a:solidFill>
                  <a:schemeClr val="tx1"/>
                </a:solidFill>
                <a:latin typeface="+mn-lt"/>
                <a:ea typeface="+mn-ea"/>
              </a:defRPr>
            </a:lvl4pPr>
            <a:lvl5pPr marL="2057400" indent="-228600" algn="l" rtl="0" eaLnBrk="1" fontAlgn="base" hangingPunct="1">
              <a:spcBef>
                <a:spcPct val="20000"/>
              </a:spcBef>
              <a:spcAft>
                <a:spcPct val="0"/>
              </a:spcAft>
              <a:buNone/>
              <a:defRPr sz="1200">
                <a:solidFill>
                  <a:schemeClr val="tx1"/>
                </a:solidFill>
                <a:latin typeface="+mn-lt"/>
                <a:ea typeface="+mn-ea"/>
              </a:defRPr>
            </a:lvl5pPr>
            <a:lvl6pPr marL="2514600" indent="-228600" algn="l" rtl="0" eaLnBrk="1" fontAlgn="base" hangingPunct="1">
              <a:spcBef>
                <a:spcPct val="20000"/>
              </a:spcBef>
              <a:spcAft>
                <a:spcPct val="0"/>
              </a:spcAft>
              <a:buChar char="»"/>
              <a:defRPr sz="1200">
                <a:solidFill>
                  <a:schemeClr val="tx1"/>
                </a:solidFill>
                <a:latin typeface="+mn-lt"/>
                <a:ea typeface="+mn-ea"/>
              </a:defRPr>
            </a:lvl6pPr>
            <a:lvl7pPr marL="2971800" indent="-228600" algn="l" rtl="0" eaLnBrk="1" fontAlgn="base" hangingPunct="1">
              <a:spcBef>
                <a:spcPct val="20000"/>
              </a:spcBef>
              <a:spcAft>
                <a:spcPct val="0"/>
              </a:spcAft>
              <a:buChar char="»"/>
              <a:defRPr sz="1200">
                <a:solidFill>
                  <a:schemeClr val="tx1"/>
                </a:solidFill>
                <a:latin typeface="+mn-lt"/>
                <a:ea typeface="+mn-ea"/>
              </a:defRPr>
            </a:lvl7pPr>
            <a:lvl8pPr marL="3429000" indent="-228600" algn="l" rtl="0" eaLnBrk="1" fontAlgn="base" hangingPunct="1">
              <a:spcBef>
                <a:spcPct val="20000"/>
              </a:spcBef>
              <a:spcAft>
                <a:spcPct val="0"/>
              </a:spcAft>
              <a:buChar char="»"/>
              <a:defRPr sz="1200">
                <a:solidFill>
                  <a:schemeClr val="tx1"/>
                </a:solidFill>
                <a:latin typeface="+mn-lt"/>
                <a:ea typeface="+mn-ea"/>
              </a:defRPr>
            </a:lvl8pPr>
            <a:lvl9pPr marL="3886200" indent="-228600" algn="l" rtl="0" eaLnBrk="1" fontAlgn="base" hangingPunct="1">
              <a:spcBef>
                <a:spcPct val="20000"/>
              </a:spcBef>
              <a:spcAft>
                <a:spcPct val="0"/>
              </a:spcAft>
              <a:buChar char="»"/>
              <a:defRPr sz="1200">
                <a:solidFill>
                  <a:schemeClr val="tx1"/>
                </a:solidFill>
                <a:latin typeface="+mn-lt"/>
                <a:ea typeface="+mn-ea"/>
              </a:defRPr>
            </a:lvl9pPr>
          </a:lstStyle>
          <a:p>
            <a:pPr marL="0" indent="0">
              <a:buNone/>
            </a:pPr>
            <a:r>
              <a:rPr lang="en-GB" sz="2000" b="1" kern="0" dirty="0">
                <a:latin typeface="Consolas" panose="020B0609020204030204" pitchFamily="49" charset="0"/>
                <a:cs typeface="Consolas" panose="020B0609020204030204" pitchFamily="49" charset="0"/>
              </a:rPr>
              <a:t>public class </a:t>
            </a:r>
            <a:r>
              <a:rPr lang="en-GB" sz="2000" b="1" kern="0" dirty="0" err="1">
                <a:latin typeface="Consolas" panose="020B0609020204030204" pitchFamily="49" charset="0"/>
                <a:cs typeface="Consolas" panose="020B0609020204030204" pitchFamily="49" charset="0"/>
              </a:rPr>
              <a:t>UserComparator</a:t>
            </a:r>
            <a:r>
              <a:rPr lang="en-GB" sz="2000" b="1" kern="0" dirty="0">
                <a:latin typeface="Consolas" panose="020B0609020204030204" pitchFamily="49" charset="0"/>
                <a:cs typeface="Consolas" panose="020B0609020204030204" pitchFamily="49" charset="0"/>
              </a:rPr>
              <a:t> </a:t>
            </a:r>
            <a:r>
              <a:rPr lang="en-GB" sz="2000" b="1" kern="0" dirty="0">
                <a:solidFill>
                  <a:srgbClr val="3099D9"/>
                </a:solidFill>
                <a:latin typeface="Consolas" panose="020B0609020204030204" pitchFamily="49" charset="0"/>
                <a:cs typeface="Consolas" panose="020B0609020204030204" pitchFamily="49" charset="0"/>
              </a:rPr>
              <a:t>implements </a:t>
            </a:r>
            <a:r>
              <a:rPr lang="en-GB" sz="2000" b="1" kern="0" dirty="0" smtClean="0">
                <a:solidFill>
                  <a:srgbClr val="3099D9"/>
                </a:solidFill>
                <a:latin typeface="Consolas" panose="020B0609020204030204" pitchFamily="49" charset="0"/>
                <a:cs typeface="Consolas" panose="020B0609020204030204" pitchFamily="49" charset="0"/>
              </a:rPr>
              <a:t>Comparator&lt;User&gt; </a:t>
            </a:r>
            <a:r>
              <a:rPr lang="en-GB" sz="2000" b="1" kern="0" dirty="0" smtClean="0">
                <a:latin typeface="Consolas" panose="020B0609020204030204" pitchFamily="49" charset="0"/>
                <a:cs typeface="Consolas" panose="020B0609020204030204" pitchFamily="49" charset="0"/>
              </a:rPr>
              <a:t>{</a:t>
            </a:r>
            <a:endParaRPr lang="en-GB" sz="2000" b="1" kern="0" dirty="0">
              <a:latin typeface="Consolas" panose="020B0609020204030204" pitchFamily="49" charset="0"/>
              <a:cs typeface="Consolas" panose="020B0609020204030204" pitchFamily="49" charset="0"/>
            </a:endParaRPr>
          </a:p>
          <a:p>
            <a:pPr marL="0" indent="0">
              <a:buNone/>
            </a:pPr>
            <a:r>
              <a:rPr lang="en-GB" sz="2000" b="1" kern="0" dirty="0">
                <a:latin typeface="Consolas" panose="020B0609020204030204" pitchFamily="49" charset="0"/>
                <a:cs typeface="Consolas" panose="020B0609020204030204" pitchFamily="49" charset="0"/>
              </a:rPr>
              <a:t>	</a:t>
            </a:r>
            <a:r>
              <a:rPr lang="en-GB" sz="2000" b="1" dirty="0">
                <a:latin typeface="Consolas" panose="020B0609020204030204" pitchFamily="49" charset="0"/>
                <a:cs typeface="Consolas" panose="020B0609020204030204" pitchFamily="49" charset="0"/>
              </a:rPr>
              <a:t>public </a:t>
            </a:r>
            <a:r>
              <a:rPr lang="en-GB" sz="2000" b="1" dirty="0" err="1">
                <a:latin typeface="Consolas" panose="020B0609020204030204" pitchFamily="49" charset="0"/>
                <a:cs typeface="Consolas" panose="020B0609020204030204" pitchFamily="49" charset="0"/>
              </a:rPr>
              <a:t>int</a:t>
            </a:r>
            <a:r>
              <a:rPr lang="en-GB" sz="2000" b="1" dirty="0">
                <a:latin typeface="Consolas" panose="020B0609020204030204" pitchFamily="49" charset="0"/>
                <a:cs typeface="Consolas" panose="020B0609020204030204" pitchFamily="49" charset="0"/>
              </a:rPr>
              <a:t> </a:t>
            </a:r>
            <a:r>
              <a:rPr lang="en-GB" sz="2000" b="1" dirty="0" smtClean="0">
                <a:solidFill>
                  <a:srgbClr val="3099D9"/>
                </a:solidFill>
                <a:latin typeface="Consolas" panose="020B0609020204030204" pitchFamily="49" charset="0"/>
                <a:cs typeface="Consolas" panose="020B0609020204030204" pitchFamily="49" charset="0"/>
              </a:rPr>
              <a:t>compare(User u1</a:t>
            </a:r>
            <a:r>
              <a:rPr lang="en-GB" sz="2000" b="1" dirty="0">
                <a:solidFill>
                  <a:srgbClr val="3099D9"/>
                </a:solidFill>
                <a:latin typeface="Consolas" panose="020B0609020204030204" pitchFamily="49" charset="0"/>
                <a:cs typeface="Consolas" panose="020B0609020204030204" pitchFamily="49" charset="0"/>
              </a:rPr>
              <a:t>, </a:t>
            </a:r>
            <a:r>
              <a:rPr lang="en-GB" sz="2000" b="1" dirty="0" smtClean="0">
                <a:solidFill>
                  <a:srgbClr val="3099D9"/>
                </a:solidFill>
                <a:latin typeface="Consolas" panose="020B0609020204030204" pitchFamily="49" charset="0"/>
                <a:cs typeface="Consolas" panose="020B0609020204030204" pitchFamily="49" charset="0"/>
              </a:rPr>
              <a:t>User u2</a:t>
            </a:r>
            <a:r>
              <a:rPr lang="en-GB" sz="2000" b="1" dirty="0">
                <a:solidFill>
                  <a:srgbClr val="3099D9"/>
                </a:solidFill>
                <a:latin typeface="Consolas" panose="020B0609020204030204" pitchFamily="49" charset="0"/>
                <a:cs typeface="Consolas" panose="020B0609020204030204" pitchFamily="49" charset="0"/>
              </a:rPr>
              <a:t>)</a:t>
            </a:r>
            <a:r>
              <a:rPr lang="en-GB" sz="2000" b="1" dirty="0">
                <a:latin typeface="Consolas" panose="020B0609020204030204" pitchFamily="49" charset="0"/>
                <a:cs typeface="Consolas" panose="020B0609020204030204" pitchFamily="49" charset="0"/>
              </a:rPr>
              <a:t> {</a:t>
            </a:r>
          </a:p>
          <a:p>
            <a:pPr marL="0" lvl="2" indent="0">
              <a:spcAft>
                <a:spcPts val="1200"/>
              </a:spcAft>
              <a:buNone/>
            </a:pPr>
            <a:r>
              <a:rPr lang="en-GB" sz="2000" b="1" dirty="0">
                <a:latin typeface="Consolas" panose="020B0609020204030204" pitchFamily="49" charset="0"/>
                <a:cs typeface="Consolas" panose="020B0609020204030204" pitchFamily="49" charset="0"/>
              </a:rPr>
              <a:t>	</a:t>
            </a:r>
            <a:r>
              <a:rPr lang="en-GB" sz="2000" b="1" dirty="0" smtClean="0">
                <a:latin typeface="Consolas" panose="020B0609020204030204" pitchFamily="49" charset="0"/>
                <a:cs typeface="Consolas" panose="020B0609020204030204" pitchFamily="49" charset="0"/>
              </a:rPr>
              <a:t>	</a:t>
            </a:r>
            <a:r>
              <a:rPr lang="en-GB" sz="2000" b="1" dirty="0" smtClean="0">
                <a:solidFill>
                  <a:schemeClr val="tx1">
                    <a:lumMod val="65000"/>
                    <a:lumOff val="35000"/>
                  </a:schemeClr>
                </a:solidFill>
                <a:latin typeface="Consolas" panose="020B0609020204030204" pitchFamily="49" charset="0"/>
                <a:cs typeface="Consolas" panose="020B0609020204030204" pitchFamily="49" charset="0"/>
              </a:rPr>
              <a:t>// Code </a:t>
            </a:r>
            <a:r>
              <a:rPr lang="en-GB" sz="2000" b="1" dirty="0">
                <a:solidFill>
                  <a:schemeClr val="tx1">
                    <a:lumMod val="65000"/>
                    <a:lumOff val="35000"/>
                  </a:schemeClr>
                </a:solidFill>
                <a:latin typeface="Consolas" panose="020B0609020204030204" pitchFamily="49" charset="0"/>
                <a:cs typeface="Consolas" panose="020B0609020204030204" pitchFamily="49" charset="0"/>
              </a:rPr>
              <a:t>to compare </a:t>
            </a:r>
            <a:r>
              <a:rPr lang="en-GB" sz="2000" b="1" dirty="0" smtClean="0">
                <a:solidFill>
                  <a:schemeClr val="tx1">
                    <a:lumMod val="65000"/>
                    <a:lumOff val="35000"/>
                  </a:schemeClr>
                </a:solidFill>
                <a:latin typeface="Consolas" panose="020B0609020204030204" pitchFamily="49" charset="0"/>
                <a:cs typeface="Consolas" panose="020B0609020204030204" pitchFamily="49" charset="0"/>
              </a:rPr>
              <a:t>Users goes </a:t>
            </a:r>
            <a:r>
              <a:rPr lang="en-GB" sz="2000" b="1" dirty="0">
                <a:solidFill>
                  <a:schemeClr val="tx1">
                    <a:lumMod val="65000"/>
                    <a:lumOff val="35000"/>
                  </a:schemeClr>
                </a:solidFill>
                <a:latin typeface="Consolas" panose="020B0609020204030204" pitchFamily="49" charset="0"/>
                <a:cs typeface="Consolas" panose="020B0609020204030204" pitchFamily="49" charset="0"/>
              </a:rPr>
              <a:t>in here </a:t>
            </a:r>
            <a:r>
              <a:rPr lang="en-GB" sz="2000" b="1" dirty="0" smtClean="0">
                <a:solidFill>
                  <a:schemeClr val="tx1">
                    <a:lumMod val="65000"/>
                    <a:lumOff val="35000"/>
                  </a:schemeClr>
                </a:solidFill>
                <a:latin typeface="Consolas" panose="020B0609020204030204" pitchFamily="49" charset="0"/>
                <a:cs typeface="Consolas" panose="020B0609020204030204" pitchFamily="49" charset="0"/>
              </a:rPr>
              <a:t/>
            </a:r>
            <a:br>
              <a:rPr lang="en-GB" sz="2000" b="1" dirty="0" smtClean="0">
                <a:solidFill>
                  <a:schemeClr val="tx1">
                    <a:lumMod val="65000"/>
                    <a:lumOff val="35000"/>
                  </a:schemeClr>
                </a:solidFill>
                <a:latin typeface="Consolas" panose="020B0609020204030204" pitchFamily="49" charset="0"/>
                <a:cs typeface="Consolas" panose="020B0609020204030204" pitchFamily="49" charset="0"/>
              </a:rPr>
            </a:br>
            <a:r>
              <a:rPr lang="en-GB" sz="2000" b="1" dirty="0">
                <a:latin typeface="Consolas" panose="020B0609020204030204" pitchFamily="49" charset="0"/>
                <a:cs typeface="Consolas" panose="020B0609020204030204" pitchFamily="49" charset="0"/>
              </a:rPr>
              <a:t>	</a:t>
            </a:r>
            <a:r>
              <a:rPr lang="en-GB" sz="2000" b="1" dirty="0" smtClean="0">
                <a:latin typeface="Consolas" panose="020B0609020204030204" pitchFamily="49" charset="0"/>
                <a:cs typeface="Consolas" panose="020B0609020204030204" pitchFamily="49" charset="0"/>
              </a:rPr>
              <a:t>}</a:t>
            </a:r>
            <a:br>
              <a:rPr lang="en-GB" sz="2000" b="1" dirty="0" smtClean="0">
                <a:latin typeface="Consolas" panose="020B0609020204030204" pitchFamily="49" charset="0"/>
                <a:cs typeface="Consolas" panose="020B0609020204030204" pitchFamily="49" charset="0"/>
              </a:rPr>
            </a:br>
            <a:r>
              <a:rPr lang="en-GB" sz="2000" b="1" kern="0" dirty="0" smtClean="0">
                <a:latin typeface="Consolas" panose="020B0609020204030204" pitchFamily="49" charset="0"/>
                <a:cs typeface="Consolas" panose="020B0609020204030204" pitchFamily="49" charset="0"/>
              </a:rPr>
              <a:t>}</a:t>
            </a:r>
            <a:endParaRPr lang="en-GB" b="1" kern="0" dirty="0">
              <a:latin typeface="Calibri" panose="020F0502020204030204" pitchFamily="34" charset="0"/>
            </a:endParaRPr>
          </a:p>
        </p:txBody>
      </p:sp>
    </p:spTree>
    <p:extLst>
      <p:ext uri="{BB962C8B-B14F-4D97-AF65-F5344CB8AC3E}">
        <p14:creationId xmlns:p14="http://schemas.microsoft.com/office/powerpoint/2010/main" val="2725175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694592" y="1838325"/>
            <a:ext cx="7772677" cy="578882"/>
          </a:xfrm>
        </p:spPr>
        <p:txBody>
          <a:bodyPr/>
          <a:lstStyle/>
          <a:p>
            <a:r>
              <a:rPr lang="en-US" dirty="0" smtClean="0"/>
              <a:t>Introduction</a:t>
            </a:r>
            <a:endParaRPr lang="en-GB" dirty="0"/>
          </a:p>
        </p:txBody>
      </p:sp>
      <p:sp>
        <p:nvSpPr>
          <p:cNvPr id="6" name="Text Placeholder 5"/>
          <p:cNvSpPr>
            <a:spLocks noGrp="1"/>
          </p:cNvSpPr>
          <p:nvPr>
            <p:ph type="body" sz="quarter" idx="14"/>
          </p:nvPr>
        </p:nvSpPr>
        <p:spPr>
          <a:xfrm>
            <a:off x="694592" y="2644259"/>
            <a:ext cx="7772677" cy="578882"/>
          </a:xfrm>
        </p:spPr>
        <p:txBody>
          <a:bodyPr/>
          <a:lstStyle/>
          <a:p>
            <a:r>
              <a:rPr lang="en-US" dirty="0" smtClean="0"/>
              <a:t>Interfaces and Classes</a:t>
            </a:r>
            <a:endParaRPr lang="en-GB" dirty="0"/>
          </a:p>
        </p:txBody>
      </p:sp>
      <p:sp>
        <p:nvSpPr>
          <p:cNvPr id="7" name="Text Placeholder 6"/>
          <p:cNvSpPr>
            <a:spLocks noGrp="1"/>
          </p:cNvSpPr>
          <p:nvPr>
            <p:ph type="body" sz="quarter" idx="15"/>
          </p:nvPr>
        </p:nvSpPr>
        <p:spPr>
          <a:xfrm>
            <a:off x="694592" y="3448050"/>
            <a:ext cx="7772677" cy="578882"/>
          </a:xfrm>
        </p:spPr>
        <p:txBody>
          <a:bodyPr/>
          <a:lstStyle/>
          <a:p>
            <a:r>
              <a:rPr lang="en-US" dirty="0" err="1"/>
              <a:t>hashCode</a:t>
            </a:r>
            <a:r>
              <a:rPr lang="en-US" dirty="0"/>
              <a:t>() and equals</a:t>
            </a:r>
            <a:r>
              <a:rPr lang="en-US" dirty="0" smtClean="0"/>
              <a:t>()</a:t>
            </a:r>
            <a:endParaRPr lang="en-GB" dirty="0"/>
          </a:p>
        </p:txBody>
      </p:sp>
      <p:sp>
        <p:nvSpPr>
          <p:cNvPr id="8" name="Text Placeholder 7"/>
          <p:cNvSpPr>
            <a:spLocks noGrp="1"/>
          </p:cNvSpPr>
          <p:nvPr>
            <p:ph type="body" sz="quarter" idx="16"/>
          </p:nvPr>
        </p:nvSpPr>
        <p:spPr/>
        <p:txBody>
          <a:bodyPr/>
          <a:lstStyle/>
          <a:p>
            <a:r>
              <a:rPr lang="en-US" dirty="0"/>
              <a:t>Comparisons</a:t>
            </a:r>
            <a:endParaRPr lang="en-GB" dirty="0"/>
          </a:p>
        </p:txBody>
      </p:sp>
      <p:sp>
        <p:nvSpPr>
          <p:cNvPr id="9" name="Text Placeholder 8"/>
          <p:cNvSpPr>
            <a:spLocks noGrp="1"/>
          </p:cNvSpPr>
          <p:nvPr>
            <p:ph type="body" sz="quarter" idx="17"/>
          </p:nvPr>
        </p:nvSpPr>
        <p:spPr>
          <a:xfrm>
            <a:off x="694592" y="5086350"/>
            <a:ext cx="7772677" cy="578882"/>
          </a:xfrm>
        </p:spPr>
        <p:txBody>
          <a:bodyPr/>
          <a:lstStyle/>
          <a:p>
            <a:r>
              <a:rPr lang="en-US" dirty="0" smtClean="0"/>
              <a:t>Utilities</a:t>
            </a:r>
            <a:endParaRPr lang="en-GB" dirty="0"/>
          </a:p>
        </p:txBody>
      </p:sp>
      <p:sp>
        <p:nvSpPr>
          <p:cNvPr id="2" name="Slide Number Placeholder 1"/>
          <p:cNvSpPr>
            <a:spLocks noGrp="1"/>
          </p:cNvSpPr>
          <p:nvPr>
            <p:ph type="sldNum" sz="quarter" idx="18"/>
          </p:nvPr>
        </p:nvSpPr>
        <p:spPr/>
        <p:txBody>
          <a:bodyPr/>
          <a:lstStyle/>
          <a:p>
            <a:fld id="{CF8A0185-9EE6-43AC-B83F-2CFE9BEC84C0}" type="slidenum">
              <a:rPr lang="zh-TW" altLang="en-US" smtClean="0"/>
              <a:pPr/>
              <a:t>3</a:t>
            </a:fld>
            <a:endParaRPr lang="zh-TW" altLang="en-US"/>
          </a:p>
        </p:txBody>
      </p:sp>
      <p:sp>
        <p:nvSpPr>
          <p:cNvPr id="4" name="Title 3"/>
          <p:cNvSpPr>
            <a:spLocks noGrp="1"/>
          </p:cNvSpPr>
          <p:nvPr>
            <p:ph type="title"/>
          </p:nvPr>
        </p:nvSpPr>
        <p:spPr/>
        <p:txBody>
          <a:bodyPr/>
          <a:lstStyle/>
          <a:p>
            <a:r>
              <a:rPr lang="en-GB" altLang="en-US" dirty="0">
                <a:latin typeface="Arial" pitchFamily="34" charset="0"/>
              </a:rPr>
              <a:t>Collections</a:t>
            </a:r>
            <a:endParaRPr lang="en-GB" dirty="0"/>
          </a:p>
        </p:txBody>
      </p:sp>
    </p:spTree>
    <p:extLst>
      <p:ext uri="{BB962C8B-B14F-4D97-AF65-F5344CB8AC3E}">
        <p14:creationId xmlns:p14="http://schemas.microsoft.com/office/powerpoint/2010/main" val="2258856358"/>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694592" y="5186458"/>
            <a:ext cx="7772677" cy="578882"/>
          </a:xfrm>
        </p:spPr>
        <p:txBody>
          <a:bodyPr/>
          <a:lstStyle/>
          <a:p>
            <a:r>
              <a:rPr lang="en-US" dirty="0"/>
              <a:t>Utilities</a:t>
            </a:r>
            <a:endParaRPr lang="en-GB" dirty="0"/>
          </a:p>
        </p:txBody>
      </p:sp>
      <p:sp>
        <p:nvSpPr>
          <p:cNvPr id="10" name="Text Placeholder 9"/>
          <p:cNvSpPr>
            <a:spLocks noGrp="1"/>
          </p:cNvSpPr>
          <p:nvPr>
            <p:ph type="body" sz="quarter" idx="14"/>
          </p:nvPr>
        </p:nvSpPr>
        <p:spPr>
          <a:xfrm>
            <a:off x="694592" y="2644259"/>
            <a:ext cx="7772677" cy="578882"/>
          </a:xfrm>
        </p:spPr>
        <p:txBody>
          <a:bodyPr/>
          <a:lstStyle/>
          <a:p>
            <a:r>
              <a:rPr lang="en-US" dirty="0"/>
              <a:t>Interfaces and </a:t>
            </a:r>
            <a:r>
              <a:rPr lang="en-US" dirty="0" smtClean="0"/>
              <a:t>Classes</a:t>
            </a:r>
            <a:endParaRPr lang="en-GB" dirty="0"/>
          </a:p>
        </p:txBody>
      </p:sp>
      <p:sp>
        <p:nvSpPr>
          <p:cNvPr id="11" name="Text Placeholder 10"/>
          <p:cNvSpPr>
            <a:spLocks noGrp="1"/>
          </p:cNvSpPr>
          <p:nvPr>
            <p:ph type="body" sz="quarter" idx="15"/>
          </p:nvPr>
        </p:nvSpPr>
        <p:spPr>
          <a:xfrm>
            <a:off x="694592" y="3448050"/>
            <a:ext cx="7772677" cy="578882"/>
          </a:xfrm>
        </p:spPr>
        <p:txBody>
          <a:bodyPr/>
          <a:lstStyle/>
          <a:p>
            <a:r>
              <a:rPr lang="en-US" dirty="0" err="1"/>
              <a:t>hashCode</a:t>
            </a:r>
            <a:r>
              <a:rPr lang="en-US" dirty="0"/>
              <a:t>() and equals</a:t>
            </a:r>
            <a:r>
              <a:rPr lang="en-US" dirty="0" smtClean="0"/>
              <a:t>()</a:t>
            </a:r>
            <a:endParaRPr lang="en-GB" dirty="0"/>
          </a:p>
        </p:txBody>
      </p:sp>
      <p:sp>
        <p:nvSpPr>
          <p:cNvPr id="12" name="Text Placeholder 11"/>
          <p:cNvSpPr>
            <a:spLocks noGrp="1"/>
          </p:cNvSpPr>
          <p:nvPr>
            <p:ph type="body" sz="quarter" idx="16"/>
          </p:nvPr>
        </p:nvSpPr>
        <p:spPr/>
        <p:txBody>
          <a:bodyPr/>
          <a:lstStyle/>
          <a:p>
            <a:r>
              <a:rPr lang="en-US" dirty="0"/>
              <a:t>Comparisons</a:t>
            </a:r>
            <a:endParaRPr lang="en-GB" dirty="0"/>
          </a:p>
        </p:txBody>
      </p:sp>
      <p:sp>
        <p:nvSpPr>
          <p:cNvPr id="13" name="Text Placeholder 12"/>
          <p:cNvSpPr>
            <a:spLocks noGrp="1"/>
          </p:cNvSpPr>
          <p:nvPr>
            <p:ph type="body" sz="quarter" idx="17"/>
          </p:nvPr>
        </p:nvSpPr>
        <p:spPr/>
        <p:txBody>
          <a:bodyPr/>
          <a:lstStyle/>
          <a:p>
            <a:r>
              <a:rPr lang="en-US" dirty="0"/>
              <a:t>Introduction</a:t>
            </a:r>
            <a:endParaRPr lang="en-GB" dirty="0"/>
          </a:p>
        </p:txBody>
      </p:sp>
      <p:sp>
        <p:nvSpPr>
          <p:cNvPr id="7" name="Slide Number Placeholder 6"/>
          <p:cNvSpPr>
            <a:spLocks noGrp="1"/>
          </p:cNvSpPr>
          <p:nvPr>
            <p:ph type="sldNum" sz="quarter" idx="18"/>
          </p:nvPr>
        </p:nvSpPr>
        <p:spPr/>
        <p:txBody>
          <a:bodyPr/>
          <a:lstStyle/>
          <a:p>
            <a:fld id="{CF8A0185-9EE6-43AC-B83F-2CFE9BEC84C0}" type="slidenum">
              <a:rPr lang="zh-TW" altLang="en-US" smtClean="0"/>
              <a:pPr/>
              <a:t>30</a:t>
            </a:fld>
            <a:endParaRPr lang="zh-TW" altLang="en-US"/>
          </a:p>
        </p:txBody>
      </p:sp>
      <p:sp>
        <p:nvSpPr>
          <p:cNvPr id="8" name="Title 7"/>
          <p:cNvSpPr>
            <a:spLocks noGrp="1"/>
          </p:cNvSpPr>
          <p:nvPr>
            <p:ph type="title"/>
          </p:nvPr>
        </p:nvSpPr>
        <p:spPr/>
        <p:txBody>
          <a:bodyPr/>
          <a:lstStyle/>
          <a:p>
            <a:r>
              <a:rPr lang="en-GB" altLang="en-US" dirty="0">
                <a:latin typeface="Arial" pitchFamily="34" charset="0"/>
              </a:rPr>
              <a:t>Collections</a:t>
            </a:r>
            <a:endParaRPr lang="en-GB" dirty="0"/>
          </a:p>
        </p:txBody>
      </p:sp>
    </p:spTree>
    <p:extLst>
      <p:ext uri="{BB962C8B-B14F-4D97-AF65-F5344CB8AC3E}">
        <p14:creationId xmlns:p14="http://schemas.microsoft.com/office/powerpoint/2010/main" val="3171452922"/>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pPr marL="0" indent="0">
              <a:spcBef>
                <a:spcPts val="1200"/>
              </a:spcBef>
              <a:buNone/>
            </a:pPr>
            <a:r>
              <a:rPr lang="en-US" b="1" dirty="0"/>
              <a:t>Collections</a:t>
            </a:r>
            <a:r>
              <a:rPr lang="en-US" dirty="0"/>
              <a:t> is a class that provides functionality for:</a:t>
            </a:r>
          </a:p>
          <a:p>
            <a:pPr lvl="1">
              <a:spcBef>
                <a:spcPts val="1200"/>
              </a:spcBef>
            </a:pPr>
            <a:r>
              <a:rPr lang="en-US" dirty="0"/>
              <a:t>Sorting and ordering</a:t>
            </a:r>
          </a:p>
          <a:p>
            <a:pPr lvl="1">
              <a:spcBef>
                <a:spcPts val="1200"/>
              </a:spcBef>
            </a:pPr>
            <a:r>
              <a:rPr lang="en-US" dirty="0"/>
              <a:t>Searching</a:t>
            </a:r>
          </a:p>
          <a:p>
            <a:pPr lvl="1">
              <a:spcBef>
                <a:spcPts val="1200"/>
              </a:spcBef>
            </a:pPr>
            <a:r>
              <a:rPr lang="en-US" dirty="0"/>
              <a:t>Converting</a:t>
            </a:r>
          </a:p>
          <a:p>
            <a:pPr lvl="1">
              <a:spcBef>
                <a:spcPts val="1200"/>
              </a:spcBef>
            </a:pPr>
            <a:r>
              <a:rPr lang="en-US" dirty="0"/>
              <a:t>Min and Max entries</a:t>
            </a:r>
          </a:p>
          <a:p>
            <a:pPr lvl="1">
              <a:spcBef>
                <a:spcPts val="1200"/>
              </a:spcBef>
            </a:pPr>
            <a:r>
              <a:rPr lang="en-US" dirty="0"/>
              <a:t>Singleton collections</a:t>
            </a:r>
          </a:p>
          <a:p>
            <a:pPr lvl="1">
              <a:spcBef>
                <a:spcPts val="1200"/>
              </a:spcBef>
            </a:pPr>
            <a:r>
              <a:rPr lang="en-US" dirty="0"/>
              <a:t>Empty collections</a:t>
            </a:r>
          </a:p>
          <a:p>
            <a:pPr lvl="1">
              <a:spcBef>
                <a:spcPts val="1200"/>
              </a:spcBef>
            </a:pPr>
            <a:r>
              <a:rPr lang="en-US" dirty="0"/>
              <a:t>Extracting elements within a </a:t>
            </a:r>
            <a:r>
              <a:rPr lang="en-US" dirty="0" smtClean="0"/>
              <a:t>collection</a:t>
            </a:r>
          </a:p>
          <a:p>
            <a:pPr lvl="1">
              <a:spcBef>
                <a:spcPts val="1200"/>
              </a:spcBef>
            </a:pPr>
            <a:r>
              <a:rPr lang="en-US" dirty="0" smtClean="0"/>
              <a:t>Many algorithms </a:t>
            </a:r>
            <a:r>
              <a:rPr lang="en-US" dirty="0"/>
              <a:t>needed to deal with Collection objects</a:t>
            </a:r>
          </a:p>
          <a:p>
            <a:pPr marL="0" indent="0">
              <a:spcBef>
                <a:spcPts val="1200"/>
              </a:spcBef>
              <a:buNone/>
            </a:pPr>
            <a:endParaRPr lang="en-US" dirty="0" smtClean="0"/>
          </a:p>
          <a:p>
            <a:pPr marL="0" indent="0">
              <a:spcBef>
                <a:spcPts val="1200"/>
              </a:spcBef>
              <a:buNone/>
            </a:pPr>
            <a:r>
              <a:rPr lang="en-US" dirty="0" smtClean="0"/>
              <a:t>All of its methods are </a:t>
            </a:r>
            <a:r>
              <a:rPr lang="en-US" i="1" dirty="0"/>
              <a:t>static</a:t>
            </a:r>
            <a:r>
              <a:rPr lang="en-US" dirty="0"/>
              <a:t>!</a:t>
            </a:r>
          </a:p>
          <a:p>
            <a:pPr>
              <a:spcBef>
                <a:spcPts val="1200"/>
              </a:spcBef>
            </a:pPr>
            <a:endParaRPr lang="en-US" dirty="0"/>
          </a:p>
          <a:p>
            <a:pPr>
              <a:spcBef>
                <a:spcPts val="1200"/>
              </a:spcBef>
            </a:pPr>
            <a:endParaRPr lang="en-GB" dirty="0"/>
          </a:p>
        </p:txBody>
      </p:sp>
      <p:sp>
        <p:nvSpPr>
          <p:cNvPr id="7" name="Slide Number Placeholder 6"/>
          <p:cNvSpPr>
            <a:spLocks noGrp="1"/>
          </p:cNvSpPr>
          <p:nvPr>
            <p:ph type="sldNum" sz="quarter" idx="12"/>
          </p:nvPr>
        </p:nvSpPr>
        <p:spPr/>
        <p:txBody>
          <a:bodyPr/>
          <a:lstStyle/>
          <a:p>
            <a:fld id="{CF8A0185-9EE6-43AC-B83F-2CFE9BEC84C0}" type="slidenum">
              <a:rPr lang="zh-TW" altLang="en-US" smtClean="0"/>
              <a:pPr/>
              <a:t>31</a:t>
            </a:fld>
            <a:endParaRPr lang="zh-TW" altLang="en-US"/>
          </a:p>
        </p:txBody>
      </p:sp>
      <p:sp>
        <p:nvSpPr>
          <p:cNvPr id="9" name="Title 8"/>
          <p:cNvSpPr>
            <a:spLocks noGrp="1"/>
          </p:cNvSpPr>
          <p:nvPr>
            <p:ph type="title"/>
          </p:nvPr>
        </p:nvSpPr>
        <p:spPr/>
        <p:txBody>
          <a:bodyPr/>
          <a:lstStyle/>
          <a:p>
            <a:r>
              <a:rPr lang="en-US" dirty="0" smtClean="0"/>
              <a:t>Collections Class</a:t>
            </a:r>
            <a:endParaRPr lang="en-GB" dirty="0"/>
          </a:p>
        </p:txBody>
      </p:sp>
    </p:spTree>
    <p:extLst>
      <p:ext uri="{BB962C8B-B14F-4D97-AF65-F5344CB8AC3E}">
        <p14:creationId xmlns:p14="http://schemas.microsoft.com/office/powerpoint/2010/main" val="2965961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a:spcBef>
                <a:spcPts val="1800"/>
              </a:spcBef>
            </a:pPr>
            <a:r>
              <a:rPr lang="en-GB" dirty="0"/>
              <a:t>What is a </a:t>
            </a:r>
            <a:r>
              <a:rPr lang="en-GB" dirty="0" smtClean="0"/>
              <a:t>collection</a:t>
            </a:r>
            <a:r>
              <a:rPr lang="en-GB" dirty="0"/>
              <a:t>?</a:t>
            </a:r>
          </a:p>
          <a:p>
            <a:pPr>
              <a:spcBef>
                <a:spcPts val="1800"/>
              </a:spcBef>
            </a:pPr>
            <a:r>
              <a:rPr lang="en-GB" dirty="0"/>
              <a:t>What are the </a:t>
            </a:r>
            <a:r>
              <a:rPr lang="en-GB" dirty="0" smtClean="0"/>
              <a:t>main interfaces in the Collections Framework?</a:t>
            </a:r>
            <a:endParaRPr lang="en-GB" dirty="0"/>
          </a:p>
          <a:p>
            <a:pPr>
              <a:spcBef>
                <a:spcPts val="1800"/>
              </a:spcBef>
            </a:pPr>
            <a:r>
              <a:rPr lang="en-GB" dirty="0"/>
              <a:t>What are the benefits of using an </a:t>
            </a:r>
            <a:r>
              <a:rPr lang="en-GB" dirty="0" err="1" smtClean="0"/>
              <a:t>ArrayList</a:t>
            </a:r>
            <a:r>
              <a:rPr lang="en-GB" dirty="0" smtClean="0"/>
              <a:t> versus a </a:t>
            </a:r>
            <a:r>
              <a:rPr lang="en-GB" dirty="0" err="1" smtClean="0"/>
              <a:t>LinkedList</a:t>
            </a:r>
            <a:r>
              <a:rPr lang="en-GB" dirty="0" smtClean="0"/>
              <a:t>?</a:t>
            </a:r>
            <a:endParaRPr lang="en-GB" dirty="0"/>
          </a:p>
          <a:p>
            <a:pPr>
              <a:spcBef>
                <a:spcPts val="1800"/>
              </a:spcBef>
            </a:pPr>
            <a:r>
              <a:rPr lang="en-GB" dirty="0"/>
              <a:t>What are the benefits of using a </a:t>
            </a:r>
            <a:r>
              <a:rPr lang="en-GB" dirty="0" err="1"/>
              <a:t>HashMap</a:t>
            </a:r>
            <a:r>
              <a:rPr lang="en-GB" dirty="0"/>
              <a:t>?</a:t>
            </a:r>
          </a:p>
          <a:p>
            <a:pPr>
              <a:spcBef>
                <a:spcPts val="1800"/>
              </a:spcBef>
            </a:pPr>
            <a:r>
              <a:rPr lang="en-GB" dirty="0"/>
              <a:t>What is the purpose of a Queue?</a:t>
            </a:r>
          </a:p>
          <a:p>
            <a:pPr>
              <a:spcBef>
                <a:spcPts val="1800"/>
              </a:spcBef>
            </a:pPr>
            <a:r>
              <a:rPr lang="en-GB" dirty="0"/>
              <a:t>What are the </a:t>
            </a:r>
            <a:r>
              <a:rPr lang="en-GB" dirty="0" smtClean="0"/>
              <a:t>ways we can compare two object to each other?</a:t>
            </a:r>
            <a:endParaRPr lang="en-GB" dirty="0"/>
          </a:p>
          <a:p>
            <a:pPr>
              <a:spcBef>
                <a:spcPts val="1800"/>
              </a:spcBef>
            </a:pPr>
            <a:r>
              <a:rPr lang="en-GB" dirty="0"/>
              <a:t>What </a:t>
            </a:r>
            <a:r>
              <a:rPr lang="en-GB" dirty="0" smtClean="0"/>
              <a:t>is the </a:t>
            </a:r>
            <a:r>
              <a:rPr lang="en-GB" dirty="0" err="1" smtClean="0"/>
              <a:t>hashCode</a:t>
            </a:r>
            <a:r>
              <a:rPr lang="en-GB" dirty="0" smtClean="0"/>
              <a:t>() method used for? What about equals()?</a:t>
            </a:r>
            <a:endParaRPr lang="en-GB" dirty="0"/>
          </a:p>
          <a:p>
            <a:pPr>
              <a:spcBef>
                <a:spcPts val="1800"/>
              </a:spcBef>
            </a:pPr>
            <a:r>
              <a:rPr lang="en-GB" dirty="0"/>
              <a:t>What </a:t>
            </a:r>
            <a:r>
              <a:rPr lang="en-GB" dirty="0" smtClean="0"/>
              <a:t>class contains sorting </a:t>
            </a:r>
            <a:r>
              <a:rPr lang="en-GB" dirty="0"/>
              <a:t>and ordering </a:t>
            </a:r>
            <a:r>
              <a:rPr lang="en-GB" dirty="0" smtClean="0"/>
              <a:t>utility methods?</a:t>
            </a:r>
            <a:endParaRPr lang="en-GB" dirty="0"/>
          </a:p>
          <a:p>
            <a:pPr>
              <a:spcBef>
                <a:spcPts val="1800"/>
              </a:spcBef>
            </a:pPr>
            <a:endParaRPr lang="en-GB" dirty="0"/>
          </a:p>
          <a:p>
            <a:pPr>
              <a:spcBef>
                <a:spcPts val="1800"/>
              </a:spcBef>
            </a:pPr>
            <a:endParaRPr lang="en-GB" dirty="0"/>
          </a:p>
        </p:txBody>
      </p:sp>
      <p:sp>
        <p:nvSpPr>
          <p:cNvPr id="3" name="Slide Number Placeholder 2"/>
          <p:cNvSpPr>
            <a:spLocks noGrp="1"/>
          </p:cNvSpPr>
          <p:nvPr>
            <p:ph type="sldNum" sz="quarter" idx="12"/>
          </p:nvPr>
        </p:nvSpPr>
        <p:spPr/>
        <p:txBody>
          <a:bodyPr/>
          <a:lstStyle/>
          <a:p>
            <a:fld id="{A76E5CA1-F8A2-48BD-A2B8-0911C857861B}" type="slidenum">
              <a:rPr lang="zh-TW" altLang="en-US" smtClean="0"/>
              <a:pPr/>
              <a:t>32</a:t>
            </a:fld>
            <a:endParaRPr lang="zh-TW" altLang="en-US"/>
          </a:p>
        </p:txBody>
      </p:sp>
      <p:sp>
        <p:nvSpPr>
          <p:cNvPr id="4" name="Title 3"/>
          <p:cNvSpPr>
            <a:spLocks noGrp="1"/>
          </p:cNvSpPr>
          <p:nvPr>
            <p:ph type="title"/>
          </p:nvPr>
        </p:nvSpPr>
        <p:spPr/>
        <p:txBody>
          <a:bodyPr/>
          <a:lstStyle/>
          <a:p>
            <a:r>
              <a:rPr lang="en-US" dirty="0" smtClean="0"/>
              <a:t>Module Review</a:t>
            </a:r>
            <a:endParaRPr lang="en-GB" dirty="0"/>
          </a:p>
        </p:txBody>
      </p:sp>
    </p:spTree>
    <p:extLst>
      <p:ext uri="{BB962C8B-B14F-4D97-AF65-F5344CB8AC3E}">
        <p14:creationId xmlns:p14="http://schemas.microsoft.com/office/powerpoint/2010/main" val="12101063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76E5CA1-F8A2-48BD-A2B8-0911C857861B}" type="slidenum">
              <a:rPr lang="zh-TW" altLang="en-US" smtClean="0"/>
              <a:pPr/>
              <a:t>33</a:t>
            </a:fld>
            <a:endParaRPr lang="zh-TW" altLang="en-US"/>
          </a:p>
        </p:txBody>
      </p:sp>
    </p:spTree>
    <p:extLst>
      <p:ext uri="{BB962C8B-B14F-4D97-AF65-F5344CB8AC3E}">
        <p14:creationId xmlns:p14="http://schemas.microsoft.com/office/powerpoint/2010/main" val="3433041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a:xfrm>
            <a:off x="457200" y="2463800"/>
            <a:ext cx="8229600" cy="3699256"/>
          </a:xfrm>
        </p:spPr>
        <p:txBody>
          <a:bodyPr/>
          <a:lstStyle/>
          <a:p>
            <a:pPr marL="0" indent="0">
              <a:buNone/>
            </a:pPr>
            <a:r>
              <a:rPr lang="en-US" dirty="0" smtClean="0"/>
              <a:t>A </a:t>
            </a:r>
            <a:r>
              <a:rPr lang="en-US" b="1" dirty="0"/>
              <a:t>collection</a:t>
            </a:r>
            <a:r>
              <a:rPr lang="en-US" dirty="0"/>
              <a:t> is a way of grouping objects of commonality together.</a:t>
            </a:r>
          </a:p>
          <a:p>
            <a:pPr marL="0" indent="0">
              <a:buNone/>
            </a:pPr>
            <a:endParaRPr lang="en-US" dirty="0"/>
          </a:p>
          <a:p>
            <a:pPr marL="0" indent="0">
              <a:buNone/>
            </a:pPr>
            <a:r>
              <a:rPr lang="en-US" dirty="0"/>
              <a:t>Java </a:t>
            </a:r>
            <a:r>
              <a:rPr lang="en-US" dirty="0" smtClean="0"/>
              <a:t>provides a </a:t>
            </a:r>
            <a:r>
              <a:rPr lang="en-US" b="1" dirty="0"/>
              <a:t>Collections Framework</a:t>
            </a:r>
            <a:r>
              <a:rPr lang="en-US" dirty="0"/>
              <a:t> as part of its API, which includes:</a:t>
            </a:r>
          </a:p>
          <a:p>
            <a:pPr lvl="1"/>
            <a:r>
              <a:rPr lang="en-US" dirty="0"/>
              <a:t>Interfaces</a:t>
            </a:r>
          </a:p>
          <a:p>
            <a:pPr lvl="1"/>
            <a:r>
              <a:rPr lang="en-US" dirty="0"/>
              <a:t>Concrete implementations</a:t>
            </a:r>
          </a:p>
          <a:p>
            <a:pPr lvl="1"/>
            <a:r>
              <a:rPr lang="en-US" dirty="0" smtClean="0"/>
              <a:t>Algorithms</a:t>
            </a:r>
            <a:endParaRPr lang="en-US" dirty="0"/>
          </a:p>
          <a:p>
            <a:pPr marL="0" indent="0">
              <a:buNone/>
            </a:pPr>
            <a:endParaRPr lang="en-US" dirty="0" smtClean="0"/>
          </a:p>
          <a:p>
            <a:pPr marL="0" indent="0">
              <a:buNone/>
            </a:pPr>
            <a:r>
              <a:rPr lang="en-US" dirty="0" smtClean="0"/>
              <a:t>It </a:t>
            </a:r>
            <a:r>
              <a:rPr lang="en-US" dirty="0"/>
              <a:t>builds on standard arrays to provide further </a:t>
            </a:r>
            <a:r>
              <a:rPr lang="en-US" dirty="0" smtClean="0"/>
              <a:t>functionality, such as mutable collection size.</a:t>
            </a:r>
            <a:endParaRPr lang="en-US" dirty="0"/>
          </a:p>
        </p:txBody>
      </p:sp>
      <p:sp>
        <p:nvSpPr>
          <p:cNvPr id="7" name="Slide Number Placeholder 6"/>
          <p:cNvSpPr>
            <a:spLocks noGrp="1"/>
          </p:cNvSpPr>
          <p:nvPr>
            <p:ph type="sldNum" sz="quarter" idx="12"/>
          </p:nvPr>
        </p:nvSpPr>
        <p:spPr/>
        <p:txBody>
          <a:bodyPr/>
          <a:lstStyle/>
          <a:p>
            <a:fld id="{CF8A0185-9EE6-43AC-B83F-2CFE9BEC84C0}" type="slidenum">
              <a:rPr lang="zh-TW" altLang="en-US" smtClean="0"/>
              <a:pPr/>
              <a:t>4</a:t>
            </a:fld>
            <a:endParaRPr lang="zh-TW" altLang="en-US" dirty="0"/>
          </a:p>
        </p:txBody>
      </p:sp>
      <p:sp>
        <p:nvSpPr>
          <p:cNvPr id="9" name="Title 8"/>
          <p:cNvSpPr>
            <a:spLocks noGrp="1"/>
          </p:cNvSpPr>
          <p:nvPr>
            <p:ph type="title"/>
          </p:nvPr>
        </p:nvSpPr>
        <p:spPr/>
        <p:txBody>
          <a:bodyPr/>
          <a:lstStyle/>
          <a:p>
            <a:r>
              <a:rPr lang="en-US" dirty="0" smtClean="0"/>
              <a:t>Introduction</a:t>
            </a:r>
            <a:endParaRPr lang="en-GB" dirty="0"/>
          </a:p>
        </p:txBody>
      </p:sp>
      <p:sp>
        <p:nvSpPr>
          <p:cNvPr id="14" name="Rounded Rectangle 13"/>
          <p:cNvSpPr/>
          <p:nvPr/>
        </p:nvSpPr>
        <p:spPr>
          <a:xfrm>
            <a:off x="971550" y="1554544"/>
            <a:ext cx="7143750" cy="63620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indent="0" algn="ctr">
              <a:buNone/>
            </a:pPr>
            <a:r>
              <a:rPr lang="en-US" sz="2200" b="1" dirty="0"/>
              <a:t>What is a Collection?</a:t>
            </a:r>
          </a:p>
        </p:txBody>
      </p:sp>
    </p:spTree>
    <p:extLst>
      <p:ext uri="{BB962C8B-B14F-4D97-AF65-F5344CB8AC3E}">
        <p14:creationId xmlns:p14="http://schemas.microsoft.com/office/powerpoint/2010/main" val="2687290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pPr marL="0" indent="0">
              <a:spcBef>
                <a:spcPts val="1200"/>
              </a:spcBef>
              <a:buNone/>
            </a:pPr>
            <a:r>
              <a:rPr lang="en-GB" dirty="0"/>
              <a:t>Each entry within a </a:t>
            </a:r>
            <a:r>
              <a:rPr lang="en-GB" dirty="0" smtClean="0"/>
              <a:t>collection </a:t>
            </a:r>
            <a:r>
              <a:rPr lang="en-GB" dirty="0"/>
              <a:t>is referred to as an </a:t>
            </a:r>
            <a:r>
              <a:rPr lang="en-GB" b="1" dirty="0" smtClean="0"/>
              <a:t>element</a:t>
            </a:r>
            <a:r>
              <a:rPr lang="en-GB" dirty="0" smtClean="0"/>
              <a:t>.</a:t>
            </a:r>
            <a:endParaRPr lang="en-US" dirty="0" smtClean="0"/>
          </a:p>
          <a:p>
            <a:pPr marL="0" indent="0">
              <a:spcBef>
                <a:spcPts val="1200"/>
              </a:spcBef>
              <a:buNone/>
            </a:pPr>
            <a:endParaRPr lang="en-US" dirty="0"/>
          </a:p>
          <a:p>
            <a:pPr marL="0" indent="0">
              <a:spcBef>
                <a:spcPts val="1200"/>
              </a:spcBef>
              <a:buNone/>
            </a:pPr>
            <a:r>
              <a:rPr lang="en-US" dirty="0"/>
              <a:t>Different </a:t>
            </a:r>
            <a:r>
              <a:rPr lang="en-US" dirty="0" smtClean="0"/>
              <a:t>collection </a:t>
            </a:r>
            <a:r>
              <a:rPr lang="en-US" dirty="0"/>
              <a:t>types have different rules imposed upon </a:t>
            </a:r>
            <a:r>
              <a:rPr lang="en-US" dirty="0" smtClean="0"/>
              <a:t>them:</a:t>
            </a:r>
            <a:endParaRPr lang="en-US" dirty="0"/>
          </a:p>
          <a:p>
            <a:pPr lvl="1">
              <a:spcBef>
                <a:spcPts val="1200"/>
              </a:spcBef>
            </a:pPr>
            <a:r>
              <a:rPr lang="en-US" dirty="0" smtClean="0"/>
              <a:t>Ordering</a:t>
            </a:r>
          </a:p>
          <a:p>
            <a:pPr lvl="1">
              <a:spcBef>
                <a:spcPts val="1200"/>
              </a:spcBef>
            </a:pPr>
            <a:r>
              <a:rPr lang="en-US" dirty="0" smtClean="0"/>
              <a:t>Sorting</a:t>
            </a:r>
          </a:p>
          <a:p>
            <a:pPr lvl="1">
              <a:spcBef>
                <a:spcPts val="1200"/>
              </a:spcBef>
            </a:pPr>
            <a:r>
              <a:rPr lang="en-US" dirty="0" smtClean="0"/>
              <a:t>Retrieving/inserting elements</a:t>
            </a:r>
          </a:p>
        </p:txBody>
      </p:sp>
      <p:sp>
        <p:nvSpPr>
          <p:cNvPr id="7" name="Slide Number Placeholder 6"/>
          <p:cNvSpPr>
            <a:spLocks noGrp="1"/>
          </p:cNvSpPr>
          <p:nvPr>
            <p:ph type="sldNum" sz="quarter" idx="12"/>
          </p:nvPr>
        </p:nvSpPr>
        <p:spPr/>
        <p:txBody>
          <a:bodyPr/>
          <a:lstStyle/>
          <a:p>
            <a:fld id="{CF8A0185-9EE6-43AC-B83F-2CFE9BEC84C0}" type="slidenum">
              <a:rPr lang="zh-TW" altLang="en-US" smtClean="0"/>
              <a:pPr/>
              <a:t>5</a:t>
            </a:fld>
            <a:endParaRPr lang="zh-TW" altLang="en-US" dirty="0"/>
          </a:p>
        </p:txBody>
      </p:sp>
      <p:sp>
        <p:nvSpPr>
          <p:cNvPr id="9" name="Title 8"/>
          <p:cNvSpPr>
            <a:spLocks noGrp="1"/>
          </p:cNvSpPr>
          <p:nvPr>
            <p:ph type="title"/>
          </p:nvPr>
        </p:nvSpPr>
        <p:spPr/>
        <p:txBody>
          <a:bodyPr/>
          <a:lstStyle/>
          <a:p>
            <a:r>
              <a:rPr lang="en-US" dirty="0" smtClean="0"/>
              <a:t>Introduction</a:t>
            </a:r>
            <a:endParaRPr lang="en-GB" dirty="0"/>
          </a:p>
        </p:txBody>
      </p:sp>
    </p:spTree>
    <p:extLst>
      <p:ext uri="{BB962C8B-B14F-4D97-AF65-F5344CB8AC3E}">
        <p14:creationId xmlns:p14="http://schemas.microsoft.com/office/powerpoint/2010/main" val="1722225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a:xfrm>
            <a:off x="457200" y="1325944"/>
            <a:ext cx="5219700" cy="4837112"/>
          </a:xfrm>
        </p:spPr>
        <p:txBody>
          <a:bodyPr/>
          <a:lstStyle/>
          <a:p>
            <a:pPr marL="0" indent="0">
              <a:spcBef>
                <a:spcPts val="1200"/>
              </a:spcBef>
              <a:buNone/>
            </a:pPr>
            <a:r>
              <a:rPr lang="en-US" dirty="0" smtClean="0"/>
              <a:t>A collection may be </a:t>
            </a:r>
            <a:r>
              <a:rPr lang="en-US" b="1" dirty="0" smtClean="0"/>
              <a:t>ordered</a:t>
            </a:r>
            <a:r>
              <a:rPr lang="en-US" dirty="0"/>
              <a:t> </a:t>
            </a:r>
            <a:r>
              <a:rPr lang="en-US" dirty="0" smtClean="0"/>
              <a:t>or </a:t>
            </a:r>
            <a:r>
              <a:rPr lang="en-US" b="1" dirty="0" smtClean="0"/>
              <a:t>unordered</a:t>
            </a:r>
            <a:r>
              <a:rPr lang="en-US" dirty="0" smtClean="0"/>
              <a:t>.</a:t>
            </a:r>
          </a:p>
          <a:p>
            <a:pPr marL="0" indent="0">
              <a:spcBef>
                <a:spcPts val="1200"/>
              </a:spcBef>
              <a:buNone/>
            </a:pPr>
            <a:r>
              <a:rPr lang="en-US" dirty="0" smtClean="0"/>
              <a:t/>
            </a:r>
            <a:br>
              <a:rPr lang="en-US" dirty="0" smtClean="0"/>
            </a:br>
            <a:endParaRPr lang="en-US" dirty="0"/>
          </a:p>
          <a:p>
            <a:pPr>
              <a:spcBef>
                <a:spcPts val="1200"/>
              </a:spcBef>
            </a:pPr>
            <a:r>
              <a:rPr lang="en-US" dirty="0" smtClean="0"/>
              <a:t>In an </a:t>
            </a:r>
            <a:r>
              <a:rPr lang="en-US" b="1" dirty="0" smtClean="0"/>
              <a:t>ordered </a:t>
            </a:r>
            <a:r>
              <a:rPr lang="en-US" dirty="0" smtClean="0"/>
              <a:t>collection, we can iterate over the elements in a specific order.</a:t>
            </a:r>
          </a:p>
          <a:p>
            <a:pPr marL="0" indent="0">
              <a:spcBef>
                <a:spcPts val="1200"/>
              </a:spcBef>
              <a:buNone/>
            </a:pPr>
            <a:endParaRPr lang="en-US" dirty="0" smtClean="0"/>
          </a:p>
          <a:p>
            <a:pPr marL="0" indent="0">
              <a:spcBef>
                <a:spcPts val="1200"/>
              </a:spcBef>
              <a:buNone/>
            </a:pPr>
            <a:endParaRPr lang="en-US" dirty="0"/>
          </a:p>
          <a:p>
            <a:pPr>
              <a:spcBef>
                <a:spcPts val="1200"/>
              </a:spcBef>
            </a:pPr>
            <a:r>
              <a:rPr lang="en-US" dirty="0" smtClean="0"/>
              <a:t>In an </a:t>
            </a:r>
            <a:r>
              <a:rPr lang="en-US" b="1" dirty="0" smtClean="0"/>
              <a:t>unordered </a:t>
            </a:r>
            <a:r>
              <a:rPr lang="en-US" dirty="0" smtClean="0"/>
              <a:t>collection, the elements have no relation to each other.</a:t>
            </a:r>
          </a:p>
        </p:txBody>
      </p:sp>
      <p:sp>
        <p:nvSpPr>
          <p:cNvPr id="7" name="Slide Number Placeholder 6"/>
          <p:cNvSpPr>
            <a:spLocks noGrp="1"/>
          </p:cNvSpPr>
          <p:nvPr>
            <p:ph type="sldNum" sz="quarter" idx="12"/>
          </p:nvPr>
        </p:nvSpPr>
        <p:spPr/>
        <p:txBody>
          <a:bodyPr/>
          <a:lstStyle/>
          <a:p>
            <a:fld id="{CF8A0185-9EE6-43AC-B83F-2CFE9BEC84C0}" type="slidenum">
              <a:rPr lang="zh-TW" altLang="en-US" smtClean="0"/>
              <a:pPr/>
              <a:t>6</a:t>
            </a:fld>
            <a:endParaRPr lang="zh-TW" altLang="en-US" dirty="0"/>
          </a:p>
        </p:txBody>
      </p:sp>
      <p:sp>
        <p:nvSpPr>
          <p:cNvPr id="9" name="Title 8"/>
          <p:cNvSpPr>
            <a:spLocks noGrp="1"/>
          </p:cNvSpPr>
          <p:nvPr>
            <p:ph type="title"/>
          </p:nvPr>
        </p:nvSpPr>
        <p:spPr/>
        <p:txBody>
          <a:bodyPr/>
          <a:lstStyle/>
          <a:p>
            <a:r>
              <a:rPr lang="en-US" dirty="0" smtClean="0"/>
              <a:t>Ordered Collections</a:t>
            </a:r>
            <a:endParaRPr lang="en-GB" dirty="0"/>
          </a:p>
        </p:txBody>
      </p:sp>
      <p:cxnSp>
        <p:nvCxnSpPr>
          <p:cNvPr id="15" name="Shape 13"/>
          <p:cNvCxnSpPr>
            <a:stCxn id="13" idx="3"/>
            <a:endCxn id="14" idx="1"/>
          </p:cNvCxnSpPr>
          <p:nvPr/>
        </p:nvCxnSpPr>
        <p:spPr>
          <a:xfrm flipH="1">
            <a:off x="6897685" y="2426494"/>
            <a:ext cx="71437" cy="501650"/>
          </a:xfrm>
          <a:prstGeom prst="bentConnector5">
            <a:avLst>
              <a:gd name="adj1" fmla="val -319998"/>
              <a:gd name="adj2" fmla="val 50000"/>
              <a:gd name="adj3" fmla="val 419998"/>
            </a:avLst>
          </a:prstGeom>
          <a:ln>
            <a:tailEnd type="arrow"/>
          </a:ln>
        </p:spPr>
        <p:style>
          <a:lnRef idx="2">
            <a:schemeClr val="dk1"/>
          </a:lnRef>
          <a:fillRef idx="0">
            <a:schemeClr val="dk1"/>
          </a:fillRef>
          <a:effectRef idx="1">
            <a:schemeClr val="dk1"/>
          </a:effectRef>
          <a:fontRef idx="minor">
            <a:schemeClr val="tx1"/>
          </a:fontRef>
        </p:style>
      </p:cxnSp>
      <p:cxnSp>
        <p:nvCxnSpPr>
          <p:cNvPr id="16" name="Shape 15"/>
          <p:cNvCxnSpPr>
            <a:stCxn id="14" idx="3"/>
          </p:cNvCxnSpPr>
          <p:nvPr/>
        </p:nvCxnSpPr>
        <p:spPr>
          <a:xfrm flipH="1">
            <a:off x="7254872" y="2928144"/>
            <a:ext cx="71438" cy="500062"/>
          </a:xfrm>
          <a:prstGeom prst="bentConnector5">
            <a:avLst>
              <a:gd name="adj1" fmla="val -319998"/>
              <a:gd name="adj2" fmla="val 50000"/>
              <a:gd name="adj3" fmla="val 419998"/>
            </a:avLst>
          </a:prstGeom>
          <a:ln>
            <a:tailEnd type="arrow"/>
          </a:ln>
        </p:spPr>
        <p:style>
          <a:lnRef idx="2">
            <a:schemeClr val="dk1"/>
          </a:lnRef>
          <a:fillRef idx="0">
            <a:schemeClr val="dk1"/>
          </a:fillRef>
          <a:effectRef idx="1">
            <a:schemeClr val="dk1"/>
          </a:effectRef>
          <a:fontRef idx="minor">
            <a:schemeClr val="tx1"/>
          </a:fontRef>
        </p:style>
      </p:cxnSp>
      <p:sp>
        <p:nvSpPr>
          <p:cNvPr id="8" name="Rectangle 7"/>
          <p:cNvSpPr/>
          <p:nvPr/>
        </p:nvSpPr>
        <p:spPr>
          <a:xfrm>
            <a:off x="7268366" y="3248818"/>
            <a:ext cx="428625" cy="3571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a:xfrm>
            <a:off x="6540497" y="2248694"/>
            <a:ext cx="428625" cy="3571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Rectangle 13"/>
          <p:cNvSpPr/>
          <p:nvPr/>
        </p:nvSpPr>
        <p:spPr>
          <a:xfrm>
            <a:off x="6897685" y="2748756"/>
            <a:ext cx="428625" cy="3571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2" name="Cloud 21"/>
          <p:cNvSpPr/>
          <p:nvPr/>
        </p:nvSpPr>
        <p:spPr>
          <a:xfrm>
            <a:off x="6242047" y="4187825"/>
            <a:ext cx="2000250" cy="1163638"/>
          </a:xfrm>
          <a:prstGeom prst="cloud">
            <a:avLst/>
          </a:prstGeom>
        </p:spPr>
        <p:style>
          <a:lnRef idx="1">
            <a:schemeClr val="dk1"/>
          </a:lnRef>
          <a:fillRef idx="3">
            <a:schemeClr val="dk1"/>
          </a:fillRef>
          <a:effectRef idx="2">
            <a:schemeClr val="dk1"/>
          </a:effectRef>
          <a:fontRef idx="minor">
            <a:schemeClr val="lt1"/>
          </a:fontRef>
        </p:style>
        <p:txBody>
          <a:bodyPr anchor="ctr"/>
          <a:lstStyle/>
          <a:p>
            <a:pPr algn="ctr">
              <a:defRPr/>
            </a:pPr>
            <a:endParaRPr lang="en-US"/>
          </a:p>
        </p:txBody>
      </p:sp>
      <p:sp>
        <p:nvSpPr>
          <p:cNvPr id="23" name="Oval 22"/>
          <p:cNvSpPr/>
          <p:nvPr/>
        </p:nvSpPr>
        <p:spPr>
          <a:xfrm>
            <a:off x="6555573" y="4626769"/>
            <a:ext cx="285750" cy="2857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Oval 23"/>
          <p:cNvSpPr/>
          <p:nvPr/>
        </p:nvSpPr>
        <p:spPr>
          <a:xfrm>
            <a:off x="7127073" y="4483894"/>
            <a:ext cx="285750" cy="2857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Oval 24"/>
          <p:cNvSpPr/>
          <p:nvPr/>
        </p:nvSpPr>
        <p:spPr>
          <a:xfrm>
            <a:off x="6984198" y="4841082"/>
            <a:ext cx="285750" cy="2857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Oval 25"/>
          <p:cNvSpPr/>
          <p:nvPr/>
        </p:nvSpPr>
        <p:spPr>
          <a:xfrm>
            <a:off x="7627136" y="4412457"/>
            <a:ext cx="285750" cy="2857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990965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pPr marL="0" indent="0">
              <a:spcBef>
                <a:spcPts val="1200"/>
              </a:spcBef>
              <a:buNone/>
            </a:pPr>
            <a:r>
              <a:rPr lang="en-US" dirty="0" smtClean="0"/>
              <a:t>Ordered collections may be </a:t>
            </a:r>
            <a:r>
              <a:rPr lang="en-US" b="1" dirty="0" smtClean="0"/>
              <a:t>sorted</a:t>
            </a:r>
            <a:r>
              <a:rPr lang="en-US" dirty="0" smtClean="0"/>
              <a:t> or </a:t>
            </a:r>
            <a:r>
              <a:rPr lang="en-US" b="1" dirty="0" smtClean="0"/>
              <a:t>unsorted</a:t>
            </a:r>
            <a:r>
              <a:rPr lang="en-US" dirty="0" smtClean="0"/>
              <a:t>.</a:t>
            </a:r>
          </a:p>
          <a:p>
            <a:pPr marL="0" indent="0">
              <a:spcBef>
                <a:spcPts val="1200"/>
              </a:spcBef>
              <a:buNone/>
            </a:pPr>
            <a:endParaRPr lang="en-US" b="1" dirty="0"/>
          </a:p>
          <a:p>
            <a:pPr>
              <a:spcBef>
                <a:spcPts val="1200"/>
              </a:spcBef>
            </a:pPr>
            <a:r>
              <a:rPr lang="en-US" dirty="0" smtClean="0"/>
              <a:t>A</a:t>
            </a:r>
            <a:r>
              <a:rPr lang="en-US" b="1" dirty="0" smtClean="0"/>
              <a:t> sorted </a:t>
            </a:r>
            <a:r>
              <a:rPr lang="en-US" dirty="0" smtClean="0"/>
              <a:t>collection is ordered according to some rule imposed by the element content. </a:t>
            </a:r>
          </a:p>
          <a:p>
            <a:pPr lvl="1">
              <a:spcBef>
                <a:spcPts val="1200"/>
              </a:spcBef>
            </a:pPr>
            <a:r>
              <a:rPr lang="en-US" dirty="0" smtClean="0"/>
              <a:t>It maintains its sorted state as elements are inserted and removed</a:t>
            </a:r>
          </a:p>
          <a:p>
            <a:pPr marL="0" indent="0">
              <a:spcBef>
                <a:spcPts val="1200"/>
              </a:spcBef>
              <a:buNone/>
            </a:pPr>
            <a:endParaRPr lang="en-US" dirty="0" smtClean="0"/>
          </a:p>
          <a:p>
            <a:pPr>
              <a:spcBef>
                <a:spcPts val="1200"/>
              </a:spcBef>
            </a:pPr>
            <a:r>
              <a:rPr lang="en-US" dirty="0" smtClean="0"/>
              <a:t>An </a:t>
            </a:r>
            <a:r>
              <a:rPr lang="en-US" b="1" dirty="0" smtClean="0"/>
              <a:t>unsorted</a:t>
            </a:r>
            <a:r>
              <a:rPr lang="en-US" dirty="0" smtClean="0"/>
              <a:t> ordered collection is ordered in a way that has no relation to the element content.</a:t>
            </a:r>
          </a:p>
        </p:txBody>
      </p:sp>
      <p:sp>
        <p:nvSpPr>
          <p:cNvPr id="7" name="Slide Number Placeholder 6"/>
          <p:cNvSpPr>
            <a:spLocks noGrp="1"/>
          </p:cNvSpPr>
          <p:nvPr>
            <p:ph type="sldNum" sz="quarter" idx="12"/>
          </p:nvPr>
        </p:nvSpPr>
        <p:spPr/>
        <p:txBody>
          <a:bodyPr/>
          <a:lstStyle/>
          <a:p>
            <a:fld id="{CF8A0185-9EE6-43AC-B83F-2CFE9BEC84C0}" type="slidenum">
              <a:rPr lang="zh-TW" altLang="en-US" smtClean="0"/>
              <a:pPr/>
              <a:t>7</a:t>
            </a:fld>
            <a:endParaRPr lang="zh-TW" altLang="en-US" dirty="0"/>
          </a:p>
        </p:txBody>
      </p:sp>
      <p:sp>
        <p:nvSpPr>
          <p:cNvPr id="9" name="Title 8"/>
          <p:cNvSpPr>
            <a:spLocks noGrp="1"/>
          </p:cNvSpPr>
          <p:nvPr>
            <p:ph type="title"/>
          </p:nvPr>
        </p:nvSpPr>
        <p:spPr/>
        <p:txBody>
          <a:bodyPr/>
          <a:lstStyle/>
          <a:p>
            <a:r>
              <a:rPr lang="en-US" dirty="0" smtClean="0"/>
              <a:t>Sorted Collections</a:t>
            </a:r>
            <a:endParaRPr lang="en-GB" dirty="0"/>
          </a:p>
        </p:txBody>
      </p:sp>
    </p:spTree>
    <p:extLst>
      <p:ext uri="{BB962C8B-B14F-4D97-AF65-F5344CB8AC3E}">
        <p14:creationId xmlns:p14="http://schemas.microsoft.com/office/powerpoint/2010/main" val="3703780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685523" y="2644259"/>
            <a:ext cx="7772677" cy="578882"/>
          </a:xfrm>
        </p:spPr>
        <p:txBody>
          <a:bodyPr/>
          <a:lstStyle/>
          <a:p>
            <a:r>
              <a:rPr lang="en-US" dirty="0"/>
              <a:t>Interfaces and Classes</a:t>
            </a:r>
            <a:endParaRPr lang="en-GB" dirty="0"/>
          </a:p>
        </p:txBody>
      </p:sp>
      <p:sp>
        <p:nvSpPr>
          <p:cNvPr id="10" name="Text Placeholder 9"/>
          <p:cNvSpPr>
            <a:spLocks noGrp="1"/>
          </p:cNvSpPr>
          <p:nvPr>
            <p:ph type="body" sz="quarter" idx="14"/>
          </p:nvPr>
        </p:nvSpPr>
        <p:spPr>
          <a:xfrm>
            <a:off x="685523" y="1867019"/>
            <a:ext cx="7772677" cy="578882"/>
          </a:xfrm>
        </p:spPr>
        <p:txBody>
          <a:bodyPr/>
          <a:lstStyle/>
          <a:p>
            <a:r>
              <a:rPr lang="en-US" dirty="0" smtClean="0"/>
              <a:t>Introduction</a:t>
            </a:r>
            <a:endParaRPr lang="en-GB" dirty="0"/>
          </a:p>
        </p:txBody>
      </p:sp>
      <p:sp>
        <p:nvSpPr>
          <p:cNvPr id="11" name="Text Placeholder 10"/>
          <p:cNvSpPr>
            <a:spLocks noGrp="1"/>
          </p:cNvSpPr>
          <p:nvPr>
            <p:ph type="body" sz="quarter" idx="15"/>
          </p:nvPr>
        </p:nvSpPr>
        <p:spPr>
          <a:xfrm>
            <a:off x="694592" y="3448050"/>
            <a:ext cx="7772677" cy="578882"/>
          </a:xfrm>
        </p:spPr>
        <p:txBody>
          <a:bodyPr/>
          <a:lstStyle/>
          <a:p>
            <a:r>
              <a:rPr lang="en-US" dirty="0" err="1"/>
              <a:t>hashCode</a:t>
            </a:r>
            <a:r>
              <a:rPr lang="en-US" dirty="0"/>
              <a:t>() and equals</a:t>
            </a:r>
            <a:r>
              <a:rPr lang="en-US" dirty="0" smtClean="0"/>
              <a:t>()</a:t>
            </a:r>
            <a:endParaRPr lang="en-GB" dirty="0"/>
          </a:p>
        </p:txBody>
      </p:sp>
      <p:sp>
        <p:nvSpPr>
          <p:cNvPr id="12" name="Text Placeholder 11"/>
          <p:cNvSpPr>
            <a:spLocks noGrp="1"/>
          </p:cNvSpPr>
          <p:nvPr>
            <p:ph type="body" sz="quarter" idx="16"/>
          </p:nvPr>
        </p:nvSpPr>
        <p:spPr/>
        <p:txBody>
          <a:bodyPr/>
          <a:lstStyle/>
          <a:p>
            <a:r>
              <a:rPr lang="en-US" dirty="0"/>
              <a:t>Comparisons</a:t>
            </a:r>
            <a:endParaRPr lang="en-GB" dirty="0"/>
          </a:p>
        </p:txBody>
      </p:sp>
      <p:sp>
        <p:nvSpPr>
          <p:cNvPr id="13" name="Text Placeholder 12"/>
          <p:cNvSpPr>
            <a:spLocks noGrp="1"/>
          </p:cNvSpPr>
          <p:nvPr>
            <p:ph type="body" sz="quarter" idx="17"/>
          </p:nvPr>
        </p:nvSpPr>
        <p:spPr>
          <a:xfrm>
            <a:off x="694592" y="5086350"/>
            <a:ext cx="7772677" cy="578882"/>
          </a:xfrm>
        </p:spPr>
        <p:txBody>
          <a:bodyPr/>
          <a:lstStyle/>
          <a:p>
            <a:r>
              <a:rPr lang="en-US" dirty="0" smtClean="0"/>
              <a:t>Utilities</a:t>
            </a:r>
            <a:endParaRPr lang="en-GB" dirty="0"/>
          </a:p>
        </p:txBody>
      </p:sp>
      <p:sp>
        <p:nvSpPr>
          <p:cNvPr id="7" name="Slide Number Placeholder 6"/>
          <p:cNvSpPr>
            <a:spLocks noGrp="1"/>
          </p:cNvSpPr>
          <p:nvPr>
            <p:ph type="sldNum" sz="quarter" idx="18"/>
          </p:nvPr>
        </p:nvSpPr>
        <p:spPr/>
        <p:txBody>
          <a:bodyPr/>
          <a:lstStyle/>
          <a:p>
            <a:fld id="{CF8A0185-9EE6-43AC-B83F-2CFE9BEC84C0}" type="slidenum">
              <a:rPr lang="zh-TW" altLang="en-US" smtClean="0"/>
              <a:pPr/>
              <a:t>8</a:t>
            </a:fld>
            <a:endParaRPr lang="zh-TW" altLang="en-US"/>
          </a:p>
        </p:txBody>
      </p:sp>
      <p:sp>
        <p:nvSpPr>
          <p:cNvPr id="8" name="Title 7"/>
          <p:cNvSpPr>
            <a:spLocks noGrp="1"/>
          </p:cNvSpPr>
          <p:nvPr>
            <p:ph type="title"/>
          </p:nvPr>
        </p:nvSpPr>
        <p:spPr/>
        <p:txBody>
          <a:bodyPr/>
          <a:lstStyle/>
          <a:p>
            <a:r>
              <a:rPr lang="en-GB" altLang="en-US" dirty="0">
                <a:latin typeface="Arial" pitchFamily="34" charset="0"/>
              </a:rPr>
              <a:t>Collections</a:t>
            </a:r>
            <a:endParaRPr lang="en-GB" dirty="0"/>
          </a:p>
        </p:txBody>
      </p:sp>
    </p:spTree>
    <p:extLst>
      <p:ext uri="{BB962C8B-B14F-4D97-AF65-F5344CB8AC3E}">
        <p14:creationId xmlns:p14="http://schemas.microsoft.com/office/powerpoint/2010/main" val="288467843"/>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F8A0185-9EE6-43AC-B83F-2CFE9BEC84C0}" type="slidenum">
              <a:rPr lang="zh-TW" altLang="en-US" smtClean="0"/>
              <a:pPr/>
              <a:t>9</a:t>
            </a:fld>
            <a:endParaRPr lang="zh-TW" altLang="en-US"/>
          </a:p>
        </p:txBody>
      </p:sp>
      <p:sp>
        <p:nvSpPr>
          <p:cNvPr id="9" name="Title 8"/>
          <p:cNvSpPr>
            <a:spLocks noGrp="1"/>
          </p:cNvSpPr>
          <p:nvPr>
            <p:ph type="title"/>
          </p:nvPr>
        </p:nvSpPr>
        <p:spPr>
          <a:xfrm>
            <a:off x="444500" y="641350"/>
            <a:ext cx="8229600" cy="415925"/>
          </a:xfrm>
        </p:spPr>
        <p:txBody>
          <a:bodyPr/>
          <a:lstStyle/>
          <a:p>
            <a:r>
              <a:rPr lang="en-US" dirty="0" smtClean="0"/>
              <a:t>The Collection Interface</a:t>
            </a:r>
            <a:endParaRPr lang="en-GB" dirty="0"/>
          </a:p>
        </p:txBody>
      </p:sp>
      <p:cxnSp>
        <p:nvCxnSpPr>
          <p:cNvPr id="15" name="Straight Arrow Connector 14"/>
          <p:cNvCxnSpPr/>
          <p:nvPr/>
        </p:nvCxnSpPr>
        <p:spPr>
          <a:xfrm flipV="1">
            <a:off x="2857500" y="2348364"/>
            <a:ext cx="714610" cy="547236"/>
          </a:xfrm>
          <a:prstGeom prst="straightConnector1">
            <a:avLst/>
          </a:prstGeom>
          <a:ln>
            <a:headEnd type="none"/>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V="1">
            <a:off x="4506853" y="2348364"/>
            <a:ext cx="0" cy="509136"/>
          </a:xfrm>
          <a:prstGeom prst="straightConnector1">
            <a:avLst/>
          </a:prstGeom>
          <a:ln>
            <a:headEnd type="none"/>
            <a:tailEnd type="triangle"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H="1" flipV="1">
            <a:off x="5456356" y="2348364"/>
            <a:ext cx="677744" cy="534536"/>
          </a:xfrm>
          <a:prstGeom prst="straightConnector1">
            <a:avLst/>
          </a:prstGeom>
          <a:ln>
            <a:headEnd type="none"/>
            <a:tailEnd type="triangle" w="lg" len="lg"/>
          </a:ln>
        </p:spPr>
        <p:style>
          <a:lnRef idx="3">
            <a:schemeClr val="dk1"/>
          </a:lnRef>
          <a:fillRef idx="0">
            <a:schemeClr val="dk1"/>
          </a:fillRef>
          <a:effectRef idx="2">
            <a:schemeClr val="dk1"/>
          </a:effectRef>
          <a:fontRef idx="minor">
            <a:schemeClr val="tx1"/>
          </a:fontRef>
        </p:style>
      </p:cxnSp>
      <p:sp>
        <p:nvSpPr>
          <p:cNvPr id="18" name="Rounded Rectangle 17"/>
          <p:cNvSpPr/>
          <p:nvPr/>
        </p:nvSpPr>
        <p:spPr>
          <a:xfrm>
            <a:off x="3572110" y="1444558"/>
            <a:ext cx="1892300" cy="88370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b="1" dirty="0">
                <a:solidFill>
                  <a:sysClr val="windowText" lastClr="000000"/>
                </a:solidFill>
              </a:rPr>
              <a:t>&lt;&lt;interface&gt;&gt;</a:t>
            </a:r>
          </a:p>
          <a:p>
            <a:pPr algn="ctr"/>
            <a:r>
              <a:rPr lang="en-GB" b="1" dirty="0">
                <a:solidFill>
                  <a:sysClr val="windowText" lastClr="000000"/>
                </a:solidFill>
              </a:rPr>
              <a:t>Collection</a:t>
            </a:r>
          </a:p>
        </p:txBody>
      </p:sp>
      <p:sp>
        <p:nvSpPr>
          <p:cNvPr id="19" name="Rounded Rectangle 18"/>
          <p:cNvSpPr/>
          <p:nvPr/>
        </p:nvSpPr>
        <p:spPr>
          <a:xfrm>
            <a:off x="1054100" y="2857500"/>
            <a:ext cx="1892300" cy="88370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b="1" dirty="0">
                <a:solidFill>
                  <a:sysClr val="windowText" lastClr="000000"/>
                </a:solidFill>
              </a:rPr>
              <a:t>&lt;&lt;interface&gt;&gt;</a:t>
            </a:r>
          </a:p>
          <a:p>
            <a:pPr algn="ctr"/>
            <a:r>
              <a:rPr lang="en-GB" b="1" dirty="0">
                <a:solidFill>
                  <a:sysClr val="windowText" lastClr="000000"/>
                </a:solidFill>
              </a:rPr>
              <a:t>List</a:t>
            </a:r>
          </a:p>
        </p:txBody>
      </p:sp>
      <p:sp>
        <p:nvSpPr>
          <p:cNvPr id="20" name="Rounded Rectangle 19"/>
          <p:cNvSpPr/>
          <p:nvPr/>
        </p:nvSpPr>
        <p:spPr>
          <a:xfrm>
            <a:off x="3560703" y="2857500"/>
            <a:ext cx="1892300" cy="88370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b="1" dirty="0">
                <a:solidFill>
                  <a:sysClr val="windowText" lastClr="000000"/>
                </a:solidFill>
              </a:rPr>
              <a:t>&lt;&lt;interface&gt;&gt;</a:t>
            </a:r>
          </a:p>
          <a:p>
            <a:pPr algn="ctr"/>
            <a:r>
              <a:rPr lang="en-GB" b="1" dirty="0">
                <a:solidFill>
                  <a:sysClr val="windowText" lastClr="000000"/>
                </a:solidFill>
              </a:rPr>
              <a:t>Queue</a:t>
            </a:r>
          </a:p>
        </p:txBody>
      </p:sp>
      <p:sp>
        <p:nvSpPr>
          <p:cNvPr id="21" name="Rounded Rectangle 20"/>
          <p:cNvSpPr/>
          <p:nvPr/>
        </p:nvSpPr>
        <p:spPr>
          <a:xfrm>
            <a:off x="6051550" y="2844798"/>
            <a:ext cx="1892300" cy="88370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b="1" dirty="0">
                <a:solidFill>
                  <a:sysClr val="windowText" lastClr="000000"/>
                </a:solidFill>
              </a:rPr>
              <a:t>&lt;&lt;interface&gt;&gt;</a:t>
            </a:r>
          </a:p>
          <a:p>
            <a:pPr algn="ctr"/>
            <a:r>
              <a:rPr lang="en-GB" b="1" dirty="0">
                <a:solidFill>
                  <a:sysClr val="windowText" lastClr="000000"/>
                </a:solidFill>
              </a:rPr>
              <a:t>Set</a:t>
            </a:r>
          </a:p>
        </p:txBody>
      </p:sp>
      <p:sp>
        <p:nvSpPr>
          <p:cNvPr id="35" name="Text Placeholder 9"/>
          <p:cNvSpPr>
            <a:spLocks noGrp="1"/>
          </p:cNvSpPr>
          <p:nvPr>
            <p:ph type="body" sz="quarter" idx="11"/>
          </p:nvPr>
        </p:nvSpPr>
        <p:spPr>
          <a:xfrm>
            <a:off x="457200" y="4343400"/>
            <a:ext cx="8229600" cy="1819656"/>
          </a:xfrm>
        </p:spPr>
        <p:txBody>
          <a:bodyPr/>
          <a:lstStyle/>
          <a:p>
            <a:pPr marL="0" indent="0">
              <a:spcBef>
                <a:spcPts val="1200"/>
              </a:spcBef>
              <a:buNone/>
            </a:pPr>
            <a:r>
              <a:rPr lang="en-US" dirty="0" smtClean="0"/>
              <a:t>The </a:t>
            </a:r>
            <a:r>
              <a:rPr lang="en-US" b="1" dirty="0" smtClean="0"/>
              <a:t>Collection</a:t>
            </a:r>
            <a:r>
              <a:rPr lang="en-US" dirty="0" smtClean="0"/>
              <a:t> interface is the root of the </a:t>
            </a:r>
            <a:r>
              <a:rPr lang="en-US" i="1" dirty="0" smtClean="0"/>
              <a:t>collection hierarchy. </a:t>
            </a:r>
          </a:p>
          <a:p>
            <a:pPr marL="0" indent="0">
              <a:spcBef>
                <a:spcPts val="1200"/>
              </a:spcBef>
              <a:buNone/>
            </a:pPr>
            <a:r>
              <a:rPr lang="en-US" dirty="0" smtClean="0"/>
              <a:t>It defines basic operations such as add() and remove().</a:t>
            </a:r>
            <a:br>
              <a:rPr lang="en-US" dirty="0" smtClean="0"/>
            </a:br>
            <a:endParaRPr lang="en-US" dirty="0"/>
          </a:p>
          <a:p>
            <a:pPr marL="0" indent="0">
              <a:spcBef>
                <a:spcPts val="1200"/>
              </a:spcBef>
              <a:buNone/>
            </a:pPr>
            <a:r>
              <a:rPr lang="en-US" dirty="0" smtClean="0"/>
              <a:t>Three key interfaces extend it: </a:t>
            </a:r>
            <a:r>
              <a:rPr lang="en-US" b="1" dirty="0" smtClean="0"/>
              <a:t>List</a:t>
            </a:r>
            <a:r>
              <a:rPr lang="en-US" dirty="0" smtClean="0"/>
              <a:t>, </a:t>
            </a:r>
            <a:r>
              <a:rPr lang="en-US" b="1" dirty="0" smtClean="0"/>
              <a:t>Queue</a:t>
            </a:r>
            <a:r>
              <a:rPr lang="en-US" dirty="0" smtClean="0"/>
              <a:t>, and </a:t>
            </a:r>
            <a:r>
              <a:rPr lang="en-US" b="1" dirty="0" smtClean="0"/>
              <a:t>Set</a:t>
            </a:r>
            <a:r>
              <a:rPr lang="en-US" dirty="0" smtClean="0"/>
              <a:t>.</a:t>
            </a:r>
          </a:p>
          <a:p>
            <a:pPr marL="0" indent="0">
              <a:spcBef>
                <a:spcPts val="1200"/>
              </a:spcBef>
              <a:buNone/>
            </a:pPr>
            <a:endParaRPr lang="en-US" dirty="0" smtClean="0"/>
          </a:p>
        </p:txBody>
      </p:sp>
    </p:spTree>
    <p:extLst>
      <p:ext uri="{BB962C8B-B14F-4D97-AF65-F5344CB8AC3E}">
        <p14:creationId xmlns:p14="http://schemas.microsoft.com/office/powerpoint/2010/main" val="77713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a:bodyPr>
      <a:lstStyle>
        <a:defPPr>
          <a:buFont typeface="Arial" panose="020B0604020202020204" pitchFamily="34" charset="0"/>
          <a:buChar char="•"/>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p:properties xmlns:p="http://schemas.microsoft.com/office/2006/metadata/properties" xmlns:xsi="http://www.w3.org/2001/XMLSchema-instance" xmlns:pc="http://schemas.microsoft.com/office/infopath/2007/PartnerControls"><documentManagement><Document_x0020_Type xmlns="$ListId:Shared Documents;">Slide Decks</Document_x0020_Type><Week xmlns="$ListId:Shared Documents;">03</Week><RestrictedToTheseUsers xmlns="$ListId:Shared Documents;"><UserInfo><DisplayName></DisplayName><AccountId xsi:nil="true"></AccountId><AccountType/></UserInfo></RestrictedToTheseUsers><Module xmlns="$ListId:Shared Documents;">02 - OOD Week 2</Module><Language xmlns="f7c81f6c-9744-46f1-8649-1f77e3ad5d93">  </Language></documentManagement></p:properties>
</file>

<file path=customXml/item3.xml><?xml version="1.0" encoding="utf-8"?><ct:contentTypeSchema ct:_="" ma:_="" ma:contentTypeName="Document" ma:contentTypeID="0x0101000B60AC2B8594D94098D971BC50F68257" ma:contentTypeVersion="3" ma:contentTypeDescription="Create a new document." ma:contentTypeScope="" ma:versionID="5b91e227e0f7bc5680fb577b20d6e29d" xmlns:ct="http://schemas.microsoft.com/office/2006/metadata/contentType" xmlns:ma="http://schemas.microsoft.com/office/2006/metadata/properties/metaAttributes">
<xsd:schema targetNamespace="http://schemas.microsoft.com/office/2006/metadata/properties" ma:root="true" ma:fieldsID="040b0d6bb80e0778c669dd94cb0a78f4" ns2:_="" ns3:_="" xmlns:xsd="http://www.w3.org/2001/XMLSchema" xmlns:xs="http://www.w3.org/2001/XMLSchema" xmlns:p="http://schemas.microsoft.com/office/2006/metadata/properties" xmlns:ns2="$ListId:Shared Documents;" xmlns:ns3="f7c81f6c-9744-46f1-8649-1f77e3ad5d93">
<xsd:import namespace="$ListId:Shared Documents;"/>
<xsd:import namespace="f7c81f6c-9744-46f1-8649-1f77e3ad5d93"/>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Language"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xsd:simpleType>
<xsd:restriction base="dms:Choice">
<xsd:enumeration valu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xsd:simpleType>
<xsd:restriction base="dms:Choice">
<xsd:enumeration value="Course Setup"/>
<xsd:enumeration value="Course Planning"/>
<xsd:enumeration value="Exams"/>
<xsd:enumeration value="Exercises"/>
<xsd:enumeration value="Handouts"/>
<xsd:enumeration value="Manuals"/>
<xsd:enumeration value="Other"/>
<xsd:enumeration value="Projects"/>
<xsd:enumeration value="Recommended Reading"/>
<xsd:enumeration value="Resources"/>
<xsd:enumeration value="Slide Decks"/>
<xsd:enumeration value="Trainer Checklist"/>
<xsd:enumeration value="Trainer Guide"/>
<xsd:enumeration value="Trainer Overview"/>
<xsd:enumeration value="Walkthrough"/>
</xsd:restriction>
</xsd:simpleType>
</xsd:element>
<xsd:element name="Module" ma:index="11" nillable="true" ma:displayName="Module" ma:format="Dropdown" ma:indexed="true" ma:internalName="Module">
<xsd:simpleType>
<xsd:restriction base="dms:Choice">
<xsd:enumeration value="00 - General"/>
<xsd:enumeration value="01 - OOD Week 1"/>
<xsd:enumeration value="02 - OOD Week 2"/>
<xsd:enumeration value="03 - OOD Week 3"/>
<xsd:enumeration value="04 - Common Dev Archive"/>
</xsd:restriction>
</xsd:simpleType>
</xsd:element>
</xsd:schema>
<xsd:schema targetNamespace="f7c81f6c-9744-46f1-8649-1f77e3ad5d93"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Language" ma:index="14" nillable="true" ma:displayName="Language" ma:default="  " ma:format="Dropdown" ma:internalName="Language">
<xsd:simpleType>
<xsd:restriction base="dms:Choice">
<xsd:enumeration value="Java"/>
<xsd:enumeration value="C#"/>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4.xml><?xml version="1.0" encoding="utf-8"?>
<?mso-contentType ?>
<customXsn xmlns="http://schemas.microsoft.com/office/2006/metadata/customXsn">
  <xsnLocation/>
  <cached>False</cached>
  <openByDefault>False</openByDefault>
  <xsnScope>http://spsbtn001/academy/learning/commondevelopment/Shared Documents</xsnScope>
</customXsn>
</file>

<file path=customXml/itemProps1.xml><?xml version="1.0" encoding="utf-8"?>
<ds:datastoreItem xmlns:ds="http://schemas.openxmlformats.org/officeDocument/2006/customXml" ds:itemID="{B7D1E994-F46B-4665-921F-F06B7531F22A}"/>
</file>

<file path=customXml/itemProps2.xml><?xml version="1.0" encoding="utf-8"?>
<ds:datastoreItem xmlns:ds="http://schemas.openxmlformats.org/officeDocument/2006/customXml" ds:itemID="{4D8B4E37-5EE3-476F-B0F9-0B805D75F9A8}"/>
</file>

<file path=customXml/itemProps3.xml><?xml version="1.0" encoding="utf-8"?>
<ds:datastoreItem xmlns:ds="http://schemas.openxmlformats.org/officeDocument/2006/customXml" ds:itemID="{FFFB0670-23EB-40B6-8E4C-BB97621BC9BD}"/>
</file>

<file path=customXml/itemProps4.xml><?xml version="1.0" encoding="utf-8"?>
<ds:datastoreItem xmlns:ds="http://schemas.openxmlformats.org/officeDocument/2006/customXml" ds:itemID="{F3D42DE3-F363-49D8-998C-5A046103BB14}"/>
</file>

<file path=docProps/app.xml><?xml version="1.0" encoding="utf-8"?>
<Properties xmlns="http://schemas.openxmlformats.org/officeDocument/2006/extended-properties" xmlns:vt="http://schemas.openxmlformats.org/officeDocument/2006/docPropsVTypes">
  <Template/>
  <TotalTime>1891</TotalTime>
  <Words>1851</Words>
  <Application>Microsoft Office PowerPoint</Application>
  <PresentationFormat>On-screen Show (4:3)</PresentationFormat>
  <Paragraphs>505</Paragraphs>
  <Slides>33</Slides>
  <Notes>17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Collections</vt:lpstr>
      <vt:lpstr>Introduction</vt:lpstr>
      <vt:lpstr>Introduction</vt:lpstr>
      <vt:lpstr>Ordered Collections</vt:lpstr>
      <vt:lpstr>Sorted Collections</vt:lpstr>
      <vt:lpstr>Collections</vt:lpstr>
      <vt:lpstr>The Collection Interface</vt:lpstr>
      <vt:lpstr>The Collection Interface</vt:lpstr>
      <vt:lpstr>The List Interface</vt:lpstr>
      <vt:lpstr>List Implementations</vt:lpstr>
      <vt:lpstr>The Queue Interface</vt:lpstr>
      <vt:lpstr>Queue Implementations</vt:lpstr>
      <vt:lpstr>The Set Interface</vt:lpstr>
      <vt:lpstr>Set Implementations</vt:lpstr>
      <vt:lpstr>The Map Interface</vt:lpstr>
      <vt:lpstr>Map Implementations</vt:lpstr>
      <vt:lpstr>Ordered and Sorted</vt:lpstr>
      <vt:lpstr>Collections</vt:lpstr>
      <vt:lpstr>public boolean equals(Object obj)</vt:lpstr>
      <vt:lpstr>hashCode()</vt:lpstr>
      <vt:lpstr>Hashed Collections</vt:lpstr>
      <vt:lpstr>Collections</vt:lpstr>
      <vt:lpstr>Comparisons</vt:lpstr>
      <vt:lpstr>Comparable</vt:lpstr>
      <vt:lpstr>Comparable</vt:lpstr>
      <vt:lpstr>Comparator</vt:lpstr>
      <vt:lpstr>Comparator</vt:lpstr>
      <vt:lpstr>Collections</vt:lpstr>
      <vt:lpstr>Collections Class</vt:lpstr>
      <vt:lpstr>Module Review</vt:lpstr>
      <vt:lpstr>PowerPoint Presentation</vt:lpstr>
    </vt:vector>
  </TitlesOfParts>
  <Company>FDM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Billy McCarthy</dc:creator>
  <cp:lastModifiedBy>LocalAdmin</cp:lastModifiedBy>
  <cp:revision>183</cp:revision>
  <dcterms:created xsi:type="dcterms:W3CDTF">2014-07-24T14:31:20Z</dcterms:created>
  <dcterms:modified xsi:type="dcterms:W3CDTF">2015-09-02T16:11:55Z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
  </property>
  <property fmtid="{D5CDD505-2E9C-101B-9397-08002B2CF9AE}" pid="3" name="ContentTypeId">
    <vt:lpwstr>0x0101000B60AC2B8594D94098D971BC50F68257</vt:lpwstr>
  </property>
  <property fmtid="{D5CDD505-2E9C-101B-9397-08002B2CF9AE}" pid="4" name="ItemRetentionFormula">
    <vt:lpwstr/>
  </property>
</Properties>
</file>