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3" r:id="rId6"/>
    <p:sldId id="308" r:id="rId7"/>
    <p:sldId id="311" r:id="rId8"/>
    <p:sldId id="312" r:id="rId9"/>
    <p:sldId id="309" r:id="rId10"/>
    <p:sldId id="313" r:id="rId11"/>
    <p:sldId id="310" r:id="rId12"/>
    <p:sldId id="314" r:id="rId13"/>
    <p:sldId id="315" r:id="rId14"/>
    <p:sldId id="316" r:id="rId15"/>
    <p:sldId id="317" r:id="rId16"/>
    <p:sldId id="307" r:id="rId17"/>
    <p:sldId id="306" r:id="rId18"/>
    <p:sldId id="304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D9"/>
    <a:srgbClr val="8EBD38"/>
    <a:srgbClr val="E7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06/07/2015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06/07/2015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35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456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9486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28801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7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102682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1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3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7325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872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09980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82115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70088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7938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93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68663"/>
            <a:ext cx="311841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Documentation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94592" y="2540000"/>
            <a:ext cx="7772677" cy="434109"/>
          </a:xfrm>
        </p:spPr>
        <p:txBody>
          <a:bodyPr/>
          <a:lstStyle/>
          <a:p>
            <a:pPr algn="ctr"/>
            <a:r>
              <a:rPr lang="en-GB" sz="2000" dirty="0"/>
              <a:t>Research 5 key </a:t>
            </a:r>
            <a:r>
              <a:rPr lang="en-GB" sz="2000" dirty="0" err="1" smtClean="0"/>
              <a:t>JavaDoc</a:t>
            </a:r>
            <a:r>
              <a:rPr lang="en-GB" sz="2000" dirty="0" smtClean="0"/>
              <a:t> attributes </a:t>
            </a:r>
            <a:r>
              <a:rPr lang="en-GB" sz="2000" dirty="0"/>
              <a:t>(10 </a:t>
            </a:r>
            <a:r>
              <a:rPr lang="en-GB" sz="2000" dirty="0" err="1"/>
              <a:t>mins</a:t>
            </a:r>
            <a:r>
              <a:rPr lang="en-GB" sz="2000" dirty="0"/>
              <a:t>)</a:t>
            </a:r>
          </a:p>
          <a:p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7725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Key </a:t>
            </a:r>
            <a:r>
              <a:rPr lang="en-US" dirty="0" err="1" smtClean="0"/>
              <a:t>JavaDoc</a:t>
            </a:r>
            <a:r>
              <a:rPr lang="en-US" dirty="0" smtClean="0"/>
              <a:t> attributes include: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en-US" b="1" dirty="0" smtClean="0"/>
              <a:t>@</a:t>
            </a:r>
            <a:r>
              <a:rPr lang="en-US" b="1" dirty="0"/>
              <a:t>author </a:t>
            </a:r>
            <a:r>
              <a:rPr lang="en-US" b="1" dirty="0" smtClean="0"/>
              <a:t>			</a:t>
            </a:r>
            <a:r>
              <a:rPr lang="en-US" dirty="0" smtClean="0"/>
              <a:t>– Required </a:t>
            </a:r>
            <a:r>
              <a:rPr lang="en-US" dirty="0"/>
              <a:t>in both classes and interfaces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en-US" b="1" dirty="0"/>
              <a:t>@version </a:t>
            </a:r>
            <a:r>
              <a:rPr lang="en-US" b="1" dirty="0" smtClean="0"/>
              <a:t>			</a:t>
            </a:r>
            <a:r>
              <a:rPr lang="en-US" dirty="0" smtClean="0"/>
              <a:t>– Required </a:t>
            </a:r>
            <a:r>
              <a:rPr lang="en-US" dirty="0"/>
              <a:t>in both classes and interfaces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en-US" b="1" dirty="0"/>
              <a:t>@</a:t>
            </a:r>
            <a:r>
              <a:rPr lang="en-US" b="1" dirty="0" err="1"/>
              <a:t>param</a:t>
            </a:r>
            <a:r>
              <a:rPr lang="en-US" dirty="0"/>
              <a:t> </a:t>
            </a:r>
            <a:r>
              <a:rPr lang="en-US" dirty="0" smtClean="0"/>
              <a:t>			– </a:t>
            </a:r>
            <a:r>
              <a:rPr lang="en-US" dirty="0"/>
              <a:t>Methods and constructors only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en-US" b="1" dirty="0"/>
              <a:t>@return </a:t>
            </a:r>
            <a:r>
              <a:rPr lang="en-US" b="1" dirty="0" smtClean="0"/>
              <a:t>			</a:t>
            </a:r>
            <a:r>
              <a:rPr lang="en-US" dirty="0" smtClean="0"/>
              <a:t>– </a:t>
            </a:r>
            <a:r>
              <a:rPr lang="en-US" dirty="0"/>
              <a:t>Methods only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en-US" b="1" dirty="0"/>
              <a:t>@throws </a:t>
            </a:r>
            <a:r>
              <a:rPr lang="en-US" b="1" dirty="0" smtClean="0"/>
              <a:t>			</a:t>
            </a:r>
            <a:r>
              <a:rPr lang="en-US" dirty="0" smtClean="0"/>
              <a:t>– </a:t>
            </a:r>
            <a:r>
              <a:rPr lang="en-US" dirty="0"/>
              <a:t>Methods </a:t>
            </a:r>
            <a:r>
              <a:rPr lang="en-US" dirty="0" smtClean="0"/>
              <a:t>that throw </a:t>
            </a:r>
            <a:r>
              <a:rPr lang="en-US" dirty="0"/>
              <a:t>exceptions only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en-US" b="1" dirty="0"/>
              <a:t>@see</a:t>
            </a:r>
            <a:r>
              <a:rPr lang="en-US" dirty="0"/>
              <a:t> or </a:t>
            </a:r>
            <a:r>
              <a:rPr lang="en-US" b="1" dirty="0"/>
              <a:t>{@link} </a:t>
            </a:r>
            <a:r>
              <a:rPr lang="en-US" b="1" dirty="0" smtClean="0"/>
              <a:t>		</a:t>
            </a:r>
            <a:r>
              <a:rPr lang="en-US" dirty="0" smtClean="0"/>
              <a:t>– </a:t>
            </a:r>
            <a:r>
              <a:rPr lang="en-US" dirty="0"/>
              <a:t>Anywhere </a:t>
            </a:r>
            <a:r>
              <a:rPr lang="en-US" dirty="0" smtClean="0"/>
              <a:t>required</a:t>
            </a:r>
            <a:endParaRPr lang="en-US" dirty="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b="1" dirty="0"/>
              <a:t>@since</a:t>
            </a:r>
            <a:r>
              <a:rPr lang="en-US" dirty="0"/>
              <a:t> </a:t>
            </a:r>
            <a:r>
              <a:rPr lang="en-US" dirty="0" smtClean="0"/>
              <a:t>			– </a:t>
            </a:r>
            <a:r>
              <a:rPr lang="en-US" dirty="0"/>
              <a:t>Anywhere </a:t>
            </a:r>
            <a:r>
              <a:rPr lang="en-US" dirty="0" smtClean="0"/>
              <a:t>required</a:t>
            </a:r>
            <a:endParaRPr lang="en-US" dirty="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b="1" dirty="0"/>
              <a:t>@deprecated</a:t>
            </a:r>
            <a:r>
              <a:rPr lang="en-US" dirty="0"/>
              <a:t> </a:t>
            </a:r>
            <a:r>
              <a:rPr lang="en-US" dirty="0" smtClean="0"/>
              <a:t>		– </a:t>
            </a:r>
            <a:r>
              <a:rPr lang="en-US" dirty="0"/>
              <a:t>Anywhere </a:t>
            </a:r>
            <a:r>
              <a:rPr lang="en-US" dirty="0" smtClean="0"/>
              <a:t>required</a:t>
            </a:r>
            <a:endParaRPr lang="en-US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68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JavaDoc</a:t>
            </a:r>
            <a:r>
              <a:rPr lang="en-US" dirty="0" smtClean="0"/>
              <a:t> Example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82958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is </a:t>
            </a:r>
            <a:r>
              <a:rPr lang="en-GB" dirty="0" err="1"/>
              <a:t>JavaDoc</a:t>
            </a:r>
            <a:r>
              <a:rPr lang="en-GB" dirty="0"/>
              <a:t>?</a:t>
            </a:r>
          </a:p>
          <a:p>
            <a:pPr>
              <a:lnSpc>
                <a:spcPct val="150000"/>
              </a:lnSpc>
            </a:pPr>
            <a:r>
              <a:rPr lang="en-GB" dirty="0"/>
              <a:t>How do you use </a:t>
            </a:r>
            <a:r>
              <a:rPr lang="en-GB" dirty="0" err="1"/>
              <a:t>JavaDoc</a:t>
            </a:r>
            <a:r>
              <a:rPr lang="en-GB" dirty="0"/>
              <a:t>?</a:t>
            </a:r>
          </a:p>
          <a:p>
            <a:pPr>
              <a:lnSpc>
                <a:spcPct val="150000"/>
              </a:lnSpc>
            </a:pPr>
            <a:r>
              <a:rPr lang="en-GB" dirty="0"/>
              <a:t>Which attributes must every class contain?</a:t>
            </a:r>
          </a:p>
          <a:p>
            <a:pPr>
              <a:lnSpc>
                <a:spcPct val="150000"/>
              </a:lnSpc>
            </a:pPr>
            <a:r>
              <a:rPr lang="en-GB" dirty="0"/>
              <a:t>Why should you use </a:t>
            </a:r>
            <a:r>
              <a:rPr lang="en-GB" dirty="0" err="1"/>
              <a:t>JavaDoc</a:t>
            </a:r>
            <a:r>
              <a:rPr lang="en-GB" dirty="0"/>
              <a:t>?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8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83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List the key </a:t>
            </a:r>
            <a:r>
              <a:rPr lang="en-GB" dirty="0" err="1"/>
              <a:t>JavaDoc</a:t>
            </a:r>
            <a:r>
              <a:rPr lang="en-GB" dirty="0"/>
              <a:t> attributes</a:t>
            </a:r>
          </a:p>
          <a:p>
            <a:r>
              <a:rPr lang="en-GB" dirty="0"/>
              <a:t>Illustrate what a </a:t>
            </a:r>
            <a:r>
              <a:rPr lang="en-GB" dirty="0" err="1"/>
              <a:t>JavaDoc</a:t>
            </a:r>
            <a:r>
              <a:rPr lang="en-GB" dirty="0"/>
              <a:t> comment looks like</a:t>
            </a:r>
          </a:p>
          <a:p>
            <a:r>
              <a:rPr lang="en-GB" dirty="0"/>
              <a:t>Compile </a:t>
            </a:r>
            <a:r>
              <a:rPr lang="en-GB" dirty="0" err="1"/>
              <a:t>JavaDoc</a:t>
            </a:r>
            <a:r>
              <a:rPr lang="en-GB" dirty="0"/>
              <a:t> into an API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93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List the key </a:t>
            </a:r>
            <a:r>
              <a:rPr lang="en-GB" dirty="0" err="1"/>
              <a:t>JavaDoc</a:t>
            </a:r>
            <a:r>
              <a:rPr lang="en-GB" dirty="0"/>
              <a:t> attributes</a:t>
            </a:r>
          </a:p>
          <a:p>
            <a:r>
              <a:rPr lang="en-GB" dirty="0"/>
              <a:t>Illustrate what a </a:t>
            </a:r>
            <a:r>
              <a:rPr lang="en-GB" dirty="0" err="1"/>
              <a:t>JavaDoc</a:t>
            </a:r>
            <a:r>
              <a:rPr lang="en-GB" dirty="0"/>
              <a:t> comment looks like</a:t>
            </a:r>
          </a:p>
          <a:p>
            <a:r>
              <a:rPr lang="en-GB" dirty="0"/>
              <a:t>Compile </a:t>
            </a:r>
            <a:r>
              <a:rPr lang="en-GB" dirty="0" err="1"/>
              <a:t>JavaDoc</a:t>
            </a:r>
            <a:r>
              <a:rPr lang="en-GB" dirty="0"/>
              <a:t> into an API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8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5467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 err="1" smtClean="0"/>
              <a:t>JavaDoc</a:t>
            </a:r>
            <a:r>
              <a:rPr lang="en-GB" dirty="0" smtClean="0"/>
              <a:t> is a </a:t>
            </a:r>
            <a:r>
              <a:rPr lang="en-GB" dirty="0"/>
              <a:t>form of commenting </a:t>
            </a:r>
            <a:r>
              <a:rPr lang="en-GB" dirty="0" smtClean="0"/>
              <a:t>that can </a:t>
            </a:r>
            <a:r>
              <a:rPr lang="en-GB" dirty="0"/>
              <a:t>be used to produce HTML </a:t>
            </a:r>
            <a:r>
              <a:rPr lang="en-GB" dirty="0" smtClean="0"/>
              <a:t>documentation.</a:t>
            </a:r>
            <a:br>
              <a:rPr lang="en-GB" dirty="0" smtClean="0"/>
            </a:b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Generates API-like documentation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Understanding of variables, methods, </a:t>
            </a:r>
            <a:r>
              <a:rPr lang="en-GB" dirty="0" smtClean="0"/>
              <a:t>classes</a:t>
            </a:r>
            <a:br>
              <a:rPr lang="en-GB" dirty="0" smtClean="0"/>
            </a:br>
            <a:endParaRPr lang="en-GB" dirty="0"/>
          </a:p>
          <a:p>
            <a:pPr>
              <a:spcBef>
                <a:spcPts val="1200"/>
              </a:spcBef>
            </a:pPr>
            <a:r>
              <a:rPr lang="en-GB" dirty="0" smtClean="0"/>
              <a:t>The official Java </a:t>
            </a:r>
            <a:r>
              <a:rPr lang="en-GB" dirty="0"/>
              <a:t>API is constructed using </a:t>
            </a:r>
            <a:r>
              <a:rPr lang="en-GB" dirty="0" err="1" smtClean="0"/>
              <a:t>JavaDoc</a:t>
            </a:r>
            <a:r>
              <a:rPr lang="en-GB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en-GB" dirty="0" smtClean="0">
                <a:hlinkClick r:id="rId2"/>
              </a:rPr>
              <a:t>http://docs.oracle.com/javase/6/docs/api/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Arial" pitchFamily="34" charset="0"/>
              </a:rPr>
              <a:t>JavaDoc</a:t>
            </a:r>
            <a:r>
              <a:rPr lang="en-GB" altLang="en-US" dirty="0">
                <a:latin typeface="Arial" pitchFamily="34" charset="0"/>
              </a:rPr>
              <a:t>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53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Java has three forms </a:t>
            </a:r>
            <a:r>
              <a:rPr lang="en-GB" dirty="0"/>
              <a:t>of </a:t>
            </a:r>
            <a:r>
              <a:rPr lang="en-GB" dirty="0" smtClean="0"/>
              <a:t>commenting: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  <a:p>
            <a:pPr>
              <a:spcBef>
                <a:spcPts val="1200"/>
              </a:spcBef>
            </a:pPr>
            <a:r>
              <a:rPr lang="en-GB" dirty="0" smtClean="0"/>
              <a:t>Good </a:t>
            </a:r>
            <a:r>
              <a:rPr lang="en-GB" dirty="0"/>
              <a:t>comments do not state the obvious</a:t>
            </a:r>
          </a:p>
          <a:p>
            <a:pPr>
              <a:spcBef>
                <a:spcPts val="1200"/>
              </a:spcBef>
            </a:pPr>
            <a:r>
              <a:rPr lang="en-GB" dirty="0"/>
              <a:t>Good comments describe </a:t>
            </a:r>
            <a:r>
              <a:rPr lang="en-GB" i="1" dirty="0"/>
              <a:t>why</a:t>
            </a:r>
            <a:r>
              <a:rPr lang="en-GB" dirty="0"/>
              <a:t> the code was </a:t>
            </a:r>
            <a:r>
              <a:rPr lang="en-GB" dirty="0" smtClean="0"/>
              <a:t>written in </a:t>
            </a:r>
            <a:r>
              <a:rPr lang="en-GB" dirty="0"/>
              <a:t>a certain way</a:t>
            </a:r>
          </a:p>
          <a:p>
            <a:pPr>
              <a:spcBef>
                <a:spcPts val="1200"/>
              </a:spcBef>
            </a:pPr>
            <a:r>
              <a:rPr lang="en-GB" dirty="0"/>
              <a:t>Good comments relate to business logic and need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Overview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912825" y="2022761"/>
            <a:ext cx="3230685" cy="40313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99D9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78426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</a:rPr>
              <a:t>// to end of line</a:t>
            </a:r>
            <a:endParaRPr lang="en-GB" sz="1800" b="1" dirty="0">
              <a:latin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12826" y="2692394"/>
            <a:ext cx="3230684" cy="715823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99D9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78426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</a:rPr>
              <a:t>/*  Multi-line</a:t>
            </a:r>
          </a:p>
          <a:p>
            <a:r>
              <a:rPr lang="en-US" sz="1800" b="1" dirty="0" smtClean="0">
                <a:latin typeface="Consolas" pitchFamily="49" charset="0"/>
              </a:rPr>
              <a:t>    comment  */</a:t>
            </a:r>
            <a:endParaRPr lang="en-GB" sz="1800" b="1" dirty="0">
              <a:latin typeface="Consolas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12825" y="3669144"/>
            <a:ext cx="3230684" cy="708893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99D9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78426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</a:rPr>
              <a:t>/** </a:t>
            </a:r>
            <a:r>
              <a:rPr lang="en-US" sz="1800" b="1" dirty="0" err="1" smtClean="0">
                <a:latin typeface="Consolas" pitchFamily="49" charset="0"/>
              </a:rPr>
              <a:t>JavaDoc</a:t>
            </a:r>
            <a:endParaRPr lang="en-US" sz="1800" b="1" dirty="0" smtClean="0">
              <a:latin typeface="Consolas" pitchFamily="49" charset="0"/>
            </a:endParaRPr>
          </a:p>
          <a:p>
            <a:r>
              <a:rPr lang="en-US" sz="1800" b="1" dirty="0">
                <a:latin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</a:rPr>
              <a:t>   comment  */</a:t>
            </a:r>
            <a:endParaRPr lang="en-GB" sz="1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2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 err="1"/>
              <a:t>JavaDoc</a:t>
            </a:r>
            <a:r>
              <a:rPr lang="en-US" dirty="0"/>
              <a:t> </a:t>
            </a:r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0486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No need to look at the code when using a library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Only need to </a:t>
            </a:r>
            <a:r>
              <a:rPr lang="en-US" dirty="0" smtClean="0"/>
              <a:t>look at code </a:t>
            </a:r>
            <a:r>
              <a:rPr lang="en-US" dirty="0"/>
              <a:t>when fixing </a:t>
            </a:r>
            <a:r>
              <a:rPr lang="en-US" dirty="0" smtClean="0"/>
              <a:t>bugs</a:t>
            </a:r>
            <a:br>
              <a:rPr lang="en-US" dirty="0" smtClean="0"/>
            </a:br>
            <a:endParaRPr lang="en-GB" dirty="0"/>
          </a:p>
          <a:p>
            <a:pPr>
              <a:spcBef>
                <a:spcPts val="1200"/>
              </a:spcBef>
            </a:pPr>
            <a:r>
              <a:rPr lang="en-GB" dirty="0" smtClean="0"/>
              <a:t>Detailed </a:t>
            </a:r>
            <a:r>
              <a:rPr lang="en-GB" dirty="0"/>
              <a:t>overviews of what a package or project </a:t>
            </a:r>
            <a:r>
              <a:rPr lang="en-GB" dirty="0" smtClean="0"/>
              <a:t>does</a:t>
            </a:r>
            <a:br>
              <a:rPr lang="en-GB" dirty="0" smtClean="0"/>
            </a:br>
            <a:endParaRPr lang="en-GB" dirty="0"/>
          </a:p>
          <a:p>
            <a:pPr>
              <a:spcBef>
                <a:spcPts val="1200"/>
              </a:spcBef>
            </a:pPr>
            <a:r>
              <a:rPr lang="en-GB" dirty="0" smtClean="0"/>
              <a:t>Detailed </a:t>
            </a:r>
            <a:r>
              <a:rPr lang="en-GB" dirty="0"/>
              <a:t>information for other developers </a:t>
            </a:r>
            <a:r>
              <a:rPr lang="en-GB" dirty="0" smtClean="0"/>
              <a:t>without code analysis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25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</p:spPr>
        <p:txBody>
          <a:bodyPr/>
          <a:lstStyle/>
          <a:p>
            <a:r>
              <a:rPr lang="en-US" dirty="0" err="1"/>
              <a:t>JavaDoc</a:t>
            </a:r>
            <a:r>
              <a:rPr lang="en-US" dirty="0"/>
              <a:t> </a:t>
            </a:r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0524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2722" y="2170547"/>
            <a:ext cx="4350328" cy="2727484"/>
          </a:xfrm>
        </p:spPr>
        <p:txBody>
          <a:bodyPr/>
          <a:lstStyle/>
          <a:p>
            <a:r>
              <a:rPr lang="en-GB" sz="2000" dirty="0">
                <a:solidFill>
                  <a:srgbClr val="3099D9"/>
                </a:solidFill>
              </a:rPr>
              <a:t>/**</a:t>
            </a:r>
          </a:p>
          <a:p>
            <a:r>
              <a:rPr lang="en-GB" sz="2000" dirty="0"/>
              <a:t> * </a:t>
            </a:r>
            <a:r>
              <a:rPr lang="en-GB" sz="2000" dirty="0" smtClean="0"/>
              <a:t>Presents the login menu </a:t>
            </a:r>
            <a:endParaRPr lang="en-GB" sz="2000" dirty="0"/>
          </a:p>
          <a:p>
            <a:r>
              <a:rPr lang="en-GB" sz="2000" dirty="0"/>
              <a:t> * and retrieves user input </a:t>
            </a:r>
          </a:p>
          <a:p>
            <a:r>
              <a:rPr lang="en-GB" sz="2000" dirty="0"/>
              <a:t> * </a:t>
            </a:r>
            <a:r>
              <a:rPr lang="en-GB" sz="2000" dirty="0">
                <a:solidFill>
                  <a:srgbClr val="3099D9"/>
                </a:solidFill>
              </a:rPr>
              <a:t>@author</a:t>
            </a:r>
            <a:r>
              <a:rPr lang="en-GB" sz="2000" dirty="0"/>
              <a:t> John Smith</a:t>
            </a:r>
          </a:p>
          <a:p>
            <a:r>
              <a:rPr lang="en-GB" sz="2000" dirty="0"/>
              <a:t> </a:t>
            </a:r>
            <a:r>
              <a:rPr lang="en-GB" sz="2000" dirty="0" smtClean="0">
                <a:solidFill>
                  <a:srgbClr val="3099D9"/>
                </a:solidFill>
              </a:rPr>
              <a:t>*/</a:t>
            </a:r>
            <a:endParaRPr lang="en-GB" sz="2000" dirty="0">
              <a:solidFill>
                <a:srgbClr val="3099D9"/>
              </a:solidFill>
            </a:endParaRPr>
          </a:p>
          <a:p>
            <a:r>
              <a:rPr lang="en-GB" sz="2000" dirty="0"/>
              <a:t>public class </a:t>
            </a:r>
            <a:r>
              <a:rPr lang="en-GB" sz="2000" dirty="0" err="1" smtClean="0"/>
              <a:t>LoginView</a:t>
            </a:r>
            <a:r>
              <a:rPr lang="en-GB" sz="2000" dirty="0" smtClean="0"/>
              <a:t> {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12764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02</Week><RestrictedToTheseUsers xmlns="$ListId:Shared Documents;"><UserInfo><DisplayName></DisplayName><AccountId xsi:nil="true"></AccountId><AccountType/></UserInfo></RestrictedToTheseUsers><Module xmlns="$ListId:Shared Documents;">03 - OOD Week 3</Module><Language xmlns="f7c81f6c-9744-46f1-8649-1f77e3ad5d93">  </Language></documentManagement></p:properti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7F632DE4-B5C6-4515-9D77-D1F82CB55720}"/>
</file>

<file path=customXml/itemProps2.xml><?xml version="1.0" encoding="utf-8"?>
<ds:datastoreItem xmlns:ds="http://schemas.openxmlformats.org/officeDocument/2006/customXml" ds:itemID="{B7D1E994-F46B-4665-921F-F06B7531F22A}"/>
</file>

<file path=customXml/itemProps3.xml><?xml version="1.0" encoding="utf-8"?>
<ds:datastoreItem xmlns:ds="http://schemas.openxmlformats.org/officeDocument/2006/customXml" ds:itemID="{4D8B4E37-5EE3-476F-B0F9-0B805D75F9A8}"/>
</file>

<file path=customXml/itemProps4.xml><?xml version="1.0" encoding="utf-8"?>
<ds:datastoreItem xmlns:ds="http://schemas.openxmlformats.org/officeDocument/2006/customXml" ds:itemID="{7166DD71-9530-4222-BB7D-D88C7BFF093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200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Documentation</vt:lpstr>
      <vt:lpstr>JavaDoc Overview</vt:lpstr>
      <vt:lpstr>JavaDoc Overview</vt:lpstr>
      <vt:lpstr>Documentation</vt:lpstr>
      <vt:lpstr>Benefits</vt:lpstr>
      <vt:lpstr>Documentation</vt:lpstr>
      <vt:lpstr>Implementation</vt:lpstr>
      <vt:lpstr>Implementation</vt:lpstr>
      <vt:lpstr>Implementation</vt:lpstr>
      <vt:lpstr>Example</vt:lpstr>
      <vt:lpstr>Review Questions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McCarthy</dc:creator>
  <cp:lastModifiedBy>Tatyana Tsymbalenko</cp:lastModifiedBy>
  <cp:revision>79</cp:revision>
  <dcterms:created xsi:type="dcterms:W3CDTF">2014-07-24T14:31:20Z</dcterms:created>
  <dcterms:modified xsi:type="dcterms:W3CDTF">2015-07-06T16:28:35Z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