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25.xml" ContentType="application/vnd.openxmlformats-officedocument.presentationml.slide+xml"/>
  <Override PartName="/ppt/diagrams/data2.xml" ContentType="application/vnd.openxmlformats-officedocument.drawingml.diagramData+xml"/>
  <Override PartName="/ppt/slides/slide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diagrams/colors1.xml" ContentType="application/vnd.openxmlformats-officedocument.drawingml.diagramColors+xml"/>
  <Override PartName="/ppt/diagrams/quickStyle2.xml" ContentType="application/vnd.openxmlformats-officedocument.drawingml.diagramStyle+xml"/>
  <Override PartName="/ppt/diagrams/colors2.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layout1.xml" ContentType="application/vnd.openxmlformats-officedocument.drawingml.diagramLayout+xml"/>
  <Override PartName="/ppt/diagrams/drawing2.xml" ContentType="application/vnd.ms-office.drawingml.diagramDrawing+xml"/>
  <Override PartName="/ppt/theme/theme3.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7" r:id="rId4"/>
  </p:sldMasterIdLst>
  <p:notesMasterIdLst>
    <p:notesMasterId r:id="rId30"/>
  </p:notesMasterIdLst>
  <p:handoutMasterIdLst>
    <p:handoutMasterId r:id="rId31"/>
  </p:handoutMasterIdLst>
  <p:sldIdLst>
    <p:sldId id="302" r:id="rId5"/>
    <p:sldId id="327" r:id="rId6"/>
    <p:sldId id="330" r:id="rId7"/>
    <p:sldId id="305" r:id="rId8"/>
    <p:sldId id="306" r:id="rId9"/>
    <p:sldId id="331" r:id="rId10"/>
    <p:sldId id="308" r:id="rId11"/>
    <p:sldId id="332" r:id="rId12"/>
    <p:sldId id="310" r:id="rId13"/>
    <p:sldId id="311" r:id="rId14"/>
    <p:sldId id="312" r:id="rId15"/>
    <p:sldId id="313" r:id="rId16"/>
    <p:sldId id="333" r:id="rId17"/>
    <p:sldId id="315" r:id="rId18"/>
    <p:sldId id="316" r:id="rId19"/>
    <p:sldId id="317" r:id="rId20"/>
    <p:sldId id="318" r:id="rId21"/>
    <p:sldId id="319" r:id="rId22"/>
    <p:sldId id="334" r:id="rId23"/>
    <p:sldId id="321" r:id="rId24"/>
    <p:sldId id="322" r:id="rId25"/>
    <p:sldId id="323" r:id="rId26"/>
    <p:sldId id="324" r:id="rId27"/>
    <p:sldId id="329" r:id="rId28"/>
    <p:sldId id="328"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D38"/>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2" autoAdjust="0"/>
    <p:restoredTop sz="81445" autoAdjust="0"/>
  </p:normalViewPr>
  <p:slideViewPr>
    <p:cSldViewPr snapToGrid="0" snapToObjects="1">
      <p:cViewPr>
        <p:scale>
          <a:sx n="75" d="100"/>
          <a:sy n="75" d="100"/>
        </p:scale>
        <p:origin x="-1164"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4BFB7-FB03-4D0B-9089-460868A98706}" type="doc">
      <dgm:prSet loTypeId="urn:microsoft.com/office/officeart/2005/8/layout/process2" loCatId="process" qsTypeId="urn:microsoft.com/office/officeart/2005/8/quickstyle/simple4" qsCatId="simple" csTypeId="urn:microsoft.com/office/officeart/2005/8/colors/accent2_2" csCatId="accent2" phldr="1"/>
      <dgm:spPr/>
    </dgm:pt>
    <dgm:pt modelId="{41AA0A30-1203-4038-90FB-E341F3A39996}">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dirty="0" smtClean="0"/>
            <a:t>trace</a:t>
          </a:r>
          <a:endParaRPr lang="en-GB" dirty="0"/>
        </a:p>
      </dgm:t>
    </dgm:pt>
    <dgm:pt modelId="{38837513-C93B-4DFE-A968-646765A950C5}" type="parTrans" cxnId="{4C7344C7-8B6F-46FB-8E42-905F299A6C6E}">
      <dgm:prSet/>
      <dgm:spPr/>
      <dgm:t>
        <a:bodyPr/>
        <a:lstStyle/>
        <a:p>
          <a:endParaRPr lang="en-GB"/>
        </a:p>
      </dgm:t>
    </dgm:pt>
    <dgm:pt modelId="{4439EA37-19E1-413F-97DA-D751B6B57513}" type="sibTrans" cxnId="{4C7344C7-8B6F-46FB-8E42-905F299A6C6E}">
      <dgm:prSet>
        <dgm:style>
          <a:lnRef idx="1">
            <a:schemeClr val="dk1"/>
          </a:lnRef>
          <a:fillRef idx="2">
            <a:schemeClr val="dk1"/>
          </a:fillRef>
          <a:effectRef idx="1">
            <a:schemeClr val="dk1"/>
          </a:effectRef>
          <a:fontRef idx="minor">
            <a:schemeClr val="dk1"/>
          </a:fontRef>
        </dgm:style>
      </dgm:prSet>
      <dgm:spPr>
        <a:ln/>
      </dgm:spPr>
      <dgm:t>
        <a:bodyPr/>
        <a:lstStyle/>
        <a:p>
          <a:endParaRPr lang="en-GB"/>
        </a:p>
      </dgm:t>
    </dgm:pt>
    <dgm:pt modelId="{B1DEA856-7D63-4A9D-89A4-75BE6CB21263}">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dirty="0" smtClean="0"/>
            <a:t>debug</a:t>
          </a:r>
          <a:endParaRPr lang="en-GB" dirty="0"/>
        </a:p>
      </dgm:t>
    </dgm:pt>
    <dgm:pt modelId="{3272EFB9-EE12-4698-B1D9-F9D399F07C4E}" type="parTrans" cxnId="{A26F1FF3-314F-4BA9-8BA7-18D0FA9FDB9F}">
      <dgm:prSet/>
      <dgm:spPr/>
      <dgm:t>
        <a:bodyPr/>
        <a:lstStyle/>
        <a:p>
          <a:endParaRPr lang="en-GB"/>
        </a:p>
      </dgm:t>
    </dgm:pt>
    <dgm:pt modelId="{160BCABE-D0EC-459C-BE0B-B871B76B250B}" type="sibTrans" cxnId="{A26F1FF3-314F-4BA9-8BA7-18D0FA9FDB9F}">
      <dgm:prSet>
        <dgm:style>
          <a:lnRef idx="1">
            <a:schemeClr val="dk1"/>
          </a:lnRef>
          <a:fillRef idx="2">
            <a:schemeClr val="dk1"/>
          </a:fillRef>
          <a:effectRef idx="1">
            <a:schemeClr val="dk1"/>
          </a:effectRef>
          <a:fontRef idx="minor">
            <a:schemeClr val="dk1"/>
          </a:fontRef>
        </dgm:style>
      </dgm:prSet>
      <dgm:spPr>
        <a:ln/>
      </dgm:spPr>
      <dgm:t>
        <a:bodyPr/>
        <a:lstStyle/>
        <a:p>
          <a:endParaRPr lang="en-GB"/>
        </a:p>
      </dgm:t>
    </dgm:pt>
    <dgm:pt modelId="{391E45E8-3199-415D-93D6-6BB5CB902F1A}">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dirty="0" smtClean="0"/>
            <a:t>info</a:t>
          </a:r>
          <a:endParaRPr lang="en-GB" dirty="0"/>
        </a:p>
      </dgm:t>
    </dgm:pt>
    <dgm:pt modelId="{7A7A6FB5-2D30-446A-A135-115564148968}" type="parTrans" cxnId="{93E65BDC-8300-4C4A-B0DE-305744ACC0BE}">
      <dgm:prSet/>
      <dgm:spPr/>
      <dgm:t>
        <a:bodyPr/>
        <a:lstStyle/>
        <a:p>
          <a:endParaRPr lang="en-GB"/>
        </a:p>
      </dgm:t>
    </dgm:pt>
    <dgm:pt modelId="{66071EE9-2801-41F7-8BC4-EB3713E8D754}" type="sibTrans" cxnId="{93E65BDC-8300-4C4A-B0DE-305744ACC0BE}">
      <dgm:prSet>
        <dgm:style>
          <a:lnRef idx="1">
            <a:schemeClr val="dk1"/>
          </a:lnRef>
          <a:fillRef idx="2">
            <a:schemeClr val="dk1"/>
          </a:fillRef>
          <a:effectRef idx="1">
            <a:schemeClr val="dk1"/>
          </a:effectRef>
          <a:fontRef idx="minor">
            <a:schemeClr val="dk1"/>
          </a:fontRef>
        </dgm:style>
      </dgm:prSet>
      <dgm:spPr>
        <a:ln/>
      </dgm:spPr>
      <dgm:t>
        <a:bodyPr/>
        <a:lstStyle/>
        <a:p>
          <a:endParaRPr lang="en-GB"/>
        </a:p>
      </dgm:t>
    </dgm:pt>
    <dgm:pt modelId="{82F6A497-E20A-4C8C-AF7D-827ACB206010}">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dirty="0" smtClean="0"/>
            <a:t>warn</a:t>
          </a:r>
          <a:endParaRPr lang="en-GB" dirty="0"/>
        </a:p>
      </dgm:t>
    </dgm:pt>
    <dgm:pt modelId="{5AA93762-8CF3-4B04-97FA-E36384832FC8}" type="parTrans" cxnId="{B8BB2B42-3CA1-469B-B082-39BA5914CC26}">
      <dgm:prSet/>
      <dgm:spPr/>
      <dgm:t>
        <a:bodyPr/>
        <a:lstStyle/>
        <a:p>
          <a:endParaRPr lang="en-GB"/>
        </a:p>
      </dgm:t>
    </dgm:pt>
    <dgm:pt modelId="{49560DE7-0B1E-4EBE-BFA2-ABDAF8858EAE}" type="sibTrans" cxnId="{B8BB2B42-3CA1-469B-B082-39BA5914CC26}">
      <dgm:prSet>
        <dgm:style>
          <a:lnRef idx="1">
            <a:schemeClr val="dk1"/>
          </a:lnRef>
          <a:fillRef idx="2">
            <a:schemeClr val="dk1"/>
          </a:fillRef>
          <a:effectRef idx="1">
            <a:schemeClr val="dk1"/>
          </a:effectRef>
          <a:fontRef idx="minor">
            <a:schemeClr val="dk1"/>
          </a:fontRef>
        </dgm:style>
      </dgm:prSet>
      <dgm:spPr>
        <a:ln/>
      </dgm:spPr>
      <dgm:t>
        <a:bodyPr/>
        <a:lstStyle/>
        <a:p>
          <a:endParaRPr lang="en-GB"/>
        </a:p>
      </dgm:t>
    </dgm:pt>
    <dgm:pt modelId="{A371B82C-3D78-4BB5-8968-F2133864D351}">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dirty="0" smtClean="0"/>
            <a:t>error</a:t>
          </a:r>
          <a:endParaRPr lang="en-GB" dirty="0"/>
        </a:p>
      </dgm:t>
    </dgm:pt>
    <dgm:pt modelId="{6592C3D9-85FD-4127-BD1A-49F9781CFAB4}" type="parTrans" cxnId="{D4A28CF9-E6FE-4EA4-867C-2600DD7B9354}">
      <dgm:prSet/>
      <dgm:spPr/>
      <dgm:t>
        <a:bodyPr/>
        <a:lstStyle/>
        <a:p>
          <a:endParaRPr lang="en-GB"/>
        </a:p>
      </dgm:t>
    </dgm:pt>
    <dgm:pt modelId="{C12A959A-083C-487E-A60F-474550587BC9}" type="sibTrans" cxnId="{D4A28CF9-E6FE-4EA4-867C-2600DD7B9354}">
      <dgm:prSet>
        <dgm:style>
          <a:lnRef idx="1">
            <a:schemeClr val="dk1"/>
          </a:lnRef>
          <a:fillRef idx="2">
            <a:schemeClr val="dk1"/>
          </a:fillRef>
          <a:effectRef idx="1">
            <a:schemeClr val="dk1"/>
          </a:effectRef>
          <a:fontRef idx="minor">
            <a:schemeClr val="dk1"/>
          </a:fontRef>
        </dgm:style>
      </dgm:prSet>
      <dgm:spPr>
        <a:ln/>
      </dgm:spPr>
      <dgm:t>
        <a:bodyPr/>
        <a:lstStyle/>
        <a:p>
          <a:endParaRPr lang="en-GB"/>
        </a:p>
      </dgm:t>
    </dgm:pt>
    <dgm:pt modelId="{C03E9A9C-D0F3-4A52-B764-28B54D99F469}">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dirty="0" smtClean="0"/>
            <a:t>fatal</a:t>
          </a:r>
          <a:endParaRPr lang="en-GB" dirty="0"/>
        </a:p>
      </dgm:t>
    </dgm:pt>
    <dgm:pt modelId="{E88E8C22-A4FC-4B84-A48B-A2BD1601088D}" type="parTrans" cxnId="{53480CE0-D67C-4B6E-A29C-0E30A5EA6FB4}">
      <dgm:prSet/>
      <dgm:spPr/>
      <dgm:t>
        <a:bodyPr/>
        <a:lstStyle/>
        <a:p>
          <a:endParaRPr lang="en-GB"/>
        </a:p>
      </dgm:t>
    </dgm:pt>
    <dgm:pt modelId="{61E3930B-2716-4D09-94C6-CE7847D9B458}" type="sibTrans" cxnId="{53480CE0-D67C-4B6E-A29C-0E30A5EA6FB4}">
      <dgm:prSet/>
      <dgm:spPr/>
      <dgm:t>
        <a:bodyPr/>
        <a:lstStyle/>
        <a:p>
          <a:endParaRPr lang="en-GB"/>
        </a:p>
      </dgm:t>
    </dgm:pt>
    <dgm:pt modelId="{C388BC51-21D8-4684-9742-6CB02B1A1747}" type="pres">
      <dgm:prSet presAssocID="{5374BFB7-FB03-4D0B-9089-460868A98706}" presName="linearFlow" presStyleCnt="0">
        <dgm:presLayoutVars>
          <dgm:resizeHandles val="exact"/>
        </dgm:presLayoutVars>
      </dgm:prSet>
      <dgm:spPr/>
    </dgm:pt>
    <dgm:pt modelId="{DCABB438-2018-4751-8288-16405BC49C30}" type="pres">
      <dgm:prSet presAssocID="{41AA0A30-1203-4038-90FB-E341F3A39996}" presName="node" presStyleLbl="node1" presStyleIdx="0" presStyleCnt="6">
        <dgm:presLayoutVars>
          <dgm:bulletEnabled val="1"/>
        </dgm:presLayoutVars>
      </dgm:prSet>
      <dgm:spPr/>
      <dgm:t>
        <a:bodyPr/>
        <a:lstStyle/>
        <a:p>
          <a:endParaRPr lang="en-GB"/>
        </a:p>
      </dgm:t>
    </dgm:pt>
    <dgm:pt modelId="{8CE2FACD-5733-4B30-ACCE-57BF4C64D34F}" type="pres">
      <dgm:prSet presAssocID="{4439EA37-19E1-413F-97DA-D751B6B57513}" presName="sibTrans" presStyleLbl="sibTrans2D1" presStyleIdx="0" presStyleCnt="5" custLinFactNeighborX="-6491"/>
      <dgm:spPr/>
      <dgm:t>
        <a:bodyPr/>
        <a:lstStyle/>
        <a:p>
          <a:endParaRPr lang="en-GB"/>
        </a:p>
      </dgm:t>
    </dgm:pt>
    <dgm:pt modelId="{A3E3B28F-7293-426A-8511-2609C6A6555A}" type="pres">
      <dgm:prSet presAssocID="{4439EA37-19E1-413F-97DA-D751B6B57513}" presName="connectorText" presStyleLbl="sibTrans2D1" presStyleIdx="0" presStyleCnt="5"/>
      <dgm:spPr/>
      <dgm:t>
        <a:bodyPr/>
        <a:lstStyle/>
        <a:p>
          <a:endParaRPr lang="en-GB"/>
        </a:p>
      </dgm:t>
    </dgm:pt>
    <dgm:pt modelId="{A619FD40-1480-4CB7-9FE8-C6CBC21B7799}" type="pres">
      <dgm:prSet presAssocID="{B1DEA856-7D63-4A9D-89A4-75BE6CB21263}" presName="node" presStyleLbl="node1" presStyleIdx="1" presStyleCnt="6">
        <dgm:presLayoutVars>
          <dgm:bulletEnabled val="1"/>
        </dgm:presLayoutVars>
      </dgm:prSet>
      <dgm:spPr/>
      <dgm:t>
        <a:bodyPr/>
        <a:lstStyle/>
        <a:p>
          <a:endParaRPr lang="en-GB"/>
        </a:p>
      </dgm:t>
    </dgm:pt>
    <dgm:pt modelId="{4EB2FA3D-5E4B-4543-B5BB-90977370D9D1}" type="pres">
      <dgm:prSet presAssocID="{160BCABE-D0EC-459C-BE0B-B871B76B250B}" presName="sibTrans" presStyleLbl="sibTrans2D1" presStyleIdx="1" presStyleCnt="5" custLinFactNeighborX="-6491" custLinFactNeighborY="0"/>
      <dgm:spPr/>
      <dgm:t>
        <a:bodyPr/>
        <a:lstStyle/>
        <a:p>
          <a:endParaRPr lang="en-GB"/>
        </a:p>
      </dgm:t>
    </dgm:pt>
    <dgm:pt modelId="{0C763D32-3002-4A1B-A1E8-DAD7726A2D0F}" type="pres">
      <dgm:prSet presAssocID="{160BCABE-D0EC-459C-BE0B-B871B76B250B}" presName="connectorText" presStyleLbl="sibTrans2D1" presStyleIdx="1" presStyleCnt="5"/>
      <dgm:spPr/>
      <dgm:t>
        <a:bodyPr/>
        <a:lstStyle/>
        <a:p>
          <a:endParaRPr lang="en-GB"/>
        </a:p>
      </dgm:t>
    </dgm:pt>
    <dgm:pt modelId="{8A729CA9-6F8A-45FF-9ED4-A5C61494CD79}" type="pres">
      <dgm:prSet presAssocID="{391E45E8-3199-415D-93D6-6BB5CB902F1A}" presName="node" presStyleLbl="node1" presStyleIdx="2" presStyleCnt="6">
        <dgm:presLayoutVars>
          <dgm:bulletEnabled val="1"/>
        </dgm:presLayoutVars>
      </dgm:prSet>
      <dgm:spPr/>
      <dgm:t>
        <a:bodyPr/>
        <a:lstStyle/>
        <a:p>
          <a:endParaRPr lang="en-GB"/>
        </a:p>
      </dgm:t>
    </dgm:pt>
    <dgm:pt modelId="{F019762B-0E80-4018-BAF6-A453AE7B1C3F}" type="pres">
      <dgm:prSet presAssocID="{66071EE9-2801-41F7-8BC4-EB3713E8D754}" presName="sibTrans" presStyleLbl="sibTrans2D1" presStyleIdx="2" presStyleCnt="5"/>
      <dgm:spPr/>
      <dgm:t>
        <a:bodyPr/>
        <a:lstStyle/>
        <a:p>
          <a:endParaRPr lang="en-GB"/>
        </a:p>
      </dgm:t>
    </dgm:pt>
    <dgm:pt modelId="{DDA2A362-ACFD-424E-88A3-EF773549AFF0}" type="pres">
      <dgm:prSet presAssocID="{66071EE9-2801-41F7-8BC4-EB3713E8D754}" presName="connectorText" presStyleLbl="sibTrans2D1" presStyleIdx="2" presStyleCnt="5"/>
      <dgm:spPr/>
      <dgm:t>
        <a:bodyPr/>
        <a:lstStyle/>
        <a:p>
          <a:endParaRPr lang="en-GB"/>
        </a:p>
      </dgm:t>
    </dgm:pt>
    <dgm:pt modelId="{8D09544F-82DD-48A9-9ED6-1DA8FDA5CAD8}" type="pres">
      <dgm:prSet presAssocID="{82F6A497-E20A-4C8C-AF7D-827ACB206010}" presName="node" presStyleLbl="node1" presStyleIdx="3" presStyleCnt="6">
        <dgm:presLayoutVars>
          <dgm:bulletEnabled val="1"/>
        </dgm:presLayoutVars>
      </dgm:prSet>
      <dgm:spPr/>
      <dgm:t>
        <a:bodyPr/>
        <a:lstStyle/>
        <a:p>
          <a:endParaRPr lang="en-GB"/>
        </a:p>
      </dgm:t>
    </dgm:pt>
    <dgm:pt modelId="{B94FCF7C-18EB-4701-B7B2-A6DC13B13823}" type="pres">
      <dgm:prSet presAssocID="{49560DE7-0B1E-4EBE-BFA2-ABDAF8858EAE}" presName="sibTrans" presStyleLbl="sibTrans2D1" presStyleIdx="3" presStyleCnt="5"/>
      <dgm:spPr/>
      <dgm:t>
        <a:bodyPr/>
        <a:lstStyle/>
        <a:p>
          <a:endParaRPr lang="en-GB"/>
        </a:p>
      </dgm:t>
    </dgm:pt>
    <dgm:pt modelId="{E63CED33-D035-42D2-BAC2-18CB2FBE566D}" type="pres">
      <dgm:prSet presAssocID="{49560DE7-0B1E-4EBE-BFA2-ABDAF8858EAE}" presName="connectorText" presStyleLbl="sibTrans2D1" presStyleIdx="3" presStyleCnt="5"/>
      <dgm:spPr/>
      <dgm:t>
        <a:bodyPr/>
        <a:lstStyle/>
        <a:p>
          <a:endParaRPr lang="en-GB"/>
        </a:p>
      </dgm:t>
    </dgm:pt>
    <dgm:pt modelId="{39D7FEA0-3939-486B-9E76-772A0B7E2248}" type="pres">
      <dgm:prSet presAssocID="{A371B82C-3D78-4BB5-8968-F2133864D351}" presName="node" presStyleLbl="node1" presStyleIdx="4" presStyleCnt="6">
        <dgm:presLayoutVars>
          <dgm:bulletEnabled val="1"/>
        </dgm:presLayoutVars>
      </dgm:prSet>
      <dgm:spPr/>
      <dgm:t>
        <a:bodyPr/>
        <a:lstStyle/>
        <a:p>
          <a:endParaRPr lang="en-GB"/>
        </a:p>
      </dgm:t>
    </dgm:pt>
    <dgm:pt modelId="{9955C900-D179-4C42-BE7F-4539A1648D69}" type="pres">
      <dgm:prSet presAssocID="{C12A959A-083C-487E-A60F-474550587BC9}" presName="sibTrans" presStyleLbl="sibTrans2D1" presStyleIdx="4" presStyleCnt="5"/>
      <dgm:spPr/>
      <dgm:t>
        <a:bodyPr/>
        <a:lstStyle/>
        <a:p>
          <a:endParaRPr lang="en-GB"/>
        </a:p>
      </dgm:t>
    </dgm:pt>
    <dgm:pt modelId="{25873F9E-5CD7-46D8-9925-BE9B57397361}" type="pres">
      <dgm:prSet presAssocID="{C12A959A-083C-487E-A60F-474550587BC9}" presName="connectorText" presStyleLbl="sibTrans2D1" presStyleIdx="4" presStyleCnt="5"/>
      <dgm:spPr/>
      <dgm:t>
        <a:bodyPr/>
        <a:lstStyle/>
        <a:p>
          <a:endParaRPr lang="en-GB"/>
        </a:p>
      </dgm:t>
    </dgm:pt>
    <dgm:pt modelId="{82747906-EC54-44E4-9B22-BE6FA84D4A72}" type="pres">
      <dgm:prSet presAssocID="{C03E9A9C-D0F3-4A52-B764-28B54D99F469}" presName="node" presStyleLbl="node1" presStyleIdx="5" presStyleCnt="6">
        <dgm:presLayoutVars>
          <dgm:bulletEnabled val="1"/>
        </dgm:presLayoutVars>
      </dgm:prSet>
      <dgm:spPr/>
      <dgm:t>
        <a:bodyPr/>
        <a:lstStyle/>
        <a:p>
          <a:endParaRPr lang="en-GB"/>
        </a:p>
      </dgm:t>
    </dgm:pt>
  </dgm:ptLst>
  <dgm:cxnLst>
    <dgm:cxn modelId="{FA858303-B88D-477F-8DBA-E65CE02885DE}" type="presOf" srcId="{41AA0A30-1203-4038-90FB-E341F3A39996}" destId="{DCABB438-2018-4751-8288-16405BC49C30}" srcOrd="0" destOrd="0" presId="urn:microsoft.com/office/officeart/2005/8/layout/process2"/>
    <dgm:cxn modelId="{53480CE0-D67C-4B6E-A29C-0E30A5EA6FB4}" srcId="{5374BFB7-FB03-4D0B-9089-460868A98706}" destId="{C03E9A9C-D0F3-4A52-B764-28B54D99F469}" srcOrd="5" destOrd="0" parTransId="{E88E8C22-A4FC-4B84-A48B-A2BD1601088D}" sibTransId="{61E3930B-2716-4D09-94C6-CE7847D9B458}"/>
    <dgm:cxn modelId="{A26F1FF3-314F-4BA9-8BA7-18D0FA9FDB9F}" srcId="{5374BFB7-FB03-4D0B-9089-460868A98706}" destId="{B1DEA856-7D63-4A9D-89A4-75BE6CB21263}" srcOrd="1" destOrd="0" parTransId="{3272EFB9-EE12-4698-B1D9-F9D399F07C4E}" sibTransId="{160BCABE-D0EC-459C-BE0B-B871B76B250B}"/>
    <dgm:cxn modelId="{B8BB2B42-3CA1-469B-B082-39BA5914CC26}" srcId="{5374BFB7-FB03-4D0B-9089-460868A98706}" destId="{82F6A497-E20A-4C8C-AF7D-827ACB206010}" srcOrd="3" destOrd="0" parTransId="{5AA93762-8CF3-4B04-97FA-E36384832FC8}" sibTransId="{49560DE7-0B1E-4EBE-BFA2-ABDAF8858EAE}"/>
    <dgm:cxn modelId="{86364A66-3C79-48EE-970F-673F4F69E085}" type="presOf" srcId="{5374BFB7-FB03-4D0B-9089-460868A98706}" destId="{C388BC51-21D8-4684-9742-6CB02B1A1747}" srcOrd="0" destOrd="0" presId="urn:microsoft.com/office/officeart/2005/8/layout/process2"/>
    <dgm:cxn modelId="{6A0CCC01-A82D-44D2-AC57-A7FC4A0468CD}" type="presOf" srcId="{160BCABE-D0EC-459C-BE0B-B871B76B250B}" destId="{4EB2FA3D-5E4B-4543-B5BB-90977370D9D1}" srcOrd="0" destOrd="0" presId="urn:microsoft.com/office/officeart/2005/8/layout/process2"/>
    <dgm:cxn modelId="{DA7A677E-3295-445D-BA8E-CD5A9C60CD71}" type="presOf" srcId="{C03E9A9C-D0F3-4A52-B764-28B54D99F469}" destId="{82747906-EC54-44E4-9B22-BE6FA84D4A72}" srcOrd="0" destOrd="0" presId="urn:microsoft.com/office/officeart/2005/8/layout/process2"/>
    <dgm:cxn modelId="{66849FE5-A9AA-4B0B-9A8F-5DF32E45BBCA}" type="presOf" srcId="{B1DEA856-7D63-4A9D-89A4-75BE6CB21263}" destId="{A619FD40-1480-4CB7-9FE8-C6CBC21B7799}" srcOrd="0" destOrd="0" presId="urn:microsoft.com/office/officeart/2005/8/layout/process2"/>
    <dgm:cxn modelId="{00160617-4B61-4CE4-B491-42B063925624}" type="presOf" srcId="{4439EA37-19E1-413F-97DA-D751B6B57513}" destId="{8CE2FACD-5733-4B30-ACCE-57BF4C64D34F}" srcOrd="0" destOrd="0" presId="urn:microsoft.com/office/officeart/2005/8/layout/process2"/>
    <dgm:cxn modelId="{BF63F4F1-1F06-475E-BBBB-563C082B7A24}" type="presOf" srcId="{66071EE9-2801-41F7-8BC4-EB3713E8D754}" destId="{F019762B-0E80-4018-BAF6-A453AE7B1C3F}" srcOrd="0" destOrd="0" presId="urn:microsoft.com/office/officeart/2005/8/layout/process2"/>
    <dgm:cxn modelId="{7A1F7A00-61EA-4D53-98B4-6EA5F929333E}" type="presOf" srcId="{66071EE9-2801-41F7-8BC4-EB3713E8D754}" destId="{DDA2A362-ACFD-424E-88A3-EF773549AFF0}" srcOrd="1" destOrd="0" presId="urn:microsoft.com/office/officeart/2005/8/layout/process2"/>
    <dgm:cxn modelId="{1FDE57CF-484D-4A55-9A02-E1AEE96582D2}" type="presOf" srcId="{C12A959A-083C-487E-A60F-474550587BC9}" destId="{25873F9E-5CD7-46D8-9925-BE9B57397361}" srcOrd="1" destOrd="0" presId="urn:microsoft.com/office/officeart/2005/8/layout/process2"/>
    <dgm:cxn modelId="{1B1A7B47-640F-4862-8E42-3EE2E430ADFC}" type="presOf" srcId="{160BCABE-D0EC-459C-BE0B-B871B76B250B}" destId="{0C763D32-3002-4A1B-A1E8-DAD7726A2D0F}" srcOrd="1" destOrd="0" presId="urn:microsoft.com/office/officeart/2005/8/layout/process2"/>
    <dgm:cxn modelId="{E7F6BB1B-149F-4B57-9361-61DA28131664}" type="presOf" srcId="{A371B82C-3D78-4BB5-8968-F2133864D351}" destId="{39D7FEA0-3939-486B-9E76-772A0B7E2248}" srcOrd="0" destOrd="0" presId="urn:microsoft.com/office/officeart/2005/8/layout/process2"/>
    <dgm:cxn modelId="{D4A28CF9-E6FE-4EA4-867C-2600DD7B9354}" srcId="{5374BFB7-FB03-4D0B-9089-460868A98706}" destId="{A371B82C-3D78-4BB5-8968-F2133864D351}" srcOrd="4" destOrd="0" parTransId="{6592C3D9-85FD-4127-BD1A-49F9781CFAB4}" sibTransId="{C12A959A-083C-487E-A60F-474550587BC9}"/>
    <dgm:cxn modelId="{AF1C0CDD-680D-4DB1-B431-638911F7D972}" type="presOf" srcId="{49560DE7-0B1E-4EBE-BFA2-ABDAF8858EAE}" destId="{B94FCF7C-18EB-4701-B7B2-A6DC13B13823}" srcOrd="0" destOrd="0" presId="urn:microsoft.com/office/officeart/2005/8/layout/process2"/>
    <dgm:cxn modelId="{93E65BDC-8300-4C4A-B0DE-305744ACC0BE}" srcId="{5374BFB7-FB03-4D0B-9089-460868A98706}" destId="{391E45E8-3199-415D-93D6-6BB5CB902F1A}" srcOrd="2" destOrd="0" parTransId="{7A7A6FB5-2D30-446A-A135-115564148968}" sibTransId="{66071EE9-2801-41F7-8BC4-EB3713E8D754}"/>
    <dgm:cxn modelId="{A9C4CB10-43E4-472D-A0FD-F011F209B9B7}" type="presOf" srcId="{C12A959A-083C-487E-A60F-474550587BC9}" destId="{9955C900-D179-4C42-BE7F-4539A1648D69}" srcOrd="0" destOrd="0" presId="urn:microsoft.com/office/officeart/2005/8/layout/process2"/>
    <dgm:cxn modelId="{9707B290-27EE-4BB4-A717-D79A46A9ADA0}" type="presOf" srcId="{49560DE7-0B1E-4EBE-BFA2-ABDAF8858EAE}" destId="{E63CED33-D035-42D2-BAC2-18CB2FBE566D}" srcOrd="1" destOrd="0" presId="urn:microsoft.com/office/officeart/2005/8/layout/process2"/>
    <dgm:cxn modelId="{4C7344C7-8B6F-46FB-8E42-905F299A6C6E}" srcId="{5374BFB7-FB03-4D0B-9089-460868A98706}" destId="{41AA0A30-1203-4038-90FB-E341F3A39996}" srcOrd="0" destOrd="0" parTransId="{38837513-C93B-4DFE-A968-646765A950C5}" sibTransId="{4439EA37-19E1-413F-97DA-D751B6B57513}"/>
    <dgm:cxn modelId="{3D984305-10E5-4A48-9ECA-854289CF6F40}" type="presOf" srcId="{391E45E8-3199-415D-93D6-6BB5CB902F1A}" destId="{8A729CA9-6F8A-45FF-9ED4-A5C61494CD79}" srcOrd="0" destOrd="0" presId="urn:microsoft.com/office/officeart/2005/8/layout/process2"/>
    <dgm:cxn modelId="{B31E89D1-9E89-4FD9-98BA-3F70B713B7B0}" type="presOf" srcId="{82F6A497-E20A-4C8C-AF7D-827ACB206010}" destId="{8D09544F-82DD-48A9-9ED6-1DA8FDA5CAD8}" srcOrd="0" destOrd="0" presId="urn:microsoft.com/office/officeart/2005/8/layout/process2"/>
    <dgm:cxn modelId="{F009CF7F-1FE5-4C22-A8C4-85EB8CD72CAC}" type="presOf" srcId="{4439EA37-19E1-413F-97DA-D751B6B57513}" destId="{A3E3B28F-7293-426A-8511-2609C6A6555A}" srcOrd="1" destOrd="0" presId="urn:microsoft.com/office/officeart/2005/8/layout/process2"/>
    <dgm:cxn modelId="{E55A5CA3-6F89-4432-B3CC-440B3285F610}" type="presParOf" srcId="{C388BC51-21D8-4684-9742-6CB02B1A1747}" destId="{DCABB438-2018-4751-8288-16405BC49C30}" srcOrd="0" destOrd="0" presId="urn:microsoft.com/office/officeart/2005/8/layout/process2"/>
    <dgm:cxn modelId="{96F45EF6-B934-442F-8F41-FAE50B40C3B4}" type="presParOf" srcId="{C388BC51-21D8-4684-9742-6CB02B1A1747}" destId="{8CE2FACD-5733-4B30-ACCE-57BF4C64D34F}" srcOrd="1" destOrd="0" presId="urn:microsoft.com/office/officeart/2005/8/layout/process2"/>
    <dgm:cxn modelId="{E69C1002-CD59-4C68-ADBA-9F686B350D53}" type="presParOf" srcId="{8CE2FACD-5733-4B30-ACCE-57BF4C64D34F}" destId="{A3E3B28F-7293-426A-8511-2609C6A6555A}" srcOrd="0" destOrd="0" presId="urn:microsoft.com/office/officeart/2005/8/layout/process2"/>
    <dgm:cxn modelId="{BE8A2EAB-E115-483F-A8CB-7F9A58590E77}" type="presParOf" srcId="{C388BC51-21D8-4684-9742-6CB02B1A1747}" destId="{A619FD40-1480-4CB7-9FE8-C6CBC21B7799}" srcOrd="2" destOrd="0" presId="urn:microsoft.com/office/officeart/2005/8/layout/process2"/>
    <dgm:cxn modelId="{4F9D3B1D-FE40-4049-9F0F-C31883E52BE7}" type="presParOf" srcId="{C388BC51-21D8-4684-9742-6CB02B1A1747}" destId="{4EB2FA3D-5E4B-4543-B5BB-90977370D9D1}" srcOrd="3" destOrd="0" presId="urn:microsoft.com/office/officeart/2005/8/layout/process2"/>
    <dgm:cxn modelId="{CBFE3B05-308D-4D53-A8F4-7EFF38CC959D}" type="presParOf" srcId="{4EB2FA3D-5E4B-4543-B5BB-90977370D9D1}" destId="{0C763D32-3002-4A1B-A1E8-DAD7726A2D0F}" srcOrd="0" destOrd="0" presId="urn:microsoft.com/office/officeart/2005/8/layout/process2"/>
    <dgm:cxn modelId="{B4F2A445-5BD6-461F-B67B-A953707A8FB6}" type="presParOf" srcId="{C388BC51-21D8-4684-9742-6CB02B1A1747}" destId="{8A729CA9-6F8A-45FF-9ED4-A5C61494CD79}" srcOrd="4" destOrd="0" presId="urn:microsoft.com/office/officeart/2005/8/layout/process2"/>
    <dgm:cxn modelId="{E1903948-CF13-4441-8D45-9EAE28B44786}" type="presParOf" srcId="{C388BC51-21D8-4684-9742-6CB02B1A1747}" destId="{F019762B-0E80-4018-BAF6-A453AE7B1C3F}" srcOrd="5" destOrd="0" presId="urn:microsoft.com/office/officeart/2005/8/layout/process2"/>
    <dgm:cxn modelId="{6368FB49-2279-4D30-A228-6E1249D60F16}" type="presParOf" srcId="{F019762B-0E80-4018-BAF6-A453AE7B1C3F}" destId="{DDA2A362-ACFD-424E-88A3-EF773549AFF0}" srcOrd="0" destOrd="0" presId="urn:microsoft.com/office/officeart/2005/8/layout/process2"/>
    <dgm:cxn modelId="{026DF8F5-6AA5-4061-AE92-D7C606DC31A6}" type="presParOf" srcId="{C388BC51-21D8-4684-9742-6CB02B1A1747}" destId="{8D09544F-82DD-48A9-9ED6-1DA8FDA5CAD8}" srcOrd="6" destOrd="0" presId="urn:microsoft.com/office/officeart/2005/8/layout/process2"/>
    <dgm:cxn modelId="{65413345-546B-45B0-8341-DF817AE6A5BB}" type="presParOf" srcId="{C388BC51-21D8-4684-9742-6CB02B1A1747}" destId="{B94FCF7C-18EB-4701-B7B2-A6DC13B13823}" srcOrd="7" destOrd="0" presId="urn:microsoft.com/office/officeart/2005/8/layout/process2"/>
    <dgm:cxn modelId="{C5B3B76B-031C-489E-B45F-1399C5C23F8A}" type="presParOf" srcId="{B94FCF7C-18EB-4701-B7B2-A6DC13B13823}" destId="{E63CED33-D035-42D2-BAC2-18CB2FBE566D}" srcOrd="0" destOrd="0" presId="urn:microsoft.com/office/officeart/2005/8/layout/process2"/>
    <dgm:cxn modelId="{61878E6D-1134-4073-8077-8E683848525E}" type="presParOf" srcId="{C388BC51-21D8-4684-9742-6CB02B1A1747}" destId="{39D7FEA0-3939-486B-9E76-772A0B7E2248}" srcOrd="8" destOrd="0" presId="urn:microsoft.com/office/officeart/2005/8/layout/process2"/>
    <dgm:cxn modelId="{8BEAC107-2A58-454B-A335-E6743DC0DB2C}" type="presParOf" srcId="{C388BC51-21D8-4684-9742-6CB02B1A1747}" destId="{9955C900-D179-4C42-BE7F-4539A1648D69}" srcOrd="9" destOrd="0" presId="urn:microsoft.com/office/officeart/2005/8/layout/process2"/>
    <dgm:cxn modelId="{292ECC17-1030-4883-944A-ED3A86ADE7D1}" type="presParOf" srcId="{9955C900-D179-4C42-BE7F-4539A1648D69}" destId="{25873F9E-5CD7-46D8-9925-BE9B57397361}" srcOrd="0" destOrd="0" presId="urn:microsoft.com/office/officeart/2005/8/layout/process2"/>
    <dgm:cxn modelId="{8A09CEF8-1D26-4BE4-96DE-23963352918A}" type="presParOf" srcId="{C388BC51-21D8-4684-9742-6CB02B1A1747}" destId="{82747906-EC54-44E4-9B22-BE6FA84D4A72}"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74BFB7-FB03-4D0B-9089-460868A98706}" type="doc">
      <dgm:prSet loTypeId="urn:microsoft.com/office/officeart/2005/8/layout/process2" loCatId="process" qsTypeId="urn:microsoft.com/office/officeart/2005/8/quickstyle/simple4" qsCatId="simple" csTypeId="urn:microsoft.com/office/officeart/2005/8/colors/accent2_2" csCatId="accent2" phldr="1"/>
      <dgm:spPr/>
    </dgm:pt>
    <dgm:pt modelId="{41AA0A30-1203-4038-90FB-E341F3A39996}">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sz="2000" dirty="0" smtClean="0"/>
            <a:t>Least Severe</a:t>
          </a:r>
          <a:endParaRPr lang="en-GB" sz="2000" dirty="0"/>
        </a:p>
      </dgm:t>
    </dgm:pt>
    <dgm:pt modelId="{38837513-C93B-4DFE-A968-646765A950C5}" type="parTrans" cxnId="{4C7344C7-8B6F-46FB-8E42-905F299A6C6E}">
      <dgm:prSet/>
      <dgm:spPr/>
      <dgm:t>
        <a:bodyPr/>
        <a:lstStyle/>
        <a:p>
          <a:endParaRPr lang="en-GB" sz="2000"/>
        </a:p>
      </dgm:t>
    </dgm:pt>
    <dgm:pt modelId="{4439EA37-19E1-413F-97DA-D751B6B57513}" type="sibTrans" cxnId="{4C7344C7-8B6F-46FB-8E42-905F299A6C6E}">
      <dgm:prSet custT="1">
        <dgm:style>
          <a:lnRef idx="1">
            <a:schemeClr val="dk1"/>
          </a:lnRef>
          <a:fillRef idx="2">
            <a:schemeClr val="dk1"/>
          </a:fillRef>
          <a:effectRef idx="1">
            <a:schemeClr val="dk1"/>
          </a:effectRef>
          <a:fontRef idx="minor">
            <a:schemeClr val="dk1"/>
          </a:fontRef>
        </dgm:style>
      </dgm:prSet>
      <dgm:spPr>
        <a:ln/>
      </dgm:spPr>
      <dgm:t>
        <a:bodyPr/>
        <a:lstStyle/>
        <a:p>
          <a:endParaRPr lang="en-GB" sz="2000"/>
        </a:p>
      </dgm:t>
    </dgm:pt>
    <dgm:pt modelId="{C03E9A9C-D0F3-4A52-B764-28B54D99F469}">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sz="2000" dirty="0" smtClean="0"/>
            <a:t>Most Severe</a:t>
          </a:r>
          <a:endParaRPr lang="en-GB" sz="2000" dirty="0"/>
        </a:p>
      </dgm:t>
    </dgm:pt>
    <dgm:pt modelId="{E88E8C22-A4FC-4B84-A48B-A2BD1601088D}" type="parTrans" cxnId="{53480CE0-D67C-4B6E-A29C-0E30A5EA6FB4}">
      <dgm:prSet/>
      <dgm:spPr/>
      <dgm:t>
        <a:bodyPr/>
        <a:lstStyle/>
        <a:p>
          <a:endParaRPr lang="en-GB" sz="2000"/>
        </a:p>
      </dgm:t>
    </dgm:pt>
    <dgm:pt modelId="{61E3930B-2716-4D09-94C6-CE7847D9B458}" type="sibTrans" cxnId="{53480CE0-D67C-4B6E-A29C-0E30A5EA6FB4}">
      <dgm:prSet/>
      <dgm:spPr/>
      <dgm:t>
        <a:bodyPr/>
        <a:lstStyle/>
        <a:p>
          <a:endParaRPr lang="en-GB" sz="2000"/>
        </a:p>
      </dgm:t>
    </dgm:pt>
    <dgm:pt modelId="{C388BC51-21D8-4684-9742-6CB02B1A1747}" type="pres">
      <dgm:prSet presAssocID="{5374BFB7-FB03-4D0B-9089-460868A98706}" presName="linearFlow" presStyleCnt="0">
        <dgm:presLayoutVars>
          <dgm:resizeHandles val="exact"/>
        </dgm:presLayoutVars>
      </dgm:prSet>
      <dgm:spPr/>
    </dgm:pt>
    <dgm:pt modelId="{DCABB438-2018-4751-8288-16405BC49C30}" type="pres">
      <dgm:prSet presAssocID="{41AA0A30-1203-4038-90FB-E341F3A39996}" presName="node" presStyleLbl="node1" presStyleIdx="0" presStyleCnt="2" custScaleY="10229" custLinFactNeighborX="-693" custLinFactNeighborY="-6054">
        <dgm:presLayoutVars>
          <dgm:bulletEnabled val="1"/>
        </dgm:presLayoutVars>
      </dgm:prSet>
      <dgm:spPr/>
      <dgm:t>
        <a:bodyPr/>
        <a:lstStyle/>
        <a:p>
          <a:endParaRPr lang="en-GB"/>
        </a:p>
      </dgm:t>
    </dgm:pt>
    <dgm:pt modelId="{8CE2FACD-5733-4B30-ACCE-57BF4C64D34F}" type="pres">
      <dgm:prSet presAssocID="{4439EA37-19E1-413F-97DA-D751B6B57513}" presName="sibTrans" presStyleLbl="sibTrans2D1" presStyleIdx="0" presStyleCnt="1" custScaleX="117418" custScaleY="21063" custLinFactNeighborY="-864"/>
      <dgm:spPr/>
      <dgm:t>
        <a:bodyPr/>
        <a:lstStyle/>
        <a:p>
          <a:endParaRPr lang="en-GB"/>
        </a:p>
      </dgm:t>
    </dgm:pt>
    <dgm:pt modelId="{A3E3B28F-7293-426A-8511-2609C6A6555A}" type="pres">
      <dgm:prSet presAssocID="{4439EA37-19E1-413F-97DA-D751B6B57513}" presName="connectorText" presStyleLbl="sibTrans2D1" presStyleIdx="0" presStyleCnt="1"/>
      <dgm:spPr/>
      <dgm:t>
        <a:bodyPr/>
        <a:lstStyle/>
        <a:p>
          <a:endParaRPr lang="en-GB"/>
        </a:p>
      </dgm:t>
    </dgm:pt>
    <dgm:pt modelId="{82747906-EC54-44E4-9B22-BE6FA84D4A72}" type="pres">
      <dgm:prSet presAssocID="{C03E9A9C-D0F3-4A52-B764-28B54D99F469}" presName="node" presStyleLbl="node1" presStyleIdx="1" presStyleCnt="2" custScaleY="11126" custLinFactNeighborY="6054">
        <dgm:presLayoutVars>
          <dgm:bulletEnabled val="1"/>
        </dgm:presLayoutVars>
      </dgm:prSet>
      <dgm:spPr/>
      <dgm:t>
        <a:bodyPr/>
        <a:lstStyle/>
        <a:p>
          <a:endParaRPr lang="en-GB"/>
        </a:p>
      </dgm:t>
    </dgm:pt>
  </dgm:ptLst>
  <dgm:cxnLst>
    <dgm:cxn modelId="{4C7344C7-8B6F-46FB-8E42-905F299A6C6E}" srcId="{5374BFB7-FB03-4D0B-9089-460868A98706}" destId="{41AA0A30-1203-4038-90FB-E341F3A39996}" srcOrd="0" destOrd="0" parTransId="{38837513-C93B-4DFE-A968-646765A950C5}" sibTransId="{4439EA37-19E1-413F-97DA-D751B6B57513}"/>
    <dgm:cxn modelId="{53480CE0-D67C-4B6E-A29C-0E30A5EA6FB4}" srcId="{5374BFB7-FB03-4D0B-9089-460868A98706}" destId="{C03E9A9C-D0F3-4A52-B764-28B54D99F469}" srcOrd="1" destOrd="0" parTransId="{E88E8C22-A4FC-4B84-A48B-A2BD1601088D}" sibTransId="{61E3930B-2716-4D09-94C6-CE7847D9B458}"/>
    <dgm:cxn modelId="{7DDE3AB5-7272-4B5F-876E-DF4863A69B6A}" type="presOf" srcId="{4439EA37-19E1-413F-97DA-D751B6B57513}" destId="{8CE2FACD-5733-4B30-ACCE-57BF4C64D34F}" srcOrd="0" destOrd="0" presId="urn:microsoft.com/office/officeart/2005/8/layout/process2"/>
    <dgm:cxn modelId="{475A6DBF-95E0-422F-B600-5C7706209413}" type="presOf" srcId="{5374BFB7-FB03-4D0B-9089-460868A98706}" destId="{C388BC51-21D8-4684-9742-6CB02B1A1747}" srcOrd="0" destOrd="0" presId="urn:microsoft.com/office/officeart/2005/8/layout/process2"/>
    <dgm:cxn modelId="{07EAC1C8-9C29-4B30-8F5B-39F2646814D6}" type="presOf" srcId="{41AA0A30-1203-4038-90FB-E341F3A39996}" destId="{DCABB438-2018-4751-8288-16405BC49C30}" srcOrd="0" destOrd="0" presId="urn:microsoft.com/office/officeart/2005/8/layout/process2"/>
    <dgm:cxn modelId="{883FE389-7C17-45B0-8CC9-E61D4D1CD675}" type="presOf" srcId="{4439EA37-19E1-413F-97DA-D751B6B57513}" destId="{A3E3B28F-7293-426A-8511-2609C6A6555A}" srcOrd="1" destOrd="0" presId="urn:microsoft.com/office/officeart/2005/8/layout/process2"/>
    <dgm:cxn modelId="{EE66B2FC-3F8D-48FB-8299-A81212A6648D}" type="presOf" srcId="{C03E9A9C-D0F3-4A52-B764-28B54D99F469}" destId="{82747906-EC54-44E4-9B22-BE6FA84D4A72}" srcOrd="0" destOrd="0" presId="urn:microsoft.com/office/officeart/2005/8/layout/process2"/>
    <dgm:cxn modelId="{1DF7EB6C-4646-4A3D-B0EF-9D53BBD209BD}" type="presParOf" srcId="{C388BC51-21D8-4684-9742-6CB02B1A1747}" destId="{DCABB438-2018-4751-8288-16405BC49C30}" srcOrd="0" destOrd="0" presId="urn:microsoft.com/office/officeart/2005/8/layout/process2"/>
    <dgm:cxn modelId="{659B9A38-E29B-43B2-A68F-1B6448B4777F}" type="presParOf" srcId="{C388BC51-21D8-4684-9742-6CB02B1A1747}" destId="{8CE2FACD-5733-4B30-ACCE-57BF4C64D34F}" srcOrd="1" destOrd="0" presId="urn:microsoft.com/office/officeart/2005/8/layout/process2"/>
    <dgm:cxn modelId="{3271889F-8A0B-47BC-992C-65B7F3F0179B}" type="presParOf" srcId="{8CE2FACD-5733-4B30-ACCE-57BF4C64D34F}" destId="{A3E3B28F-7293-426A-8511-2609C6A6555A}" srcOrd="0" destOrd="0" presId="urn:microsoft.com/office/officeart/2005/8/layout/process2"/>
    <dgm:cxn modelId="{CE0A45E6-3962-431D-858D-09BBE8E20B39}" type="presParOf" srcId="{C388BC51-21D8-4684-9742-6CB02B1A1747}" destId="{82747906-EC54-44E4-9B22-BE6FA84D4A72}" srcOrd="2"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BB438-2018-4751-8288-16405BC49C30}">
      <dsp:nvSpPr>
        <dsp:cNvPr id="0" name=""/>
        <dsp:cNvSpPr/>
      </dsp:nvSpPr>
      <dsp:spPr>
        <a:xfrm>
          <a:off x="394494" y="1760"/>
          <a:ext cx="939203" cy="521779"/>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trace</a:t>
          </a:r>
          <a:endParaRPr lang="en-GB" sz="2100" kern="1200" dirty="0"/>
        </a:p>
      </dsp:txBody>
      <dsp:txXfrm>
        <a:off x="409776" y="17042"/>
        <a:ext cx="908639" cy="491215"/>
      </dsp:txXfrm>
    </dsp:sp>
    <dsp:sp modelId="{8CE2FACD-5733-4B30-ACCE-57BF4C64D34F}">
      <dsp:nvSpPr>
        <dsp:cNvPr id="0" name=""/>
        <dsp:cNvSpPr/>
      </dsp:nvSpPr>
      <dsp:spPr>
        <a:xfrm rot="5400000">
          <a:off x="753561" y="536585"/>
          <a:ext cx="195667" cy="234800"/>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780955" y="556151"/>
        <a:ext cx="140880" cy="136967"/>
      </dsp:txXfrm>
    </dsp:sp>
    <dsp:sp modelId="{A619FD40-1480-4CB7-9FE8-C6CBC21B7799}">
      <dsp:nvSpPr>
        <dsp:cNvPr id="0" name=""/>
        <dsp:cNvSpPr/>
      </dsp:nvSpPr>
      <dsp:spPr>
        <a:xfrm>
          <a:off x="394494" y="784430"/>
          <a:ext cx="939203" cy="521779"/>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debug</a:t>
          </a:r>
          <a:endParaRPr lang="en-GB" sz="2100" kern="1200" dirty="0"/>
        </a:p>
      </dsp:txBody>
      <dsp:txXfrm>
        <a:off x="409776" y="799712"/>
        <a:ext cx="908639" cy="491215"/>
      </dsp:txXfrm>
    </dsp:sp>
    <dsp:sp modelId="{4EB2FA3D-5E4B-4543-B5BB-90977370D9D1}">
      <dsp:nvSpPr>
        <dsp:cNvPr id="0" name=""/>
        <dsp:cNvSpPr/>
      </dsp:nvSpPr>
      <dsp:spPr>
        <a:xfrm rot="5400000">
          <a:off x="753561" y="1319254"/>
          <a:ext cx="195667" cy="234800"/>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780955" y="1338820"/>
        <a:ext cx="140880" cy="136967"/>
      </dsp:txXfrm>
    </dsp:sp>
    <dsp:sp modelId="{8A729CA9-6F8A-45FF-9ED4-A5C61494CD79}">
      <dsp:nvSpPr>
        <dsp:cNvPr id="0" name=""/>
        <dsp:cNvSpPr/>
      </dsp:nvSpPr>
      <dsp:spPr>
        <a:xfrm>
          <a:off x="394494" y="1567100"/>
          <a:ext cx="939203" cy="521779"/>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info</a:t>
          </a:r>
          <a:endParaRPr lang="en-GB" sz="2100" kern="1200" dirty="0"/>
        </a:p>
      </dsp:txBody>
      <dsp:txXfrm>
        <a:off x="409776" y="1582382"/>
        <a:ext cx="908639" cy="491215"/>
      </dsp:txXfrm>
    </dsp:sp>
    <dsp:sp modelId="{F019762B-0E80-4018-BAF6-A453AE7B1C3F}">
      <dsp:nvSpPr>
        <dsp:cNvPr id="0" name=""/>
        <dsp:cNvSpPr/>
      </dsp:nvSpPr>
      <dsp:spPr>
        <a:xfrm rot="5400000">
          <a:off x="766262" y="2101924"/>
          <a:ext cx="195667" cy="234800"/>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793656" y="2121490"/>
        <a:ext cx="140880" cy="136967"/>
      </dsp:txXfrm>
    </dsp:sp>
    <dsp:sp modelId="{8D09544F-82DD-48A9-9ED6-1DA8FDA5CAD8}">
      <dsp:nvSpPr>
        <dsp:cNvPr id="0" name=""/>
        <dsp:cNvSpPr/>
      </dsp:nvSpPr>
      <dsp:spPr>
        <a:xfrm>
          <a:off x="394494" y="2349769"/>
          <a:ext cx="939203" cy="521779"/>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warn</a:t>
          </a:r>
          <a:endParaRPr lang="en-GB" sz="2100" kern="1200" dirty="0"/>
        </a:p>
      </dsp:txBody>
      <dsp:txXfrm>
        <a:off x="409776" y="2365051"/>
        <a:ext cx="908639" cy="491215"/>
      </dsp:txXfrm>
    </dsp:sp>
    <dsp:sp modelId="{B94FCF7C-18EB-4701-B7B2-A6DC13B13823}">
      <dsp:nvSpPr>
        <dsp:cNvPr id="0" name=""/>
        <dsp:cNvSpPr/>
      </dsp:nvSpPr>
      <dsp:spPr>
        <a:xfrm rot="5400000">
          <a:off x="766262" y="2884594"/>
          <a:ext cx="195667" cy="234800"/>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793656" y="2904160"/>
        <a:ext cx="140880" cy="136967"/>
      </dsp:txXfrm>
    </dsp:sp>
    <dsp:sp modelId="{39D7FEA0-3939-486B-9E76-772A0B7E2248}">
      <dsp:nvSpPr>
        <dsp:cNvPr id="0" name=""/>
        <dsp:cNvSpPr/>
      </dsp:nvSpPr>
      <dsp:spPr>
        <a:xfrm>
          <a:off x="394494" y="3132439"/>
          <a:ext cx="939203" cy="521779"/>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error</a:t>
          </a:r>
          <a:endParaRPr lang="en-GB" sz="2100" kern="1200" dirty="0"/>
        </a:p>
      </dsp:txBody>
      <dsp:txXfrm>
        <a:off x="409776" y="3147721"/>
        <a:ext cx="908639" cy="491215"/>
      </dsp:txXfrm>
    </dsp:sp>
    <dsp:sp modelId="{9955C900-D179-4C42-BE7F-4539A1648D69}">
      <dsp:nvSpPr>
        <dsp:cNvPr id="0" name=""/>
        <dsp:cNvSpPr/>
      </dsp:nvSpPr>
      <dsp:spPr>
        <a:xfrm rot="5400000">
          <a:off x="766262" y="3667263"/>
          <a:ext cx="195667" cy="234800"/>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793656" y="3686829"/>
        <a:ext cx="140880" cy="136967"/>
      </dsp:txXfrm>
    </dsp:sp>
    <dsp:sp modelId="{82747906-EC54-44E4-9B22-BE6FA84D4A72}">
      <dsp:nvSpPr>
        <dsp:cNvPr id="0" name=""/>
        <dsp:cNvSpPr/>
      </dsp:nvSpPr>
      <dsp:spPr>
        <a:xfrm>
          <a:off x="394494" y="3915109"/>
          <a:ext cx="939203" cy="521779"/>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fatal</a:t>
          </a:r>
          <a:endParaRPr lang="en-GB" sz="2100" kern="1200" dirty="0"/>
        </a:p>
      </dsp:txBody>
      <dsp:txXfrm>
        <a:off x="409776" y="3930391"/>
        <a:ext cx="908639" cy="491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BB438-2018-4751-8288-16405BC49C30}">
      <dsp:nvSpPr>
        <dsp:cNvPr id="0" name=""/>
        <dsp:cNvSpPr/>
      </dsp:nvSpPr>
      <dsp:spPr>
        <a:xfrm>
          <a:off x="0" y="9"/>
          <a:ext cx="1733872" cy="456227"/>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Least Severe</a:t>
          </a:r>
          <a:endParaRPr lang="en-GB" sz="2000" kern="1200" dirty="0"/>
        </a:p>
      </dsp:txBody>
      <dsp:txXfrm>
        <a:off x="13362" y="13371"/>
        <a:ext cx="1707148" cy="429503"/>
      </dsp:txXfrm>
    </dsp:sp>
    <dsp:sp modelId="{8CE2FACD-5733-4B30-ACCE-57BF4C64D34F}">
      <dsp:nvSpPr>
        <dsp:cNvPr id="0" name=""/>
        <dsp:cNvSpPr/>
      </dsp:nvSpPr>
      <dsp:spPr>
        <a:xfrm rot="5400000">
          <a:off x="-679465" y="2014660"/>
          <a:ext cx="3092803" cy="365205"/>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rot="-5400000">
        <a:off x="757374" y="650862"/>
        <a:ext cx="219123" cy="2983242"/>
      </dsp:txXfrm>
    </dsp:sp>
    <dsp:sp modelId="{82747906-EC54-44E4-9B22-BE6FA84D4A72}">
      <dsp:nvSpPr>
        <dsp:cNvPr id="0" name=""/>
        <dsp:cNvSpPr/>
      </dsp:nvSpPr>
      <dsp:spPr>
        <a:xfrm>
          <a:off x="0" y="3968252"/>
          <a:ext cx="1733872" cy="496234"/>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Most Severe</a:t>
          </a:r>
          <a:endParaRPr lang="en-GB" sz="2000" kern="1200" dirty="0"/>
        </a:p>
      </dsp:txBody>
      <dsp:txXfrm>
        <a:off x="14534" y="3982786"/>
        <a:ext cx="1704804" cy="4671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748AE57-044C-4A10-A08D-1E594FA72A06}" type="datetime1">
              <a:rPr lang="en-GB" altLang="en-US"/>
              <a:pPr>
                <a:defRPr/>
              </a:pPr>
              <a:t>02/07/2015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2C7ABE0-C499-4725-9354-24C1C6346DC8}" type="slidenum">
              <a:rPr lang="en-US" altLang="en-US"/>
              <a:pPr>
                <a:defRPr/>
              </a:pPr>
              <a:t>‹#›</a:t>
            </a:fld>
            <a:endParaRPr lang="en-US" altLang="en-US"/>
          </a:p>
        </p:txBody>
      </p:sp>
    </p:spTree>
    <p:extLst>
      <p:ext uri="{BB962C8B-B14F-4D97-AF65-F5344CB8AC3E}">
        <p14:creationId xmlns:p14="http://schemas.microsoft.com/office/powerpoint/2010/main" val="34038829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CD5AD0B-140E-41C5-B846-B64BA810CEA8}" type="datetime1">
              <a:rPr lang="en-GB" altLang="en-US"/>
              <a:pPr>
                <a:defRPr/>
              </a:pPr>
              <a:t>02/07/2015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743B131-0471-49D4-AD0F-A5F64627A074}" type="slidenum">
              <a:rPr lang="en-US" altLang="en-US"/>
              <a:pPr>
                <a:defRPr/>
              </a:pPr>
              <a:t>‹#›</a:t>
            </a:fld>
            <a:endParaRPr lang="en-US" altLang="en-US"/>
          </a:p>
        </p:txBody>
      </p:sp>
    </p:spTree>
    <p:extLst>
      <p:ext uri="{BB962C8B-B14F-4D97-AF65-F5344CB8AC3E}">
        <p14:creationId xmlns:p14="http://schemas.microsoft.com/office/powerpoint/2010/main" val="1105860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Log4j manual online at: http://logging.apache.org/log4j/1.2/manual.html</a:t>
            </a:r>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7</a:t>
            </a:fld>
            <a:endParaRPr lang="en-US" altLang="en-US"/>
          </a:p>
        </p:txBody>
      </p:sp>
    </p:spTree>
    <p:extLst>
      <p:ext uri="{BB962C8B-B14F-4D97-AF65-F5344CB8AC3E}">
        <p14:creationId xmlns:p14="http://schemas.microsoft.com/office/powerpoint/2010/main" val="164629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 log statement will be sent to every </a:t>
            </a:r>
            <a:r>
              <a:rPr lang="en-US" dirty="0" err="1" smtClean="0"/>
              <a:t>appender</a:t>
            </a:r>
            <a:r>
              <a:rPr lang="en-US" dirty="0" smtClean="0"/>
              <a:t> attached to a logger, </a:t>
            </a:r>
            <a:r>
              <a:rPr lang="en-US" i="1" dirty="0" smtClean="0"/>
              <a:t>and any of its ancestor</a:t>
            </a:r>
            <a:r>
              <a:rPr lang="en-US" i="1" baseline="0" dirty="0" smtClean="0"/>
              <a:t> </a:t>
            </a:r>
            <a:r>
              <a:rPr lang="en-US" i="1" dirty="0" smtClean="0"/>
              <a:t>loggers.</a:t>
            </a:r>
            <a:endParaRPr lang="en-US" dirty="0" smtClean="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9</a:t>
            </a:fld>
            <a:endParaRPr lang="en-US" altLang="en-US"/>
          </a:p>
        </p:txBody>
      </p:sp>
    </p:spTree>
    <p:extLst>
      <p:ext uri="{BB962C8B-B14F-4D97-AF65-F5344CB8AC3E}">
        <p14:creationId xmlns:p14="http://schemas.microsoft.com/office/powerpoint/2010/main" val="7320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err="1" smtClean="0"/>
              <a:t>Logger.getRootLogger</a:t>
            </a:r>
            <a:r>
              <a:rPr lang="en-US" dirty="0" smtClean="0"/>
              <a:t>()</a:t>
            </a:r>
            <a:r>
              <a:rPr lang="en-US" baseline="0" dirty="0" smtClean="0"/>
              <a:t> will retrieve the root logger object.</a:t>
            </a:r>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10</a:t>
            </a:fld>
            <a:endParaRPr lang="en-US" altLang="en-US"/>
          </a:p>
        </p:txBody>
      </p:sp>
    </p:spTree>
    <p:extLst>
      <p:ext uri="{BB962C8B-B14F-4D97-AF65-F5344CB8AC3E}">
        <p14:creationId xmlns:p14="http://schemas.microsoft.com/office/powerpoint/2010/main" val="3058616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Trace</a:t>
            </a:r>
            <a:r>
              <a:rPr lang="en-US" dirty="0" smtClean="0"/>
              <a:t>: use for debugging messages which let the developer know which parts of the source code have been reached.</a:t>
            </a:r>
          </a:p>
          <a:p>
            <a:r>
              <a:rPr lang="en-US" b="1" dirty="0" smtClean="0"/>
              <a:t>Debug</a:t>
            </a:r>
            <a:r>
              <a:rPr lang="en-US" dirty="0" smtClean="0"/>
              <a:t>: use for writing debugging messages which should not be printed when the application is in production.</a:t>
            </a:r>
          </a:p>
          <a:p>
            <a:r>
              <a:rPr lang="en-US" b="1" dirty="0" smtClean="0"/>
              <a:t>Info</a:t>
            </a:r>
            <a:r>
              <a:rPr lang="en-US" dirty="0" smtClean="0"/>
              <a:t>: use for messages similar to the verbose mode of some applications.</a:t>
            </a:r>
          </a:p>
          <a:p>
            <a:r>
              <a:rPr lang="en-US" b="1" dirty="0" smtClean="0"/>
              <a:t>Warn</a:t>
            </a:r>
            <a:r>
              <a:rPr lang="en-US" dirty="0" smtClean="0"/>
              <a:t>: use for warning messages that are logged to some log but the application is able to carry on without a problem.</a:t>
            </a:r>
          </a:p>
          <a:p>
            <a:r>
              <a:rPr lang="en-US" b="1" dirty="0" smtClean="0"/>
              <a:t>Error</a:t>
            </a:r>
            <a:r>
              <a:rPr lang="en-US" dirty="0" smtClean="0"/>
              <a:t>: use for error messages that are logged to some log but the application can still hobble along. Such as when some system administrator configuration parameter is incorrect and you fall back to some hard-coded default value.</a:t>
            </a:r>
          </a:p>
          <a:p>
            <a:r>
              <a:rPr lang="en-US" b="1" dirty="0" smtClean="0"/>
              <a:t>Fatal</a:t>
            </a:r>
            <a:r>
              <a:rPr lang="en-US" dirty="0" smtClean="0"/>
              <a:t>: use for critical message, after which the application quits abnormally.</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11</a:t>
            </a:fld>
            <a:endParaRPr lang="en-US" altLang="en-US"/>
          </a:p>
        </p:txBody>
      </p:sp>
    </p:spTree>
    <p:extLst>
      <p:ext uri="{BB962C8B-B14F-4D97-AF65-F5344CB8AC3E}">
        <p14:creationId xmlns:p14="http://schemas.microsoft.com/office/powerpoint/2010/main" val="116177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a:r>
          </a:p>
          <a:p>
            <a:r>
              <a:rPr lang="en-US" dirty="0" smtClean="0"/>
              <a:t>This is where</a:t>
            </a:r>
            <a:r>
              <a:rPr lang="en-US" baseline="0" dirty="0" smtClean="0"/>
              <a:t> we can see the benefit to </a:t>
            </a:r>
            <a:r>
              <a:rPr lang="en-US" dirty="0" smtClean="0"/>
              <a:t>using the</a:t>
            </a:r>
            <a:r>
              <a:rPr lang="en-US" baseline="0" dirty="0" smtClean="0"/>
              <a:t> </a:t>
            </a:r>
            <a:r>
              <a:rPr lang="en-US" dirty="0" smtClean="0"/>
              <a:t>class object</a:t>
            </a:r>
            <a:r>
              <a:rPr lang="en-US" baseline="0" dirty="0" smtClean="0"/>
              <a:t> to name our loggers.</a:t>
            </a:r>
          </a:p>
          <a:p>
            <a:endParaRPr lang="en-US" baseline="0" dirty="0" smtClean="0"/>
          </a:p>
          <a:p>
            <a:r>
              <a:rPr lang="en-US" baseline="0" dirty="0" smtClean="0"/>
              <a:t>Suppose we have a class named </a:t>
            </a:r>
            <a:r>
              <a:rPr lang="en-US" baseline="0" dirty="0" err="1" smtClean="0"/>
              <a:t>TradeManager</a:t>
            </a:r>
            <a:r>
              <a:rPr lang="en-US" baseline="0" dirty="0" smtClean="0"/>
              <a:t> and a class named Broker in the package </a:t>
            </a:r>
            <a:r>
              <a:rPr lang="en-US" baseline="0" dirty="0" err="1" smtClean="0"/>
              <a:t>com.fdmgroup.tradingplatform</a:t>
            </a:r>
            <a:r>
              <a:rPr lang="en-US" baseline="0" dirty="0" smtClean="0"/>
              <a:t>.</a:t>
            </a:r>
          </a:p>
          <a:p>
            <a:endParaRPr lang="en-US" baseline="0" dirty="0" smtClean="0"/>
          </a:p>
          <a:p>
            <a:r>
              <a:rPr lang="en-US" baseline="0" dirty="0" smtClean="0"/>
              <a:t>If we call </a:t>
            </a:r>
            <a:r>
              <a:rPr lang="en-US" b="1" baseline="0" dirty="0" err="1" smtClean="0"/>
              <a:t>Logger.getLogger</a:t>
            </a:r>
            <a:r>
              <a:rPr lang="en-US" b="1" baseline="0" dirty="0" smtClean="0"/>
              <a:t>(</a:t>
            </a:r>
            <a:r>
              <a:rPr lang="en-US" b="1" baseline="0" dirty="0" err="1" smtClean="0"/>
              <a:t>TradeManager.class</a:t>
            </a:r>
            <a:r>
              <a:rPr lang="en-US" b="1" baseline="0" dirty="0" smtClean="0"/>
              <a:t>)</a:t>
            </a:r>
            <a:r>
              <a:rPr lang="en-US" baseline="0" dirty="0" smtClean="0"/>
              <a:t>, this will create a Logger object called “</a:t>
            </a:r>
            <a:r>
              <a:rPr lang="en-US" b="1" baseline="0" dirty="0" err="1" smtClean="0"/>
              <a:t>com.fdmgroup.tradingplatform.TradeManager</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If we call</a:t>
            </a:r>
            <a:r>
              <a:rPr lang="en-US" b="1" baseline="0" dirty="0" smtClean="0"/>
              <a:t> </a:t>
            </a:r>
            <a:r>
              <a:rPr lang="en-US" b="1" baseline="0" dirty="0" err="1" smtClean="0"/>
              <a:t>Logger.getLogger</a:t>
            </a:r>
            <a:r>
              <a:rPr lang="en-US" b="1" baseline="0" dirty="0" smtClean="0"/>
              <a:t>(</a:t>
            </a:r>
            <a:r>
              <a:rPr lang="en-US" b="1" baseline="0" dirty="0" err="1" smtClean="0"/>
              <a:t>Broker.class</a:t>
            </a:r>
            <a:r>
              <a:rPr lang="en-US" b="1" baseline="0" dirty="0" smtClean="0"/>
              <a:t>)</a:t>
            </a:r>
            <a:r>
              <a:rPr lang="en-US" baseline="0" dirty="0" smtClean="0"/>
              <a:t>, this will create a Logger object called “</a:t>
            </a:r>
            <a:r>
              <a:rPr lang="en-US" b="1" baseline="0" dirty="0" err="1" smtClean="0"/>
              <a:t>com.fdmgroup.tradingplatform.Broker</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We can define configuration for a Logger with the name “</a:t>
            </a:r>
            <a:r>
              <a:rPr lang="en-US" b="1" baseline="0" dirty="0" err="1" smtClean="0"/>
              <a:t>com.fdmgroup.tradingplatform</a:t>
            </a:r>
            <a:r>
              <a:rPr lang="en-US" baseline="0" dirty="0" smtClean="0"/>
              <a:t>” (even if we never use such a Logger), and both of the Loggers above will implicitly inherit the configuration. </a:t>
            </a:r>
          </a:p>
          <a:p>
            <a:endParaRPr lang="en-US" baseline="0" dirty="0" smtClean="0"/>
          </a:p>
          <a:p>
            <a:r>
              <a:rPr lang="en-US" baseline="0" dirty="0" smtClean="0"/>
              <a:t>This way, we can configure entire packages and sub-packages.</a:t>
            </a:r>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15</a:t>
            </a:fld>
            <a:endParaRPr lang="en-US" altLang="en-US"/>
          </a:p>
        </p:txBody>
      </p:sp>
    </p:spTree>
    <p:extLst>
      <p:ext uri="{BB962C8B-B14F-4D97-AF65-F5344CB8AC3E}">
        <p14:creationId xmlns:p14="http://schemas.microsoft.com/office/powerpoint/2010/main" val="317568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See Java Properties class if unfamiliar.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17</a:t>
            </a:fld>
            <a:endParaRPr lang="en-US" altLang="en-US"/>
          </a:p>
        </p:txBody>
      </p:sp>
    </p:spTree>
    <p:extLst>
      <p:ext uri="{BB962C8B-B14F-4D97-AF65-F5344CB8AC3E}">
        <p14:creationId xmlns:p14="http://schemas.microsoft.com/office/powerpoint/2010/main" val="220694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Key</a:t>
            </a:r>
            <a:r>
              <a:rPr lang="en-US" baseline="0" dirty="0" smtClean="0"/>
              <a:t> = value</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20</a:t>
            </a:fld>
            <a:endParaRPr lang="en-US" altLang="en-US"/>
          </a:p>
        </p:txBody>
      </p:sp>
    </p:spTree>
    <p:extLst>
      <p:ext uri="{BB962C8B-B14F-4D97-AF65-F5344CB8AC3E}">
        <p14:creationId xmlns:p14="http://schemas.microsoft.com/office/powerpoint/2010/main" val="1885022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kumimoji="1" lang="zh-TW" altLang="en-US">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4957B294-6B5B-4072-A72B-88EDC1681CB2}" type="slidenum">
              <a:rPr lang="zh-TW" altLang="en-US"/>
              <a:pPr/>
              <a:t>‹#›</a:t>
            </a:fld>
            <a:endParaRPr lang="zh-TW" altLang="en-US"/>
          </a:p>
        </p:txBody>
      </p:sp>
      <p:sp>
        <p:nvSpPr>
          <p:cNvPr id="16" name="Text Placeholder 13"/>
          <p:cNvSpPr>
            <a:spLocks noGrp="1"/>
          </p:cNvSpPr>
          <p:nvPr>
            <p:ph type="body" sz="quarter" idx="11" hasCustomPrompt="1"/>
          </p:nvPr>
        </p:nvSpPr>
        <p:spPr>
          <a:xfrm>
            <a:off x="360479" y="3738563"/>
            <a:ext cx="1704291" cy="638175"/>
          </a:xfrm>
        </p:spPr>
        <p:txBody>
          <a:bodyPr/>
          <a:lstStyle>
            <a:lvl1pPr marL="0" indent="0">
              <a:buNone/>
              <a:defRPr sz="2800"/>
            </a:lvl1pPr>
            <a:lvl5pPr marL="1828800" indent="0">
              <a:buNone/>
              <a:defRPr/>
            </a:lvl5pPr>
          </a:lstStyle>
          <a:p>
            <a:pPr lvl="0"/>
            <a:r>
              <a:rPr lang="en-US" dirty="0" smtClean="0"/>
              <a:t>Stream</a:t>
            </a:r>
            <a:endParaRPr lang="en-GB" dirty="0"/>
          </a:p>
        </p:txBody>
      </p:sp>
      <p:sp>
        <p:nvSpPr>
          <p:cNvPr id="18" name="Text Placeholder 17"/>
          <p:cNvSpPr>
            <a:spLocks noGrp="1"/>
          </p:cNvSpPr>
          <p:nvPr>
            <p:ph type="body" sz="quarter" idx="12" hasCustomPrompt="1"/>
          </p:nvPr>
        </p:nvSpPr>
        <p:spPr>
          <a:xfrm>
            <a:off x="360589" y="4794250"/>
            <a:ext cx="1704181" cy="615950"/>
          </a:xfrm>
        </p:spPr>
        <p:txBody>
          <a:bodyPr/>
          <a:lstStyle>
            <a:lvl1pPr marL="0" indent="0">
              <a:buNone/>
              <a:defRPr sz="3600"/>
            </a:lvl1pPr>
            <a:lvl2pPr marL="357188" indent="0">
              <a:buNone/>
              <a:defRPr/>
            </a:lvl2pPr>
          </a:lstStyle>
          <a:p>
            <a:pPr lvl="0"/>
            <a:r>
              <a:rPr lang="en-US" dirty="0" smtClean="0"/>
              <a:t>Topic</a:t>
            </a:r>
            <a:endParaRPr lang="en-GB" dirty="0"/>
          </a:p>
        </p:txBody>
      </p:sp>
    </p:spTree>
    <p:extLst>
      <p:ext uri="{BB962C8B-B14F-4D97-AF65-F5344CB8AC3E}">
        <p14:creationId xmlns:p14="http://schemas.microsoft.com/office/powerpoint/2010/main" val="9976755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_Bubble">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694592" y="2438402"/>
            <a:ext cx="7772677" cy="2070259"/>
          </a:xfrm>
          <a:prstGeom prst="roundRect">
            <a:avLst>
              <a:gd name="adj" fmla="val 10982"/>
            </a:avLst>
          </a:prstGeom>
          <a:solidFill>
            <a:srgbClr val="9EC23C"/>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chemeClr val="tx1"/>
                </a:solidFill>
                <a:effectLst/>
                <a:latin typeface="Arial" charset="0"/>
                <a:ea typeface="ヒラギノ角ゴ Pro W3" pitchFamily="-112" charset="-128"/>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3" name="Slide Number Placeholder 2"/>
          <p:cNvSpPr>
            <a:spLocks noGrp="1"/>
          </p:cNvSpPr>
          <p:nvPr>
            <p:ph type="sldNum" sz="quarter" idx="14"/>
          </p:nvPr>
        </p:nvSpPr>
        <p:spPr/>
        <p:txBody>
          <a:bodyPr/>
          <a:lstStyle/>
          <a:p>
            <a:fld id="{CF8A0185-9EE6-43AC-B83F-2CFE9BEC84C0}" type="slidenum">
              <a:rPr lang="zh-TW" altLang="en-US" smtClean="0"/>
              <a:pPr/>
              <a:t>‹#›</a:t>
            </a:fld>
            <a:endParaRPr lang="zh-TW" altLang="en-US"/>
          </a:p>
        </p:txBody>
      </p:sp>
      <p:sp>
        <p:nvSpPr>
          <p:cNvPr id="5"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170601267"/>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_Bubble">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694592" y="2438402"/>
            <a:ext cx="7772677" cy="492919"/>
          </a:xfrm>
          <a:prstGeom prst="roundRect">
            <a:avLst>
              <a:gd name="adj" fmla="val 10982"/>
            </a:avLst>
          </a:prstGeom>
          <a:solidFill>
            <a:srgbClr val="FFFA96"/>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chemeClr val="tx1"/>
                </a:solidFill>
                <a:effectLst/>
                <a:latin typeface="Consolas" panose="020B0609020204030204" pitchFamily="49" charset="0"/>
                <a:ea typeface="ヒラギノ角ゴ Pro W3" pitchFamily="-112" charset="-128"/>
                <a:cs typeface="Consolas" panose="020B0609020204030204" pitchFamily="49" charset="0"/>
              </a:defRPr>
            </a:lvl1pPr>
            <a:lvl2pPr>
              <a:defRPr>
                <a:latin typeface="Consolas" panose="020B0609020204030204" pitchFamily="49" charset="0"/>
                <a:cs typeface="Consolas" panose="020B0609020204030204" pitchFamily="49" charset="0"/>
              </a:defRPr>
            </a:lvl2pPr>
            <a:lvl3pPr>
              <a:defRPr>
                <a:latin typeface="Consolas" panose="020B0609020204030204" pitchFamily="49" charset="0"/>
                <a:cs typeface="Consolas" panose="020B0609020204030204" pitchFamily="49" charset="0"/>
              </a:defRPr>
            </a:lvl3pPr>
            <a:lvl4pPr>
              <a:defRPr>
                <a:latin typeface="Consolas" panose="020B0609020204030204" pitchFamily="49" charset="0"/>
                <a:cs typeface="Consolas" panose="020B0609020204030204" pitchFamily="49" charset="0"/>
              </a:defRPr>
            </a:lvl4pPr>
            <a:lvl5pPr>
              <a:defRPr>
                <a:latin typeface="Consolas" panose="020B0609020204030204" pitchFamily="49" charset="0"/>
                <a:cs typeface="Consolas" panose="020B0609020204030204" pitchFamily="49" charset="0"/>
              </a:defRPr>
            </a:lvl5pPr>
          </a:lstStyle>
          <a:p>
            <a:pPr lvl="0"/>
            <a:r>
              <a:rPr lang="en-US" dirty="0" smtClean="0"/>
              <a:t>Click to edit Master text styles</a:t>
            </a:r>
            <a:endParaRPr lang="en-GB" dirty="0" smtClean="0"/>
          </a:p>
        </p:txBody>
      </p:sp>
      <p:sp>
        <p:nvSpPr>
          <p:cNvPr id="3" name="Slide Number Placeholder 2"/>
          <p:cNvSpPr>
            <a:spLocks noGrp="1"/>
          </p:cNvSpPr>
          <p:nvPr>
            <p:ph type="sldNum" sz="quarter" idx="14"/>
          </p:nvPr>
        </p:nvSpPr>
        <p:spPr/>
        <p:txBody>
          <a:bodyPr/>
          <a:lstStyle/>
          <a:p>
            <a:fld id="{CF8A0185-9EE6-43AC-B83F-2CFE9BEC84C0}" type="slidenum">
              <a:rPr lang="zh-TW" altLang="en-US" smtClean="0"/>
              <a:pPr/>
              <a:t>‹#›</a:t>
            </a:fld>
            <a:endParaRPr lang="zh-TW" altLang="en-US"/>
          </a:p>
        </p:txBody>
      </p:sp>
      <p:sp>
        <p:nvSpPr>
          <p:cNvPr id="5"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679575732"/>
      </p:ext>
    </p:extLst>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F8A0185-9EE6-43AC-B83F-2CFE9BEC84C0}" type="slidenum">
              <a:rPr lang="zh-TW" altLang="en-US" smtClean="0"/>
              <a:pPr/>
              <a:t>‹#›</a:t>
            </a:fld>
            <a:endParaRPr lang="zh-TW" altLang="en-US"/>
          </a:p>
        </p:txBody>
      </p:sp>
      <p:sp>
        <p:nvSpPr>
          <p:cNvPr id="5" name="Text Placeholder 4"/>
          <p:cNvSpPr>
            <a:spLocks noGrp="1"/>
          </p:cNvSpPr>
          <p:nvPr>
            <p:ph type="body" sz="quarter" idx="11" hasCustomPrompt="1"/>
          </p:nvPr>
        </p:nvSpPr>
        <p:spPr>
          <a:xfrm>
            <a:off x="457200" y="1915885"/>
            <a:ext cx="8229600" cy="4354739"/>
          </a:xfrm>
        </p:spPr>
        <p:txBody>
          <a:bodyPr/>
          <a:lstStyle>
            <a:lvl1pPr marL="331200" marR="0" indent="-342900" algn="l" defTabSz="457200" rtl="0" eaLnBrk="0" fontAlgn="base" latinLnBrk="0" hangingPunct="0">
              <a:lnSpc>
                <a:spcPct val="150000"/>
              </a:lnSpc>
              <a:spcBef>
                <a:spcPts val="600"/>
              </a:spcBef>
              <a:spcAft>
                <a:spcPct val="0"/>
              </a:spcAft>
              <a:buClrTx/>
              <a:buSzTx/>
              <a:buFont typeface="Wingdings" panose="05000000000000000000" pitchFamily="2" charset="2"/>
              <a:buChar char="ü"/>
              <a:tabLst/>
              <a:defRPr sz="2000"/>
            </a:lvl1pPr>
          </a:lstStyle>
          <a:p>
            <a:pPr lvl="0"/>
            <a:r>
              <a:rPr lang="en-US" dirty="0" smtClean="0"/>
              <a:t>Objective 1</a:t>
            </a:r>
          </a:p>
          <a:p>
            <a:pPr lvl="0"/>
            <a:r>
              <a:rPr lang="en-US" dirty="0" smtClean="0"/>
              <a:t>Objective 2</a:t>
            </a:r>
          </a:p>
        </p:txBody>
      </p:sp>
      <p:sp>
        <p:nvSpPr>
          <p:cNvPr id="9" name="TextBox 8"/>
          <p:cNvSpPr txBox="1"/>
          <p:nvPr userDrawn="1"/>
        </p:nvSpPr>
        <p:spPr>
          <a:xfrm>
            <a:off x="596900" y="1321700"/>
            <a:ext cx="8159750" cy="449943"/>
          </a:xfrm>
          <a:prstGeom prst="rect">
            <a:avLst/>
          </a:prstGeom>
        </p:spPr>
        <p:txBody>
          <a:bodyPr vert="horz" wrap="square" lIns="91440" tIns="45720" rIns="91440" bIns="45720" rtlCol="0">
            <a:normAutofit/>
          </a:body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lang="en-GB" altLang="en-US" sz="1800" b="1" dirty="0" smtClean="0">
                <a:solidFill>
                  <a:srgbClr val="000000"/>
                </a:solidFill>
                <a:latin typeface="+mj-lt"/>
              </a:rPr>
              <a:t>After completing this module </a:t>
            </a:r>
            <a:r>
              <a:rPr lang="en-GB" altLang="en-US" sz="1800" b="1" smtClean="0">
                <a:solidFill>
                  <a:srgbClr val="000000"/>
                </a:solidFill>
                <a:latin typeface="+mj-lt"/>
              </a:rPr>
              <a:t>you should be </a:t>
            </a:r>
            <a:r>
              <a:rPr lang="en-GB" altLang="en-US" sz="1800" b="1" dirty="0" smtClean="0">
                <a:solidFill>
                  <a:srgbClr val="000000"/>
                </a:solidFill>
                <a:latin typeface="+mj-lt"/>
              </a:rPr>
              <a:t>able to:</a:t>
            </a:r>
            <a:endParaRPr lang="en-GB" sz="1800" dirty="0" smtClean="0">
              <a:latin typeface="+mj-lt"/>
            </a:endParaRPr>
          </a:p>
          <a:p>
            <a:pPr>
              <a:buFont typeface="Arial" panose="020B0604020202020204" pitchFamily="34" charset="0"/>
              <a:buNone/>
            </a:pPr>
            <a:endParaRPr lang="en-GB" sz="2000" dirty="0" smtClean="0"/>
          </a:p>
        </p:txBody>
      </p:sp>
      <p:sp>
        <p:nvSpPr>
          <p:cNvPr id="10" name="TextBox 9"/>
          <p:cNvSpPr txBox="1"/>
          <p:nvPr userDrawn="1"/>
        </p:nvSpPr>
        <p:spPr>
          <a:xfrm>
            <a:off x="355600" y="629556"/>
            <a:ext cx="8229600" cy="449943"/>
          </a:xfrm>
          <a:prstGeom prst="rect">
            <a:avLst/>
          </a:prstGeom>
        </p:spPr>
        <p:txBody>
          <a:bodyPr vert="horz" wrap="square" lIns="91440" tIns="45720" rIns="91440" bIns="45720" rtlCol="0">
            <a:normAutofit lnSpcReduction="10000"/>
          </a:body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lang="en-GB" altLang="en-US" sz="2400" b="1" dirty="0" smtClean="0">
                <a:solidFill>
                  <a:srgbClr val="000000"/>
                </a:solidFill>
                <a:latin typeface="Arial" pitchFamily="34" charset="0"/>
              </a:rPr>
              <a:t>Module Objectives</a:t>
            </a:r>
            <a:endParaRPr lang="en-GB" sz="2400" dirty="0" smtClean="0"/>
          </a:p>
          <a:p>
            <a:pPr>
              <a:buFont typeface="Arial" panose="020B0604020202020204" pitchFamily="34" charset="0"/>
              <a:buNone/>
            </a:pPr>
            <a:endParaRPr lang="en-GB" sz="2000" dirty="0" smtClean="0"/>
          </a:p>
        </p:txBody>
      </p:sp>
    </p:spTree>
    <p:extLst>
      <p:ext uri="{BB962C8B-B14F-4D97-AF65-F5344CB8AC3E}">
        <p14:creationId xmlns:p14="http://schemas.microsoft.com/office/powerpoint/2010/main" val="33398243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377371" y="595540"/>
            <a:ext cx="8422821" cy="478971"/>
          </a:xfrm>
          <a:prstGeom prst="rect">
            <a:avLst/>
          </a:prstGeom>
        </p:spPr>
        <p:txBody>
          <a:bodyPr vert="horz" wrap="square" lIns="91440" tIns="45720" rIns="91440" bIns="45720" rtlCol="0">
            <a:normAutofit/>
          </a:bodyPr>
          <a:lstStyle/>
          <a:p>
            <a:pPr>
              <a:buFont typeface="Arial" panose="020B0604020202020204" pitchFamily="34" charset="0"/>
              <a:buNone/>
            </a:pPr>
            <a:r>
              <a:rPr lang="en-US" sz="2400" b="1" dirty="0" smtClean="0">
                <a:latin typeface="+mj-lt"/>
              </a:rPr>
              <a:t>Questions?</a:t>
            </a:r>
            <a:endParaRPr lang="en-GB" sz="2400" b="1" dirty="0" smtClean="0">
              <a:latin typeface="+mj-lt"/>
            </a:endParaRPr>
          </a:p>
        </p:txBody>
      </p:sp>
      <p:sp>
        <p:nvSpPr>
          <p:cNvPr id="3" name="Slide Number Placeholder 2"/>
          <p:cNvSpPr>
            <a:spLocks noGrp="1"/>
          </p:cNvSpPr>
          <p:nvPr>
            <p:ph type="sldNum" sz="quarter" idx="10"/>
          </p:nvPr>
        </p:nvSpPr>
        <p:spPr/>
        <p:txBody>
          <a:bodyPr/>
          <a:lstStyle/>
          <a:p>
            <a:fld id="{CF8A0185-9EE6-43AC-B83F-2CFE9BEC84C0}" type="slidenum">
              <a:rPr lang="zh-TW" altLang="en-US" smtClean="0"/>
              <a:pPr/>
              <a:t>‹#›</a:t>
            </a:fld>
            <a:endParaRPr lang="zh-TW" altLang="en-US" dirty="0"/>
          </a:p>
        </p:txBody>
      </p:sp>
      <p:sp>
        <p:nvSpPr>
          <p:cNvPr id="6" name="TextBox 5"/>
          <p:cNvSpPr txBox="1"/>
          <p:nvPr userDrawn="1"/>
        </p:nvSpPr>
        <p:spPr>
          <a:xfrm>
            <a:off x="457200" y="1436914"/>
            <a:ext cx="8299450" cy="4891315"/>
          </a:xfrm>
          <a:prstGeom prst="rect">
            <a:avLst/>
          </a:prstGeom>
        </p:spPr>
        <p:txBody>
          <a:bodyPr vert="horz" wrap="square" lIns="91440" tIns="45720" rIns="91440" bIns="45720" rtlCol="0">
            <a:noAutofit/>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287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60007" dist="200025" dir="15000000" sy="30000" kx="-1800000" algn="bl" rotWithShape="0">
                    <a:prstClr val="black">
                      <a:alpha val="32000"/>
                    </a:prstClr>
                  </a:outerShdw>
                </a:effectLst>
                <a:latin typeface="Arial" panose="020B0604020202020204" pitchFamily="34" charset="0"/>
                <a:cs typeface="Arial" panose="020B0604020202020204" pitchFamily="34" charset="0"/>
              </a:rPr>
              <a:t>?</a:t>
            </a:r>
          </a:p>
          <a:p>
            <a:pPr algn="ctr">
              <a:buFont typeface="Arial" panose="020B0604020202020204" pitchFamily="34" charset="0"/>
              <a:buNone/>
            </a:pPr>
            <a:endParaRPr lang="en-GB" sz="4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588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a:spLocks noChangeArrowheads="1"/>
          </p:cNvSpPr>
          <p:nvPr userDrawn="1"/>
        </p:nvSpPr>
        <p:spPr bwMode="auto">
          <a:xfrm>
            <a:off x="7048500" y="6448425"/>
            <a:ext cx="1781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300" b="1" dirty="0" smtClean="0">
                <a:solidFill>
                  <a:schemeClr val="bg1"/>
                </a:solidFill>
                <a:latin typeface="Arial" charset="0"/>
                <a:cs typeface="Arial" charset="0"/>
              </a:rPr>
              <a:t>www.fdmgroup.com</a:t>
            </a:r>
          </a:p>
        </p:txBody>
      </p:sp>
    </p:spTree>
    <p:extLst>
      <p:ext uri="{BB962C8B-B14F-4D97-AF65-F5344CB8AC3E}">
        <p14:creationId xmlns:p14="http://schemas.microsoft.com/office/powerpoint/2010/main" val="414668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a:spLocks noChangeArrowheads="1"/>
          </p:cNvSpPr>
          <p:nvPr userDrawn="1"/>
        </p:nvSpPr>
        <p:spPr bwMode="auto">
          <a:xfrm>
            <a:off x="7048500" y="6448425"/>
            <a:ext cx="1781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300" b="1" dirty="0" smtClean="0">
                <a:solidFill>
                  <a:schemeClr val="bg1"/>
                </a:solidFill>
                <a:latin typeface="Arial" charset="0"/>
                <a:cs typeface="Arial" charset="0"/>
              </a:rPr>
              <a:t>www.fdmgroup.com</a:t>
            </a:r>
          </a:p>
        </p:txBody>
      </p:sp>
    </p:spTree>
    <p:extLst>
      <p:ext uri="{BB962C8B-B14F-4D97-AF65-F5344CB8AC3E}">
        <p14:creationId xmlns:p14="http://schemas.microsoft.com/office/powerpoint/2010/main" val="3739933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kumimoji="1" lang="zh-TW" altLang="en-US" sz="1800" smtClean="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pPr>
              <a:defRPr/>
            </a:pPr>
            <a:fld id="{85237244-63E7-4929-A2F6-DE6469FBD88D}" type="slidenum">
              <a:rPr lang="zh-TW" altLang="en-US"/>
              <a:pPr>
                <a:defRPr/>
              </a:pPr>
              <a:t>‹#›</a:t>
            </a:fld>
            <a:endParaRPr lang="zh-TW" altLang="en-US"/>
          </a:p>
        </p:txBody>
      </p:sp>
    </p:spTree>
    <p:extLst>
      <p:ext uri="{BB962C8B-B14F-4D97-AF65-F5344CB8AC3E}">
        <p14:creationId xmlns:p14="http://schemas.microsoft.com/office/powerpoint/2010/main" val="2406350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457200" y="1334934"/>
            <a:ext cx="8229600" cy="4525963"/>
          </a:xfrm>
        </p:spPr>
        <p:txBody>
          <a:bodyPr/>
          <a:lstStyle>
            <a:lvl1pPr>
              <a:defRPr sz="1200" b="0"/>
            </a:lvl1pPr>
            <a:lvl2pPr>
              <a:defRPr sz="1200"/>
            </a:lvl2pPr>
            <a:lvl3pPr>
              <a:defRPr sz="12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457200" y="639027"/>
            <a:ext cx="8229600" cy="415498"/>
          </a:xfrm>
        </p:spPr>
        <p:txBody>
          <a:bodyPr/>
          <a:lstStyle>
            <a:lvl1pPr>
              <a:defRPr sz="2400"/>
            </a:lvl1pPr>
          </a:lstStyle>
          <a:p>
            <a:r>
              <a:rPr lang="en-US" smtClean="0"/>
              <a:t>Click to edit Master title style</a:t>
            </a:r>
            <a:endParaRPr lang="en-US" dirty="0"/>
          </a:p>
        </p:txBody>
      </p:sp>
      <p:sp>
        <p:nvSpPr>
          <p:cNvPr id="11" name="Slide Number Placeholder 12"/>
          <p:cNvSpPr>
            <a:spLocks noGrp="1"/>
          </p:cNvSpPr>
          <p:nvPr>
            <p:ph type="sldNum" sz="quarter" idx="10"/>
          </p:nvPr>
        </p:nvSpPr>
        <p:spPr/>
        <p:txBody>
          <a:bodyPr/>
          <a:lstStyle>
            <a:lvl1pPr>
              <a:defRPr/>
            </a:lvl1pPr>
          </a:lstStyle>
          <a:p>
            <a:pPr>
              <a:defRPr/>
            </a:pPr>
            <a:r>
              <a:rPr lang="en-US" altLang="en-US"/>
              <a:t>Page </a:t>
            </a:r>
            <a:fld id="{A825D100-46C3-449D-9F0B-1DE0EEFD5605}" type="slidenum">
              <a:rPr lang="en-US" altLang="en-US" b="1"/>
              <a:pPr>
                <a:defRPr/>
              </a:pPr>
              <a:t>‹#›</a:t>
            </a:fld>
            <a:endParaRPr lang="en-US" altLang="en-US" b="1"/>
          </a:p>
        </p:txBody>
      </p:sp>
    </p:spTree>
    <p:extLst>
      <p:ext uri="{BB962C8B-B14F-4D97-AF65-F5344CB8AC3E}">
        <p14:creationId xmlns:p14="http://schemas.microsoft.com/office/powerpoint/2010/main" val="32948743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e_Layou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 y="1335088"/>
            <a:ext cx="82296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buFont typeface="Arial" pitchFamily="34" charset="0"/>
              <a:buChar char="•"/>
            </a:pPr>
            <a:endParaRPr lang="en-GB" altLang="en-US" sz="2000"/>
          </a:p>
        </p:txBody>
      </p:sp>
      <p:sp>
        <p:nvSpPr>
          <p:cNvPr id="6" name="Text Placeholder 5"/>
          <p:cNvSpPr>
            <a:spLocks noGrp="1"/>
          </p:cNvSpPr>
          <p:nvPr>
            <p:ph type="body" sz="quarter" idx="11"/>
          </p:nvPr>
        </p:nvSpPr>
        <p:spPr>
          <a:xfrm>
            <a:off x="457200" y="1325944"/>
            <a:ext cx="8229600" cy="4837112"/>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2"/>
          <p:cNvSpPr>
            <a:spLocks noGrp="1"/>
          </p:cNvSpPr>
          <p:nvPr>
            <p:ph type="sldNum" sz="quarter" idx="12"/>
          </p:nvPr>
        </p:nvSpPr>
        <p:spPr/>
        <p:txBody>
          <a:bodyPr/>
          <a:lstStyle>
            <a:lvl1pPr>
              <a:defRPr/>
            </a:lvl1pPr>
          </a:lstStyle>
          <a:p>
            <a:fld id="{A76E5CA1-F8A2-48BD-A2B8-0911C857861B}" type="slidenum">
              <a:rPr lang="zh-TW" altLang="en-US"/>
              <a:pPr/>
              <a:t>‹#›</a:t>
            </a:fld>
            <a:endParaRPr lang="zh-TW" altLang="en-US"/>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9860206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5" name="Text Placeholder 4"/>
          <p:cNvSpPr>
            <a:spLocks noGrp="1"/>
          </p:cNvSpPr>
          <p:nvPr>
            <p:ph type="body" sz="quarter" idx="11"/>
          </p:nvPr>
        </p:nvSpPr>
        <p:spPr>
          <a:xfrm>
            <a:off x="457200" y="1371600"/>
            <a:ext cx="3978275"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Text Placeholder 4"/>
          <p:cNvSpPr>
            <a:spLocks noGrp="1"/>
          </p:cNvSpPr>
          <p:nvPr>
            <p:ph type="body" sz="quarter" idx="12"/>
          </p:nvPr>
        </p:nvSpPr>
        <p:spPr>
          <a:xfrm>
            <a:off x="4708525" y="1371600"/>
            <a:ext cx="3978275" cy="48371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1"/>
          <p:cNvSpPr>
            <a:spLocks noGrp="1"/>
          </p:cNvSpPr>
          <p:nvPr>
            <p:ph type="sldNum" sz="quarter" idx="13"/>
          </p:nvPr>
        </p:nvSpPr>
        <p:spPr/>
        <p:txBody>
          <a:bodyPr/>
          <a:lstStyle>
            <a:lvl1pPr>
              <a:defRPr/>
            </a:lvl1pPr>
          </a:lstStyle>
          <a:p>
            <a:fld id="{74586BDD-6C73-4C83-8239-DD39B1DF020D}" type="slidenum">
              <a:rPr lang="zh-TW" altLang="en-US"/>
              <a:pPr/>
              <a:t>‹#›</a:t>
            </a:fld>
            <a:endParaRPr lang="zh-TW" altLang="en-US"/>
          </a:p>
        </p:txBody>
      </p:sp>
    </p:spTree>
    <p:extLst>
      <p:ext uri="{BB962C8B-B14F-4D97-AF65-F5344CB8AC3E}">
        <p14:creationId xmlns:p14="http://schemas.microsoft.com/office/powerpoint/2010/main" val="1170904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dirty="0" smtClean="0"/>
              <a:t>Click to edit Master text styles</a:t>
            </a:r>
          </a:p>
        </p:txBody>
      </p:sp>
      <p:sp>
        <p:nvSpPr>
          <p:cNvPr id="15" name="Text Placeholder 10"/>
          <p:cNvSpPr>
            <a:spLocks noGrp="1"/>
          </p:cNvSpPr>
          <p:nvPr>
            <p:ph type="body" sz="quarter" idx="15"/>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dirty="0"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14053712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85523" y="2644259"/>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smtClean="0"/>
              <a:t>Click to edit Master text styles</a:t>
            </a:r>
          </a:p>
        </p:txBody>
      </p:sp>
      <p:sp>
        <p:nvSpPr>
          <p:cNvPr id="14" name="Text Placeholder 10"/>
          <p:cNvSpPr>
            <a:spLocks noGrp="1"/>
          </p:cNvSpPr>
          <p:nvPr>
            <p:ph type="body" sz="quarter" idx="14"/>
          </p:nvPr>
        </p:nvSpPr>
        <p:spPr>
          <a:xfrm>
            <a:off x="685523" y="186701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20754343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85523" y="3466719"/>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85627"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85523" y="1811274"/>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28504949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592" y="4309158"/>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85448" y="1820418"/>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3428286"/>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2"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1989213917"/>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592" y="5186458"/>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1803654"/>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155815733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hasized_Text_With_Bullet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 y="1335088"/>
            <a:ext cx="82296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buFont typeface="Arial" pitchFamily="34" charset="0"/>
              <a:buChar char="•"/>
            </a:pPr>
            <a:endParaRPr lang="en-GB" altLang="en-US" sz="2000"/>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6" name="Text Placeholder 5"/>
          <p:cNvSpPr>
            <a:spLocks noGrp="1"/>
          </p:cNvSpPr>
          <p:nvPr>
            <p:ph type="body" sz="quarter" idx="11"/>
          </p:nvPr>
        </p:nvSpPr>
        <p:spPr>
          <a:xfrm>
            <a:off x="457200" y="2322286"/>
            <a:ext cx="8229600" cy="384076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2"/>
          <p:cNvSpPr>
            <a:spLocks noGrp="1"/>
          </p:cNvSpPr>
          <p:nvPr>
            <p:ph type="sldNum" sz="quarter" idx="12"/>
          </p:nvPr>
        </p:nvSpPr>
        <p:spPr/>
        <p:txBody>
          <a:bodyPr/>
          <a:lstStyle>
            <a:lvl1pPr>
              <a:defRPr/>
            </a:lvl1pPr>
          </a:lstStyle>
          <a:p>
            <a:fld id="{A76E5CA1-F8A2-48BD-A2B8-0911C857861B}" type="slidenum">
              <a:rPr lang="zh-TW" altLang="en-US"/>
              <a:pPr/>
              <a:t>‹#›</a:t>
            </a:fld>
            <a:endParaRPr lang="zh-TW" altLang="en-US"/>
          </a:p>
        </p:txBody>
      </p:sp>
      <p:sp>
        <p:nvSpPr>
          <p:cNvPr id="8" name="Text Placeholder 7"/>
          <p:cNvSpPr>
            <a:spLocks noGrp="1"/>
          </p:cNvSpPr>
          <p:nvPr>
            <p:ph type="body" sz="quarter" idx="13"/>
          </p:nvPr>
        </p:nvSpPr>
        <p:spPr>
          <a:xfrm>
            <a:off x="580571" y="1534126"/>
            <a:ext cx="7982858" cy="460058"/>
          </a:xfrm>
          <a:prstGeom prst="roundRect">
            <a:avLst>
              <a:gd name="adj" fmla="val 10982"/>
            </a:avLst>
          </a:prstGeom>
          <a:ln>
            <a:headEnd type="none" w="med" len="med"/>
            <a:tailEnd type="none" w="med" len="med"/>
          </a:ln>
        </p:spPr>
        <p:style>
          <a:lnRef idx="1">
            <a:schemeClr val="accent6"/>
          </a:lnRef>
          <a:fillRef idx="2">
            <a:schemeClr val="accent6"/>
          </a:fillRef>
          <a:effectRef idx="1">
            <a:schemeClr val="accent6"/>
          </a:effectRef>
          <a:fontRef idx="none"/>
        </p:style>
        <p:txBody>
          <a:bodyPr wrap="square">
            <a:spAutoFit/>
          </a:bodyPr>
          <a:lstStyle>
            <a:lvl1pPr marL="0" indent="0" algn="l" rtl="0" eaLnBrk="0" fontAlgn="base" hangingPunct="0">
              <a:spcBef>
                <a:spcPct val="0"/>
              </a:spcBef>
              <a:spcAft>
                <a:spcPct val="0"/>
              </a:spcAft>
              <a:buNone/>
              <a:defRPr lang="en-GB" sz="2200" b="1" kern="1200" dirty="0">
                <a:solidFill>
                  <a:schemeClr val="tx1"/>
                </a:solidFill>
                <a:effectLst/>
                <a:latin typeface="+mn-lt"/>
                <a:ea typeface="ヒラギノ角ゴ Pro W3" pitchFamily="-112" charset="-128"/>
                <a:cs typeface="Consolas" panose="020B0609020204030204" pitchFamily="49" charset="0"/>
              </a:defRPr>
            </a:lvl1pPr>
            <a:lvl2pPr>
              <a:defRPr>
                <a:latin typeface="Consolas" panose="020B0609020204030204" pitchFamily="49" charset="0"/>
                <a:cs typeface="Consolas" panose="020B0609020204030204" pitchFamily="49" charset="0"/>
              </a:defRPr>
            </a:lvl2pPr>
            <a:lvl3pPr>
              <a:defRPr>
                <a:latin typeface="Consolas" panose="020B0609020204030204" pitchFamily="49" charset="0"/>
                <a:cs typeface="Consolas" panose="020B0609020204030204" pitchFamily="49" charset="0"/>
              </a:defRPr>
            </a:lvl3pPr>
            <a:lvl4pPr>
              <a:defRPr>
                <a:latin typeface="Consolas" panose="020B0609020204030204" pitchFamily="49" charset="0"/>
                <a:cs typeface="Consolas" panose="020B0609020204030204" pitchFamily="49" charset="0"/>
              </a:defRPr>
            </a:lvl4pPr>
            <a:lvl5pPr>
              <a:defRPr>
                <a:latin typeface="Consolas" panose="020B0609020204030204" pitchFamily="49" charset="0"/>
                <a:cs typeface="Consolas" panose="020B0609020204030204" pitchFamily="49" charset="0"/>
              </a:defRPr>
            </a:lvl5pPr>
          </a:lstStyle>
          <a:p>
            <a:pPr lvl="0"/>
            <a:r>
              <a:rPr lang="en-US" dirty="0" smtClean="0"/>
              <a:t>Click to edit Master text styles</a:t>
            </a:r>
            <a:endParaRPr lang="en-GB" dirty="0" smtClean="0"/>
          </a:p>
        </p:txBody>
      </p:sp>
    </p:spTree>
    <p:extLst>
      <p:ext uri="{BB962C8B-B14F-4D97-AF65-F5344CB8AC3E}">
        <p14:creationId xmlns:p14="http://schemas.microsoft.com/office/powerpoint/2010/main" val="11646560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9" name="TextBox 8"/>
          <p:cNvSpPr txBox="1">
            <a:spLocks noChangeArrowheads="1"/>
          </p:cNvSpPr>
          <p:nvPr userDrawn="1"/>
        </p:nvSpPr>
        <p:spPr bwMode="auto">
          <a:xfrm>
            <a:off x="404131"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nvGrpSpPr>
          <p:cNvPr id="1030"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endParaRPr kumimoji="1" lang="zh-TW" altLang="en-US"/>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CF8A0185-9EE6-43AC-B83F-2CFE9BEC84C0}" type="slidenum">
              <a:rPr lang="zh-TW" altLang="en-US"/>
              <a:pPr/>
              <a:t>‹#›</a:t>
            </a:fld>
            <a:endParaRPr lang="zh-TW" altLang="en-US"/>
          </a:p>
        </p:txBody>
      </p:sp>
      <p:sp>
        <p:nvSpPr>
          <p:cNvPr id="2" name="Text Placeholder 1"/>
          <p:cNvSpPr>
            <a:spLocks noGrp="1"/>
          </p:cNvSpPr>
          <p:nvPr>
            <p:ph type="body" idx="1"/>
          </p:nvPr>
        </p:nvSpPr>
        <p:spPr bwMode="auto">
          <a:xfrm>
            <a:off x="457200" y="13255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GB" altLang="en-US" dirty="0" smtClean="0"/>
          </a:p>
        </p:txBody>
      </p:sp>
    </p:spTree>
    <p:extLst>
      <p:ext uri="{BB962C8B-B14F-4D97-AF65-F5344CB8AC3E}">
        <p14:creationId xmlns:p14="http://schemas.microsoft.com/office/powerpoint/2010/main" val="2528992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ts val="1200"/>
        </a:spcBef>
        <a:spcAft>
          <a:spcPct val="0"/>
        </a:spcAft>
        <a:buFont typeface="Arial" pitchFamily="34" charset="0"/>
        <a:buChar char="•"/>
        <a:defRPr sz="2000" kern="1200">
          <a:solidFill>
            <a:schemeClr val="tx1"/>
          </a:solidFill>
          <a:latin typeface="Arial"/>
          <a:ea typeface="MS PGothic" pitchFamily="34" charset="-128"/>
          <a:cs typeface="MS PGothic" pitchFamily="34" charset="-128"/>
        </a:defRPr>
      </a:lvl1pPr>
      <a:lvl2pPr marL="712788" indent="-355600" algn="l" defTabSz="539750" rtl="0" eaLnBrk="0" fontAlgn="base" hangingPunct="0">
        <a:spcBef>
          <a:spcPts val="1200"/>
        </a:spcBef>
        <a:spcAft>
          <a:spcPct val="0"/>
        </a:spcAft>
        <a:buFont typeface="Arial" pitchFamily="34" charset="0"/>
        <a:buChar char="–"/>
        <a:defRPr kern="1200">
          <a:solidFill>
            <a:schemeClr val="tx1"/>
          </a:solidFill>
          <a:latin typeface="Arial"/>
          <a:ea typeface="MS PGothic" pitchFamily="34" charset="-128"/>
          <a:cs typeface="Arial"/>
        </a:defRPr>
      </a:lvl2pPr>
      <a:lvl3pPr marL="1079500" indent="-358775" algn="l" defTabSz="457200" rtl="0" eaLnBrk="0" fontAlgn="base" hangingPunct="0">
        <a:spcBef>
          <a:spcPts val="12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527175" indent="-274638" algn="l" defTabSz="457200" rtl="0" eaLnBrk="0" fontAlgn="base" hangingPunct="0">
        <a:spcBef>
          <a:spcPts val="1200"/>
        </a:spcBef>
        <a:spcAft>
          <a:spcPct val="0"/>
        </a:spcAft>
        <a:buFont typeface="Arial" pitchFamily="34" charset="0"/>
        <a:buChar char="–"/>
        <a:defRPr sz="1400" kern="1200">
          <a:solidFill>
            <a:schemeClr val="tx1"/>
          </a:solidFill>
          <a:latin typeface="+mn-lt"/>
          <a:ea typeface="Arial" charset="0"/>
          <a:cs typeface="Arial" charset="0"/>
        </a:defRPr>
      </a:lvl4pPr>
      <a:lvl5pPr marL="2057400" indent="-228600" algn="l" defTabSz="457200" rtl="0" eaLnBrk="0" fontAlgn="base" hangingPunct="0">
        <a:spcBef>
          <a:spcPts val="1200"/>
        </a:spcBef>
        <a:spcAft>
          <a:spcPct val="0"/>
        </a:spcAft>
        <a:buFont typeface="Arial" pitchFamily="34" charset="0"/>
        <a:buChar char="»"/>
        <a:defRPr sz="12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377825" y="3738563"/>
            <a:ext cx="110479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r>
              <a:rPr lang="en-US" altLang="en-US" sz="3400" dirty="0" smtClean="0">
                <a:cs typeface="Arial" pitchFamily="34" charset="0"/>
              </a:rPr>
              <a:t>Java</a:t>
            </a:r>
            <a:endParaRPr lang="en-US" altLang="en-US" sz="3400" dirty="0">
              <a:cs typeface="Arial" pitchFamily="34" charset="0"/>
            </a:endParaRPr>
          </a:p>
        </p:txBody>
      </p:sp>
      <p:sp>
        <p:nvSpPr>
          <p:cNvPr id="10243" name="TextBox 1"/>
          <p:cNvSpPr txBox="1">
            <a:spLocks noChangeArrowheads="1"/>
          </p:cNvSpPr>
          <p:nvPr/>
        </p:nvSpPr>
        <p:spPr bwMode="auto">
          <a:xfrm>
            <a:off x="377825" y="4794250"/>
            <a:ext cx="2989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r>
              <a:rPr lang="en-US" altLang="en-US" sz="3400" dirty="0" smtClean="0">
                <a:cs typeface="Arial" pitchFamily="34" charset="0"/>
              </a:rPr>
              <a:t>Logging</a:t>
            </a:r>
            <a:endParaRPr lang="en-US" altLang="en-US" sz="3400" dirty="0">
              <a:cs typeface="Arial" pitchFamily="34" charset="0"/>
            </a:endParaRPr>
          </a:p>
        </p:txBody>
      </p:sp>
    </p:spTree>
    <p:extLst>
      <p:ext uri="{BB962C8B-B14F-4D97-AF65-F5344CB8AC3E}">
        <p14:creationId xmlns:p14="http://schemas.microsoft.com/office/powerpoint/2010/main" val="1770347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marL="0" indent="0">
              <a:spcAft>
                <a:spcPts val="1200"/>
              </a:spcAft>
              <a:buNone/>
              <a:defRPr/>
            </a:pPr>
            <a:endParaRPr lang="en-GB" sz="2400" kern="0" dirty="0" smtClean="0">
              <a:solidFill>
                <a:srgbClr val="000000"/>
              </a:solidFill>
            </a:endParaRPr>
          </a:p>
          <a:p>
            <a:pPr marL="0" indent="0">
              <a:spcAft>
                <a:spcPts val="1200"/>
              </a:spcAft>
              <a:buNone/>
              <a:defRPr/>
            </a:pPr>
            <a:endParaRPr lang="en-GB" sz="2400" kern="0" dirty="0">
              <a:solidFill>
                <a:srgbClr val="000000"/>
              </a:solidFill>
            </a:endParaRPr>
          </a:p>
          <a:p>
            <a:pPr marL="0" indent="0">
              <a:spcAft>
                <a:spcPts val="1200"/>
              </a:spcAft>
              <a:buNone/>
              <a:defRPr/>
            </a:pPr>
            <a:endParaRPr lang="en-GB" sz="2400" kern="0" dirty="0" smtClean="0">
              <a:solidFill>
                <a:srgbClr val="000000"/>
              </a:solidFill>
            </a:endParaRPr>
          </a:p>
          <a:p>
            <a:pPr marL="0" indent="0">
              <a:spcAft>
                <a:spcPts val="1200"/>
              </a:spcAft>
              <a:buNone/>
              <a:defRPr/>
            </a:pPr>
            <a:r>
              <a:rPr lang="en-GB" sz="2400" kern="0" dirty="0" smtClean="0">
                <a:solidFill>
                  <a:srgbClr val="000000"/>
                </a:solidFill>
              </a:rPr>
              <a:t>Creating </a:t>
            </a:r>
            <a:r>
              <a:rPr lang="en-GB" sz="2400" kern="0" dirty="0">
                <a:solidFill>
                  <a:srgbClr val="000000"/>
                </a:solidFill>
              </a:rPr>
              <a:t>the logger uses a static </a:t>
            </a:r>
            <a:r>
              <a:rPr lang="en-GB" sz="2400" kern="0" dirty="0" smtClean="0">
                <a:solidFill>
                  <a:srgbClr val="000000"/>
                </a:solidFill>
              </a:rPr>
              <a:t>method, which can </a:t>
            </a:r>
            <a:r>
              <a:rPr lang="en-GB" sz="2400" kern="0" dirty="0">
                <a:solidFill>
                  <a:srgbClr val="000000"/>
                </a:solidFill>
              </a:rPr>
              <a:t>accept a String or a Class </a:t>
            </a:r>
            <a:r>
              <a:rPr lang="en-GB" sz="2400" kern="0" dirty="0" smtClean="0">
                <a:solidFill>
                  <a:srgbClr val="000000"/>
                </a:solidFill>
              </a:rPr>
              <a:t>object:</a:t>
            </a:r>
            <a:endParaRPr lang="en-GB" sz="2400" kern="0" dirty="0">
              <a:solidFill>
                <a:srgbClr val="000000"/>
              </a:solidFill>
            </a:endParaRPr>
          </a:p>
          <a:p>
            <a:pPr marL="774900" lvl="1">
              <a:spcAft>
                <a:spcPts val="900"/>
              </a:spcAft>
              <a:defRPr/>
            </a:pPr>
            <a:r>
              <a:rPr lang="en-GB" sz="2000" kern="0" dirty="0">
                <a:solidFill>
                  <a:srgbClr val="000000"/>
                </a:solidFill>
              </a:rPr>
              <a:t>Passing in a Class object will set the logger name to the </a:t>
            </a:r>
            <a:r>
              <a:rPr lang="en-GB" sz="2000" i="1" kern="0" dirty="0">
                <a:solidFill>
                  <a:srgbClr val="000000"/>
                </a:solidFill>
              </a:rPr>
              <a:t>fully-qualified class name</a:t>
            </a:r>
            <a:r>
              <a:rPr lang="en-GB" sz="2000" kern="0" dirty="0">
                <a:solidFill>
                  <a:srgbClr val="000000"/>
                </a:solidFill>
              </a:rPr>
              <a:t> (Standard practice)</a:t>
            </a:r>
          </a:p>
          <a:p>
            <a:pPr marL="774900" lvl="1">
              <a:spcAft>
                <a:spcPts val="900"/>
              </a:spcAft>
              <a:defRPr/>
            </a:pPr>
            <a:r>
              <a:rPr lang="en-GB" sz="2000" kern="0" dirty="0">
                <a:solidFill>
                  <a:srgbClr val="000000"/>
                </a:solidFill>
              </a:rPr>
              <a:t>Passing in a String will set the logger name to that String </a:t>
            </a:r>
            <a:br>
              <a:rPr lang="en-GB" sz="2000" kern="0" dirty="0">
                <a:solidFill>
                  <a:srgbClr val="000000"/>
                </a:solidFill>
              </a:rPr>
            </a:br>
            <a:r>
              <a:rPr lang="en-GB" sz="2000" kern="0" dirty="0">
                <a:solidFill>
                  <a:srgbClr val="000000"/>
                </a:solidFill>
              </a:rPr>
              <a:t>(Allows us to have Loggers for each object, not just each class)</a:t>
            </a:r>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10</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Using log4j</a:t>
            </a:r>
          </a:p>
        </p:txBody>
      </p:sp>
      <p:sp>
        <p:nvSpPr>
          <p:cNvPr id="5" name="Text Placeholder 2"/>
          <p:cNvSpPr txBox="1">
            <a:spLocks/>
          </p:cNvSpPr>
          <p:nvPr/>
        </p:nvSpPr>
        <p:spPr>
          <a:xfrm>
            <a:off x="609600" y="1712198"/>
            <a:ext cx="7861600" cy="427196"/>
          </a:xfrm>
          <a:prstGeom prst="roundRect">
            <a:avLst>
              <a:gd name="adj" fmla="val 10982"/>
            </a:avLst>
          </a:prstGeom>
          <a:solidFill>
            <a:srgbClr val="FFFFCC"/>
          </a:solidFill>
          <a:ln w="28575">
            <a:solidFill>
              <a:schemeClr val="tx1"/>
            </a:solidFill>
          </a:ln>
        </p:spPr>
        <p:txBody>
          <a:bodyPr/>
          <a:lstStyle>
            <a:lvl1pPr marL="342900" indent="-342900" algn="l" defTabSz="457200" rtl="0" eaLnBrk="1" fontAlgn="base" hangingPunct="1">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rgbClr val="E78426"/>
              </a:buClr>
              <a:buFont typeface="Arial" pitchFamily="34" charset="0"/>
              <a:buChar char="•"/>
              <a:defRPr sz="12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smtClean="0">
                <a:latin typeface="Consolas" pitchFamily="49" charset="0"/>
              </a:rPr>
              <a:t>static Logger log = </a:t>
            </a:r>
            <a:r>
              <a:rPr lang="en-GB" sz="2000" b="1" dirty="0" err="1" smtClean="0">
                <a:latin typeface="Consolas" pitchFamily="49" charset="0"/>
              </a:rPr>
              <a:t>Logger.getLogger</a:t>
            </a:r>
            <a:r>
              <a:rPr lang="en-GB" sz="2000" b="1" dirty="0" smtClean="0">
                <a:latin typeface="Consolas" pitchFamily="49" charset="0"/>
              </a:rPr>
              <a:t>(</a:t>
            </a:r>
            <a:r>
              <a:rPr lang="en-GB" sz="2000" b="1" dirty="0" err="1" smtClean="0">
                <a:latin typeface="Consolas" pitchFamily="49" charset="0"/>
              </a:rPr>
              <a:t>ClassName.class</a:t>
            </a:r>
            <a:r>
              <a:rPr lang="en-GB" sz="2000" b="1" dirty="0" smtClean="0">
                <a:latin typeface="Consolas" pitchFamily="49" charset="0"/>
              </a:rPr>
              <a:t>);</a:t>
            </a:r>
            <a:endParaRPr lang="en-GB" sz="2000" b="1" dirty="0">
              <a:latin typeface="Consolas" pitchFamily="49" charset="0"/>
            </a:endParaRPr>
          </a:p>
        </p:txBody>
      </p:sp>
      <p:sp>
        <p:nvSpPr>
          <p:cNvPr id="6" name="Text Placeholder 2"/>
          <p:cNvSpPr txBox="1">
            <a:spLocks/>
          </p:cNvSpPr>
          <p:nvPr/>
        </p:nvSpPr>
        <p:spPr bwMode="auto">
          <a:xfrm>
            <a:off x="609600" y="2347362"/>
            <a:ext cx="7861600" cy="427196"/>
          </a:xfrm>
          <a:prstGeom prst="roundRect">
            <a:avLst>
              <a:gd name="adj" fmla="val 10982"/>
            </a:avLst>
          </a:prstGeom>
          <a:solidFill>
            <a:srgbClr val="FFFFCC"/>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algn="ctr"/>
            <a:r>
              <a:rPr sz="2000" dirty="0" smtClean="0">
                <a:solidFill>
                  <a:schemeClr val="tx1"/>
                </a:solidFill>
                <a:latin typeface="Consolas" pitchFamily="49" charset="0"/>
              </a:rPr>
              <a:t>Logger log = </a:t>
            </a:r>
            <a:r>
              <a:rPr sz="2000" dirty="0" err="1" smtClean="0">
                <a:solidFill>
                  <a:schemeClr val="tx1"/>
                </a:solidFill>
                <a:latin typeface="Consolas" pitchFamily="49" charset="0"/>
              </a:rPr>
              <a:t>Logger.getLogger</a:t>
            </a:r>
            <a:r>
              <a:rPr sz="2000" dirty="0" smtClean="0">
                <a:solidFill>
                  <a:schemeClr val="tx1"/>
                </a:solidFill>
                <a:latin typeface="Consolas" pitchFamily="49" charset="0"/>
              </a:rPr>
              <a:t>(“</a:t>
            </a:r>
            <a:r>
              <a:rPr sz="2000" dirty="0" err="1" smtClean="0">
                <a:solidFill>
                  <a:schemeClr val="tx1"/>
                </a:solidFill>
                <a:latin typeface="Consolas" pitchFamily="49" charset="0"/>
              </a:rPr>
              <a:t>MyLogger</a:t>
            </a:r>
            <a:r>
              <a:rPr sz="2000" dirty="0" smtClean="0">
                <a:solidFill>
                  <a:schemeClr val="tx1"/>
                </a:solidFill>
                <a:latin typeface="Consolas" pitchFamily="49" charset="0"/>
              </a:rPr>
              <a:t>”);</a:t>
            </a:r>
            <a:endParaRPr sz="2000" dirty="0">
              <a:solidFill>
                <a:schemeClr val="tx1"/>
              </a:solidFill>
              <a:latin typeface="Consolas" pitchFamily="49" charset="0"/>
            </a:endParaRPr>
          </a:p>
        </p:txBody>
      </p:sp>
    </p:spTree>
    <p:extLst>
      <p:ext uri="{BB962C8B-B14F-4D97-AF65-F5344CB8AC3E}">
        <p14:creationId xmlns:p14="http://schemas.microsoft.com/office/powerpoint/2010/main" val="726150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11</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Using log4j</a:t>
            </a:r>
          </a:p>
        </p:txBody>
      </p:sp>
      <p:sp>
        <p:nvSpPr>
          <p:cNvPr id="8" name="Text Placeholder 2"/>
          <p:cNvSpPr txBox="1">
            <a:spLocks/>
          </p:cNvSpPr>
          <p:nvPr/>
        </p:nvSpPr>
        <p:spPr>
          <a:xfrm>
            <a:off x="4160978" y="4863622"/>
            <a:ext cx="4586602" cy="1301682"/>
          </a:xfrm>
          <a:prstGeom prst="roundRect">
            <a:avLst>
              <a:gd name="adj" fmla="val 10982"/>
            </a:avLst>
          </a:prstGeom>
          <a:solidFill>
            <a:srgbClr val="FFFFCC"/>
          </a:solidFill>
          <a:ln w="28575">
            <a:solidFill>
              <a:schemeClr val="tx1"/>
            </a:solidFill>
          </a:ln>
        </p:spPr>
        <p:txBody>
          <a:bodyPr/>
          <a:lstStyle>
            <a:lvl1pPr marL="342900" indent="-342900" algn="l" defTabSz="457200" rtl="0" eaLnBrk="1" fontAlgn="base" hangingPunct="1">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rgbClr val="E78426"/>
              </a:buClr>
              <a:buFont typeface="Arial" pitchFamily="34" charset="0"/>
              <a:buChar char="•"/>
              <a:defRPr sz="12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err="1" smtClean="0">
                <a:solidFill>
                  <a:sysClr val="windowText" lastClr="000000"/>
                </a:solidFill>
                <a:latin typeface="Consolas" pitchFamily="49" charset="0"/>
              </a:rPr>
              <a:t>log.error</a:t>
            </a:r>
            <a:r>
              <a:rPr lang="en-GB" sz="1600" b="1" dirty="0" smtClean="0">
                <a:solidFill>
                  <a:sysClr val="windowText" lastClr="000000"/>
                </a:solidFill>
                <a:latin typeface="Consolas" pitchFamily="49" charset="0"/>
              </a:rPr>
              <a:t>(Object object);</a:t>
            </a:r>
          </a:p>
          <a:p>
            <a:endParaRPr lang="en-GB" sz="1600" b="1" dirty="0" smtClean="0">
              <a:solidFill>
                <a:sysClr val="windowText" lastClr="000000"/>
              </a:solidFill>
              <a:latin typeface="Consolas" pitchFamily="49" charset="0"/>
            </a:endParaRPr>
          </a:p>
          <a:p>
            <a:r>
              <a:rPr lang="en-GB" sz="1600" b="1" dirty="0" err="1" smtClean="0">
                <a:solidFill>
                  <a:sysClr val="windowText" lastClr="000000"/>
                </a:solidFill>
                <a:latin typeface="Consolas" pitchFamily="49" charset="0"/>
              </a:rPr>
              <a:t>log.error</a:t>
            </a:r>
            <a:r>
              <a:rPr lang="en-GB" sz="1600" b="1" dirty="0" smtClean="0">
                <a:solidFill>
                  <a:sysClr val="windowText" lastClr="000000"/>
                </a:solidFill>
                <a:latin typeface="Consolas" pitchFamily="49" charset="0"/>
              </a:rPr>
              <a:t>(Object </a:t>
            </a:r>
            <a:r>
              <a:rPr lang="en-GB" sz="1600" b="1" dirty="0" err="1" smtClean="0">
                <a:solidFill>
                  <a:sysClr val="windowText" lastClr="000000"/>
                </a:solidFill>
                <a:latin typeface="Consolas" pitchFamily="49" charset="0"/>
              </a:rPr>
              <a:t>object</a:t>
            </a:r>
            <a:r>
              <a:rPr lang="en-GB" sz="1600" b="1" dirty="0" smtClean="0">
                <a:solidFill>
                  <a:sysClr val="windowText" lastClr="000000"/>
                </a:solidFill>
                <a:latin typeface="Consolas" pitchFamily="49" charset="0"/>
              </a:rPr>
              <a:t>, </a:t>
            </a:r>
            <a:br>
              <a:rPr lang="en-GB" sz="1600" b="1" dirty="0" smtClean="0">
                <a:solidFill>
                  <a:sysClr val="windowText" lastClr="000000"/>
                </a:solidFill>
                <a:latin typeface="Consolas" pitchFamily="49" charset="0"/>
              </a:rPr>
            </a:br>
            <a:r>
              <a:rPr lang="en-GB" sz="1600" b="1" dirty="0" smtClean="0">
                <a:solidFill>
                  <a:sysClr val="windowText" lastClr="000000"/>
                </a:solidFill>
                <a:latin typeface="Consolas" pitchFamily="49" charset="0"/>
              </a:rPr>
              <a:t>				</a:t>
            </a:r>
            <a:r>
              <a:rPr lang="en-GB" sz="1600" b="1" dirty="0" err="1" smtClean="0">
                <a:solidFill>
                  <a:sysClr val="windowText" lastClr="000000"/>
                </a:solidFill>
                <a:latin typeface="Consolas" pitchFamily="49" charset="0"/>
              </a:rPr>
              <a:t>Throwable</a:t>
            </a:r>
            <a:r>
              <a:rPr lang="en-GB" sz="1600" b="1" dirty="0" smtClean="0">
                <a:solidFill>
                  <a:sysClr val="windowText" lastClr="000000"/>
                </a:solidFill>
                <a:latin typeface="Consolas" pitchFamily="49" charset="0"/>
              </a:rPr>
              <a:t> </a:t>
            </a:r>
            <a:r>
              <a:rPr lang="en-GB" sz="1600" b="1" dirty="0" err="1" smtClean="0">
                <a:solidFill>
                  <a:sysClr val="windowText" lastClr="000000"/>
                </a:solidFill>
                <a:latin typeface="Consolas" pitchFamily="49" charset="0"/>
              </a:rPr>
              <a:t>throwable</a:t>
            </a:r>
            <a:r>
              <a:rPr lang="en-GB" sz="1600" b="1" dirty="0" smtClean="0">
                <a:solidFill>
                  <a:sysClr val="windowText" lastClr="000000"/>
                </a:solidFill>
                <a:latin typeface="Consolas" pitchFamily="49" charset="0"/>
              </a:rPr>
              <a:t>);</a:t>
            </a:r>
            <a:endParaRPr lang="en-GB" sz="1600" b="1" dirty="0">
              <a:solidFill>
                <a:sysClr val="windowText" lastClr="000000"/>
              </a:solidFill>
              <a:latin typeface="Consolas" pitchFamily="49" charset="0"/>
            </a:endParaRPr>
          </a:p>
        </p:txBody>
      </p:sp>
      <p:sp>
        <p:nvSpPr>
          <p:cNvPr id="9" name="Content Placeholder 2"/>
          <p:cNvSpPr txBox="1">
            <a:spLocks/>
          </p:cNvSpPr>
          <p:nvPr/>
        </p:nvSpPr>
        <p:spPr>
          <a:xfrm>
            <a:off x="4008636" y="1556792"/>
            <a:ext cx="4893188" cy="2913608"/>
          </a:xfrm>
          <a:prstGeom prst="rect">
            <a:avLst/>
          </a:prstGeom>
        </p:spPr>
        <p:txBody>
          <a:bodyPr/>
          <a:lstStyle/>
          <a:p>
            <a:pPr marL="360000" indent="-360000" fontAlgn="base">
              <a:spcAft>
                <a:spcPts val="1200"/>
              </a:spcAft>
              <a:buFont typeface="Arial" panose="020B0604020202020204" pitchFamily="34" charset="0"/>
              <a:buChar char="•"/>
              <a:defRPr/>
            </a:pPr>
            <a:r>
              <a:rPr lang="en-GB" sz="2000" kern="0" dirty="0" smtClean="0">
                <a:solidFill>
                  <a:srgbClr val="000000"/>
                </a:solidFill>
                <a:latin typeface="Arial" panose="020B0604020202020204" pitchFamily="34" charset="0"/>
                <a:cs typeface="Arial" panose="020B0604020202020204" pitchFamily="34" charset="0"/>
              </a:rPr>
              <a:t>Six logging levels</a:t>
            </a:r>
            <a:br>
              <a:rPr lang="en-GB" sz="2000" kern="0" dirty="0" smtClean="0">
                <a:solidFill>
                  <a:srgbClr val="000000"/>
                </a:solidFill>
                <a:latin typeface="Arial" panose="020B0604020202020204" pitchFamily="34" charset="0"/>
                <a:cs typeface="Arial" panose="020B0604020202020204" pitchFamily="34" charset="0"/>
              </a:rPr>
            </a:br>
            <a:endParaRPr lang="en-GB" sz="2000" kern="0" dirty="0" smtClean="0">
              <a:solidFill>
                <a:srgbClr val="000000"/>
              </a:solidFill>
              <a:latin typeface="Arial" panose="020B0604020202020204" pitchFamily="34" charset="0"/>
              <a:cs typeface="Arial" panose="020B0604020202020204" pitchFamily="34" charset="0"/>
            </a:endParaRPr>
          </a:p>
          <a:p>
            <a:pPr marL="360000" indent="-360000" fontAlgn="base">
              <a:spcAft>
                <a:spcPts val="1200"/>
              </a:spcAft>
              <a:buFont typeface="Arial" panose="020B0604020202020204" pitchFamily="34" charset="0"/>
              <a:buChar char="•"/>
              <a:defRPr/>
            </a:pPr>
            <a:r>
              <a:rPr lang="en-GB" sz="2000" kern="0" dirty="0" smtClean="0">
                <a:solidFill>
                  <a:srgbClr val="000000"/>
                </a:solidFill>
                <a:latin typeface="Arial" panose="020B0604020202020204" pitchFamily="34" charset="0"/>
                <a:cs typeface="Arial" panose="020B0604020202020204" pitchFamily="34" charset="0"/>
              </a:rPr>
              <a:t>Each is a method with the same overloaded argument signatures</a:t>
            </a:r>
            <a:br>
              <a:rPr lang="en-GB" sz="2000" kern="0" dirty="0" smtClean="0">
                <a:solidFill>
                  <a:srgbClr val="000000"/>
                </a:solidFill>
                <a:latin typeface="Arial" panose="020B0604020202020204" pitchFamily="34" charset="0"/>
                <a:cs typeface="Arial" panose="020B0604020202020204" pitchFamily="34" charset="0"/>
              </a:rPr>
            </a:br>
            <a:endParaRPr lang="en-GB" sz="2000" kern="0" dirty="0" smtClean="0">
              <a:solidFill>
                <a:srgbClr val="000000"/>
              </a:solidFill>
              <a:latin typeface="Arial" panose="020B0604020202020204" pitchFamily="34" charset="0"/>
              <a:cs typeface="Arial" panose="020B0604020202020204" pitchFamily="34" charset="0"/>
            </a:endParaRPr>
          </a:p>
          <a:p>
            <a:pPr marL="360000" indent="-360000" fontAlgn="base">
              <a:spcAft>
                <a:spcPts val="1200"/>
              </a:spcAft>
              <a:buFont typeface="Arial" panose="020B0604020202020204" pitchFamily="34" charset="0"/>
              <a:buChar char="•"/>
              <a:defRPr/>
            </a:pPr>
            <a:r>
              <a:rPr lang="en-US" sz="2000" kern="0" dirty="0" smtClean="0">
                <a:solidFill>
                  <a:srgbClr val="000000"/>
                </a:solidFill>
                <a:latin typeface="Arial" panose="020B0604020202020204" pitchFamily="34" charset="0"/>
                <a:cs typeface="Arial" panose="020B0604020202020204" pitchFamily="34" charset="0"/>
              </a:rPr>
              <a:t>Logging requests are made by invoking one of these methods on a Logger instance</a:t>
            </a:r>
            <a:endParaRPr lang="en-GB" sz="2000" kern="0" dirty="0" smtClean="0">
              <a:solidFill>
                <a:srgbClr val="000000"/>
              </a:solidFill>
              <a:latin typeface="Arial" panose="020B0604020202020204" pitchFamily="34" charset="0"/>
              <a:cs typeface="Arial" panose="020B0604020202020204"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1346477984"/>
              </p:ext>
            </p:extLst>
          </p:nvPr>
        </p:nvGraphicFramePr>
        <p:xfrm>
          <a:off x="2197100" y="1700808"/>
          <a:ext cx="1728192" cy="4438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3920383644"/>
              </p:ext>
            </p:extLst>
          </p:nvPr>
        </p:nvGraphicFramePr>
        <p:xfrm>
          <a:off x="463228" y="1700808"/>
          <a:ext cx="1733872"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9309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a:spLocks noGrp="1"/>
          </p:cNvSpPr>
          <p:nvPr>
            <p:ph type="body" sz="quarter" idx="11"/>
          </p:nvPr>
        </p:nvSpPr>
        <p:spPr/>
        <p:txBody>
          <a:bodyPr/>
          <a:lstStyle/>
          <a:p>
            <a:pPr marL="0" indent="0">
              <a:spcBef>
                <a:spcPts val="1200"/>
              </a:spcBef>
              <a:buNone/>
            </a:pPr>
            <a:r>
              <a:rPr lang="en-US" sz="2200" dirty="0"/>
              <a:t>Loggers need to know where to send your requests for </a:t>
            </a:r>
            <a:r>
              <a:rPr lang="en-US" sz="2200" dirty="0" smtClean="0"/>
              <a:t>logging.</a:t>
            </a:r>
            <a:r>
              <a:rPr lang="en-US" sz="2200" dirty="0" smtClean="0"/>
              <a:t/>
            </a:r>
            <a:br>
              <a:rPr lang="en-US" sz="2200" dirty="0" smtClean="0"/>
            </a:br>
            <a:endParaRPr lang="en-US" sz="2200" dirty="0"/>
          </a:p>
          <a:p>
            <a:pPr marL="0" indent="0">
              <a:spcBef>
                <a:spcPts val="1200"/>
              </a:spcBef>
              <a:buNone/>
            </a:pPr>
            <a:r>
              <a:rPr lang="en-US" sz="2200" dirty="0"/>
              <a:t>The log4j API allows us to select from a variety of output </a:t>
            </a:r>
            <a:r>
              <a:rPr lang="en-US" sz="2200" dirty="0" smtClean="0"/>
              <a:t>destinations</a:t>
            </a:r>
            <a:r>
              <a:rPr lang="en-US" sz="2200" dirty="0" smtClean="0"/>
              <a:t>:</a:t>
            </a:r>
            <a:br>
              <a:rPr lang="en-US" sz="2200" dirty="0" smtClean="0"/>
            </a:br>
            <a:endParaRPr lang="en-US" sz="2200" dirty="0" smtClean="0"/>
          </a:p>
          <a:p>
            <a:pPr lvl="1"/>
            <a:r>
              <a:rPr lang="en-US" sz="1800" dirty="0" smtClean="0"/>
              <a:t>Files </a:t>
            </a:r>
            <a:r>
              <a:rPr lang="en-US" sz="1800" dirty="0"/>
              <a:t>(</a:t>
            </a:r>
            <a:r>
              <a:rPr lang="en-US" sz="1800" dirty="0" err="1"/>
              <a:t>FileAppender</a:t>
            </a:r>
            <a:r>
              <a:rPr lang="en-US" sz="1800" dirty="0"/>
              <a:t>)</a:t>
            </a:r>
          </a:p>
          <a:p>
            <a:pPr lvl="1">
              <a:spcBef>
                <a:spcPts val="1200"/>
              </a:spcBef>
            </a:pPr>
            <a:r>
              <a:rPr lang="en-US" sz="1800" dirty="0"/>
              <a:t>Console (</a:t>
            </a:r>
            <a:r>
              <a:rPr lang="en-US" sz="1800" dirty="0" err="1"/>
              <a:t>ConsoleAppender</a:t>
            </a:r>
            <a:r>
              <a:rPr lang="en-US" sz="1800" dirty="0"/>
              <a:t>)</a:t>
            </a:r>
          </a:p>
          <a:p>
            <a:pPr lvl="1">
              <a:spcBef>
                <a:spcPts val="1200"/>
              </a:spcBef>
            </a:pPr>
            <a:r>
              <a:rPr lang="en-US" sz="1800" dirty="0"/>
              <a:t>Databases (</a:t>
            </a:r>
            <a:r>
              <a:rPr lang="en-US" sz="1800" dirty="0" err="1"/>
              <a:t>JDBCAppender</a:t>
            </a:r>
            <a:r>
              <a:rPr lang="en-US" sz="1800" dirty="0"/>
              <a:t>)</a:t>
            </a:r>
          </a:p>
          <a:p>
            <a:pPr lvl="1">
              <a:spcBef>
                <a:spcPts val="1200"/>
              </a:spcBef>
            </a:pPr>
            <a:r>
              <a:rPr lang="en-US" sz="1800" dirty="0"/>
              <a:t>Remote servers (</a:t>
            </a:r>
            <a:r>
              <a:rPr lang="en-US" sz="1800" dirty="0" err="1"/>
              <a:t>SocketAppender</a:t>
            </a:r>
            <a:r>
              <a:rPr lang="en-US" sz="1800" dirty="0"/>
              <a:t>)</a:t>
            </a:r>
          </a:p>
          <a:p>
            <a:pPr lvl="1">
              <a:spcBef>
                <a:spcPts val="1200"/>
              </a:spcBef>
            </a:pPr>
            <a:r>
              <a:rPr lang="en-US" sz="1800" dirty="0"/>
              <a:t>Others</a:t>
            </a:r>
            <a:r>
              <a:rPr lang="en-US" sz="1800" dirty="0" smtClean="0"/>
              <a:t>…</a:t>
            </a:r>
            <a:br>
              <a:rPr lang="en-US" sz="1800" dirty="0" smtClean="0"/>
            </a:br>
            <a:endParaRPr lang="en-US" sz="1800" dirty="0"/>
          </a:p>
          <a:p>
            <a:pPr marL="0" indent="0" algn="ctr">
              <a:spcBef>
                <a:spcPts val="1200"/>
              </a:spcBef>
              <a:buNone/>
            </a:pPr>
            <a:r>
              <a:rPr lang="en-US" sz="2200" dirty="0"/>
              <a:t>This will be done when we configure our loggers…</a:t>
            </a:r>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12</a:t>
            </a:fld>
            <a:endParaRPr lang="en-US" altLang="en-US" b="1" dirty="0" smtClean="0"/>
          </a:p>
        </p:txBody>
      </p:sp>
      <p:sp>
        <p:nvSpPr>
          <p:cNvPr id="11268" name="Title 3"/>
          <p:cNvSpPr>
            <a:spLocks noGrp="1"/>
          </p:cNvSpPr>
          <p:nvPr>
            <p:ph type="title"/>
          </p:nvPr>
        </p:nvSpPr>
        <p:spPr/>
        <p:txBody>
          <a:bodyPr/>
          <a:lstStyle/>
          <a:p>
            <a:r>
              <a:rPr lang="en-GB" altLang="en-US" dirty="0" err="1" smtClean="0">
                <a:latin typeface="Arial" pitchFamily="34" charset="0"/>
              </a:rPr>
              <a:t>Appenders</a:t>
            </a:r>
            <a:endParaRPr lang="en-GB" altLang="en-US" dirty="0" smtClean="0">
              <a:latin typeface="Arial" pitchFamily="34" charset="0"/>
            </a:endParaRPr>
          </a:p>
        </p:txBody>
      </p:sp>
    </p:spTree>
    <p:extLst>
      <p:ext uri="{BB962C8B-B14F-4D97-AF65-F5344CB8AC3E}">
        <p14:creationId xmlns:p14="http://schemas.microsoft.com/office/powerpoint/2010/main" val="1257402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94592" y="4309158"/>
            <a:ext cx="7772677" cy="578882"/>
          </a:xfrm>
        </p:spPr>
        <p:txBody>
          <a:bodyPr/>
          <a:lstStyle/>
          <a:p>
            <a:r>
              <a:rPr lang="en-US" dirty="0" smtClean="0"/>
              <a:t>Configuration</a:t>
            </a:r>
            <a:endParaRPr lang="en-GB" dirty="0"/>
          </a:p>
        </p:txBody>
      </p:sp>
      <p:sp>
        <p:nvSpPr>
          <p:cNvPr id="11" name="Text Placeholder 10"/>
          <p:cNvSpPr>
            <a:spLocks noGrp="1"/>
          </p:cNvSpPr>
          <p:nvPr>
            <p:ph type="body" sz="quarter" idx="14"/>
          </p:nvPr>
        </p:nvSpPr>
        <p:spPr>
          <a:xfrm>
            <a:off x="694592" y="2644259"/>
            <a:ext cx="7772677" cy="578882"/>
          </a:xfrm>
        </p:spPr>
        <p:txBody>
          <a:bodyPr/>
          <a:lstStyle/>
          <a:p>
            <a:r>
              <a:rPr lang="en-GB" dirty="0" smtClean="0"/>
              <a:t>log4j</a:t>
            </a:r>
            <a:endParaRPr lang="en-GB" dirty="0"/>
          </a:p>
        </p:txBody>
      </p:sp>
      <p:sp>
        <p:nvSpPr>
          <p:cNvPr id="12" name="Text Placeholder 11"/>
          <p:cNvSpPr>
            <a:spLocks noGrp="1"/>
          </p:cNvSpPr>
          <p:nvPr>
            <p:ph type="body" sz="quarter" idx="15"/>
          </p:nvPr>
        </p:nvSpPr>
        <p:spPr/>
        <p:txBody>
          <a:bodyPr/>
          <a:lstStyle/>
          <a:p>
            <a:r>
              <a:rPr lang="en-GB" dirty="0"/>
              <a:t>Logging</a:t>
            </a:r>
          </a:p>
        </p:txBody>
      </p:sp>
      <p:sp>
        <p:nvSpPr>
          <p:cNvPr id="13" name="Text Placeholder 12"/>
          <p:cNvSpPr>
            <a:spLocks noGrp="1"/>
          </p:cNvSpPr>
          <p:nvPr>
            <p:ph type="body" sz="quarter" idx="16"/>
          </p:nvPr>
        </p:nvSpPr>
        <p:spPr>
          <a:xfrm>
            <a:off x="694592" y="3428286"/>
            <a:ext cx="7772677" cy="578882"/>
          </a:xfrm>
        </p:spPr>
        <p:txBody>
          <a:bodyPr/>
          <a:lstStyle/>
          <a:p>
            <a:r>
              <a:rPr lang="en-GB" dirty="0"/>
              <a:t>Key </a:t>
            </a:r>
            <a:r>
              <a:rPr lang="en-GB" dirty="0" smtClean="0"/>
              <a:t>Components</a:t>
            </a:r>
            <a:endParaRPr lang="en-GB" dirty="0"/>
          </a:p>
        </p:txBody>
      </p:sp>
      <p:sp>
        <p:nvSpPr>
          <p:cNvPr id="14" name="Text Placeholder 13"/>
          <p:cNvSpPr>
            <a:spLocks noGrp="1"/>
          </p:cNvSpPr>
          <p:nvPr>
            <p:ph type="body" sz="quarter" idx="17"/>
          </p:nvPr>
        </p:nvSpPr>
        <p:spPr/>
        <p:txBody>
          <a:bodyPr/>
          <a:lstStyle/>
          <a:p>
            <a:r>
              <a:rPr lang="en-US" dirty="0" smtClean="0"/>
              <a:t>Example</a:t>
            </a:r>
            <a:endParaRPr lang="en-GB" dirty="0"/>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13</a:t>
            </a:fld>
            <a:endParaRPr lang="zh-TW" altLang="en-US"/>
          </a:p>
        </p:txBody>
      </p:sp>
      <p:sp>
        <p:nvSpPr>
          <p:cNvPr id="9" name="Title 8"/>
          <p:cNvSpPr>
            <a:spLocks noGrp="1"/>
          </p:cNvSpPr>
          <p:nvPr>
            <p:ph type="title"/>
          </p:nvPr>
        </p:nvSpPr>
        <p:spPr/>
        <p:txBody>
          <a:bodyPr/>
          <a:lstStyle/>
          <a:p>
            <a:r>
              <a:rPr lang="en-US" dirty="0"/>
              <a:t>Logging</a:t>
            </a:r>
            <a:endParaRPr lang="en-GB" dirty="0"/>
          </a:p>
        </p:txBody>
      </p:sp>
    </p:spTree>
    <p:extLst>
      <p:ext uri="{BB962C8B-B14F-4D97-AF65-F5344CB8AC3E}">
        <p14:creationId xmlns:p14="http://schemas.microsoft.com/office/powerpoint/2010/main" val="59103665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marL="0" indent="0">
              <a:lnSpc>
                <a:spcPct val="150000"/>
              </a:lnSpc>
              <a:buNone/>
            </a:pPr>
            <a:r>
              <a:rPr lang="en-US" sz="2400" dirty="0"/>
              <a:t>Each </a:t>
            </a:r>
            <a:r>
              <a:rPr lang="en-US" sz="2400" dirty="0" smtClean="0"/>
              <a:t>logger </a:t>
            </a:r>
            <a:r>
              <a:rPr lang="en-US" sz="2400" dirty="0"/>
              <a:t>object needs two pieces of information: </a:t>
            </a:r>
            <a:endParaRPr lang="en-US" sz="2400" dirty="0" smtClean="0"/>
          </a:p>
          <a:p>
            <a:pPr lvl="1">
              <a:lnSpc>
                <a:spcPct val="150000"/>
              </a:lnSpc>
            </a:pPr>
            <a:r>
              <a:rPr lang="en-US" sz="2000" dirty="0" smtClean="0"/>
              <a:t>A </a:t>
            </a:r>
            <a:r>
              <a:rPr lang="en-US" sz="2000" dirty="0"/>
              <a:t>level / threshold (</a:t>
            </a:r>
            <a:r>
              <a:rPr lang="en-US" sz="2000" dirty="0" smtClean="0"/>
              <a:t>the </a:t>
            </a:r>
            <a:r>
              <a:rPr lang="en-US" sz="2000" b="1" dirty="0"/>
              <a:t>minimum</a:t>
            </a:r>
            <a:r>
              <a:rPr lang="en-US" sz="2000" dirty="0"/>
              <a:t> level of messages it will </a:t>
            </a:r>
            <a:r>
              <a:rPr lang="en-US" sz="2000" dirty="0" smtClean="0"/>
              <a:t>log)</a:t>
            </a:r>
            <a:endParaRPr lang="en-US" sz="2000" dirty="0"/>
          </a:p>
          <a:p>
            <a:pPr lvl="1">
              <a:lnSpc>
                <a:spcPct val="150000"/>
              </a:lnSpc>
              <a:spcBef>
                <a:spcPts val="1200"/>
              </a:spcBef>
            </a:pPr>
            <a:r>
              <a:rPr lang="en-US" sz="2000" dirty="0"/>
              <a:t>At least one </a:t>
            </a:r>
            <a:r>
              <a:rPr lang="en-US" sz="2000" dirty="0" err="1"/>
              <a:t>appender</a:t>
            </a:r>
            <a:r>
              <a:rPr lang="en-US" sz="2000" dirty="0"/>
              <a:t> (</a:t>
            </a:r>
            <a:r>
              <a:rPr lang="en-US" sz="2000" dirty="0" smtClean="0"/>
              <a:t>where </a:t>
            </a:r>
            <a:r>
              <a:rPr lang="en-US" sz="2000" dirty="0"/>
              <a:t>to send the </a:t>
            </a:r>
            <a:r>
              <a:rPr lang="en-US" sz="2000" dirty="0" smtClean="0"/>
              <a:t>messages)</a:t>
            </a:r>
            <a:r>
              <a:rPr lang="en-US" sz="2400" dirty="0"/>
              <a:t/>
            </a:r>
            <a:br>
              <a:rPr lang="en-US" sz="2400" dirty="0"/>
            </a:br>
            <a:endParaRPr lang="en-US" sz="2400" dirty="0"/>
          </a:p>
          <a:p>
            <a:pPr marL="357188" lvl="1" indent="0">
              <a:spcBef>
                <a:spcPts val="1200"/>
              </a:spcBef>
              <a:buNone/>
            </a:pP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endParaRPr lang="en-US" sz="2400" b="1" dirty="0" smtClean="0"/>
          </a:p>
          <a:p>
            <a:pPr marL="0" indent="0" algn="ctr">
              <a:spcBef>
                <a:spcPts val="1200"/>
              </a:spcBef>
              <a:buNone/>
            </a:pPr>
            <a:r>
              <a:rPr lang="en-US" sz="2400" b="1" dirty="0" smtClean="0"/>
              <a:t>A </a:t>
            </a:r>
            <a:r>
              <a:rPr lang="en-US" sz="2400" b="1" dirty="0"/>
              <a:t>logger must be configured with (or </a:t>
            </a:r>
            <a:r>
              <a:rPr lang="en-US" sz="2400" b="1" dirty="0" smtClean="0"/>
              <a:t>inherit)</a:t>
            </a:r>
            <a:br>
              <a:rPr lang="en-US" sz="2400" b="1" dirty="0" smtClean="0"/>
            </a:br>
            <a:r>
              <a:rPr lang="en-US" sz="2400" b="1" dirty="0" smtClean="0"/>
              <a:t>both </a:t>
            </a:r>
            <a:r>
              <a:rPr lang="en-US" sz="2400" b="1" dirty="0"/>
              <a:t>of these in order to be used! </a:t>
            </a:r>
          </a:p>
          <a:p>
            <a:endParaRPr lang="en-US" sz="2400" dirty="0"/>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14</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Configuration</a:t>
            </a:r>
          </a:p>
        </p:txBody>
      </p:sp>
    </p:spTree>
    <p:extLst>
      <p:ext uri="{BB962C8B-B14F-4D97-AF65-F5344CB8AC3E}">
        <p14:creationId xmlns:p14="http://schemas.microsoft.com/office/powerpoint/2010/main" val="3437461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r>
              <a:rPr lang="en-US" sz="2200" dirty="0"/>
              <a:t>Loggers follow a parent-child relationship (dot-separated)</a:t>
            </a:r>
          </a:p>
          <a:p>
            <a:pPr lvl="1">
              <a:spcBef>
                <a:spcPts val="1200"/>
              </a:spcBef>
            </a:pPr>
            <a:r>
              <a:rPr lang="en-US" sz="2000" dirty="0"/>
              <a:t>The root logger is at the top of the </a:t>
            </a:r>
            <a:r>
              <a:rPr lang="en-US" sz="2000" dirty="0" smtClean="0"/>
              <a:t>hierarchy</a:t>
            </a:r>
            <a:br>
              <a:rPr lang="en-US" sz="2000" dirty="0" smtClean="0"/>
            </a:br>
            <a:r>
              <a:rPr lang="en-US" sz="2000" dirty="0" smtClean="0"/>
              <a:t/>
            </a:r>
            <a:br>
              <a:rPr lang="en-US" sz="2000" dirty="0" smtClean="0"/>
            </a:br>
            <a:r>
              <a:rPr lang="en-US" sz="2400" dirty="0" smtClean="0"/>
              <a:t/>
            </a:r>
            <a:br>
              <a:rPr lang="en-US" sz="2400" dirty="0" smtClean="0"/>
            </a:br>
            <a:endParaRPr lang="en-US" sz="2400" dirty="0"/>
          </a:p>
          <a:p>
            <a:pPr marL="0" indent="0">
              <a:spcBef>
                <a:spcPts val="1200"/>
              </a:spcBef>
              <a:buNone/>
            </a:pPr>
            <a:endParaRPr lang="en-US" sz="2400" dirty="0"/>
          </a:p>
          <a:p>
            <a:r>
              <a:rPr lang="en-US" sz="2200" dirty="0"/>
              <a:t>A logger without an assigned level inherits one from its </a:t>
            </a:r>
            <a:r>
              <a:rPr lang="en-US" sz="2200" dirty="0" smtClean="0"/>
              <a:t>parent</a:t>
            </a:r>
          </a:p>
          <a:p>
            <a:r>
              <a:rPr lang="en-US" sz="2200" dirty="0" smtClean="0"/>
              <a:t>A </a:t>
            </a:r>
            <a:r>
              <a:rPr lang="en-US" sz="2200" dirty="0"/>
              <a:t>logger logs to its own assigned </a:t>
            </a:r>
            <a:r>
              <a:rPr lang="en-US" sz="2200" dirty="0" err="1"/>
              <a:t>appenders</a:t>
            </a:r>
            <a:r>
              <a:rPr lang="en-US" sz="2200" dirty="0"/>
              <a:t> </a:t>
            </a:r>
            <a:r>
              <a:rPr lang="en-US" sz="2200" b="1" i="1" dirty="0"/>
              <a:t>and</a:t>
            </a:r>
            <a:r>
              <a:rPr lang="en-US" sz="2200" b="1" dirty="0"/>
              <a:t> </a:t>
            </a:r>
            <a:r>
              <a:rPr lang="en-US" sz="2200" dirty="0"/>
              <a:t>to</a:t>
            </a:r>
            <a:r>
              <a:rPr lang="en-US" sz="2200" b="1" dirty="0"/>
              <a:t> </a:t>
            </a:r>
            <a:r>
              <a:rPr lang="en-US" sz="2200" dirty="0"/>
              <a:t>all </a:t>
            </a:r>
            <a:r>
              <a:rPr lang="en-US" sz="2200" dirty="0" err="1"/>
              <a:t>appenders</a:t>
            </a:r>
            <a:r>
              <a:rPr lang="en-US" sz="2200" dirty="0"/>
              <a:t> above it in the hierarchy</a:t>
            </a:r>
          </a:p>
          <a:p>
            <a:pPr>
              <a:spcBef>
                <a:spcPts val="1200"/>
              </a:spcBef>
            </a:pPr>
            <a:endParaRPr lang="en-US" sz="2400" dirty="0"/>
          </a:p>
          <a:p>
            <a:pPr>
              <a:spcBef>
                <a:spcPts val="1200"/>
              </a:spcBef>
            </a:pPr>
            <a:endParaRPr lang="en-US" sz="2400" dirty="0"/>
          </a:p>
          <a:p>
            <a:endParaRPr lang="en-GB" sz="2400" dirty="0"/>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15</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Configuration Hierarchy</a:t>
            </a:r>
          </a:p>
        </p:txBody>
      </p:sp>
      <p:sp>
        <p:nvSpPr>
          <p:cNvPr id="5" name="Rounded Rectangle 4"/>
          <p:cNvSpPr/>
          <p:nvPr/>
        </p:nvSpPr>
        <p:spPr bwMode="auto">
          <a:xfrm>
            <a:off x="755502" y="5267850"/>
            <a:ext cx="7632848" cy="916525"/>
          </a:xfrm>
          <a:prstGeom prst="roundRect">
            <a:avLst/>
          </a:prstGeom>
          <a:solidFill>
            <a:srgbClr val="FFFFCC"/>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eaLnBrk="0" fontAlgn="base" hangingPunct="0">
              <a:spcBef>
                <a:spcPct val="0"/>
              </a:spcBef>
              <a:spcAft>
                <a:spcPct val="0"/>
              </a:spcAft>
            </a:pPr>
            <a:r>
              <a:rPr lang="en-US" sz="1600" dirty="0" smtClean="0">
                <a:solidFill>
                  <a:srgbClr val="000000"/>
                </a:solidFill>
                <a:latin typeface="+mj-lt"/>
                <a:cs typeface="Consolas" panose="020B0609020204030204" pitchFamily="49" charset="0"/>
              </a:rPr>
              <a:t>ex. If </a:t>
            </a:r>
            <a:r>
              <a:rPr lang="en-US" sz="1600" dirty="0">
                <a:solidFill>
                  <a:srgbClr val="000000"/>
                </a:solidFill>
                <a:latin typeface="+mj-lt"/>
                <a:cs typeface="Consolas" panose="020B0609020204030204" pitchFamily="49" charset="0"/>
              </a:rPr>
              <a:t>the root logger is configured with </a:t>
            </a:r>
            <a:r>
              <a:rPr lang="en-US" sz="1600" b="1" dirty="0">
                <a:solidFill>
                  <a:srgbClr val="000000"/>
                </a:solidFill>
                <a:latin typeface="+mj-lt"/>
                <a:cs typeface="Consolas" panose="020B0609020204030204" pitchFamily="49" charset="0"/>
              </a:rPr>
              <a:t>fileAppender1</a:t>
            </a:r>
            <a:r>
              <a:rPr lang="en-US" sz="1600" dirty="0">
                <a:solidFill>
                  <a:srgbClr val="000000"/>
                </a:solidFill>
                <a:latin typeface="+mj-lt"/>
                <a:cs typeface="Consolas" panose="020B0609020204030204" pitchFamily="49" charset="0"/>
              </a:rPr>
              <a:t>, all loggers in the system will inherit and log to </a:t>
            </a:r>
            <a:r>
              <a:rPr lang="en-US" sz="1600" b="1" dirty="0" smtClean="0">
                <a:solidFill>
                  <a:srgbClr val="000000"/>
                </a:solidFill>
                <a:latin typeface="+mj-lt"/>
                <a:cs typeface="Consolas" panose="020B0609020204030204" pitchFamily="49" charset="0"/>
              </a:rPr>
              <a:t>fileAppender1</a:t>
            </a:r>
            <a:r>
              <a:rPr lang="en-US" sz="1600" dirty="0" smtClean="0">
                <a:solidFill>
                  <a:srgbClr val="000000"/>
                </a:solidFill>
                <a:latin typeface="+mj-lt"/>
                <a:cs typeface="Consolas" panose="020B0609020204030204" pitchFamily="49" charset="0"/>
              </a:rPr>
              <a:t>, in addition to their own </a:t>
            </a:r>
            <a:r>
              <a:rPr lang="en-US" sz="1600" dirty="0" err="1" smtClean="0">
                <a:solidFill>
                  <a:srgbClr val="000000"/>
                </a:solidFill>
                <a:latin typeface="+mj-lt"/>
                <a:cs typeface="Consolas" panose="020B0609020204030204" pitchFamily="49" charset="0"/>
              </a:rPr>
              <a:t>appenders</a:t>
            </a:r>
            <a:r>
              <a:rPr lang="en-US" sz="1600" b="1" dirty="0" smtClean="0">
                <a:solidFill>
                  <a:srgbClr val="000000"/>
                </a:solidFill>
                <a:latin typeface="+mj-lt"/>
                <a:cs typeface="Consolas" panose="020B0609020204030204" pitchFamily="49" charset="0"/>
              </a:rPr>
              <a:t>.</a:t>
            </a:r>
            <a:endParaRPr lang="en-GB" sz="1600" b="1" dirty="0">
              <a:solidFill>
                <a:srgbClr val="000000"/>
              </a:solidFill>
              <a:latin typeface="+mj-lt"/>
              <a:cs typeface="Consolas" panose="020B0609020204030204" pitchFamily="49" charset="0"/>
            </a:endParaRPr>
          </a:p>
        </p:txBody>
      </p:sp>
      <p:sp>
        <p:nvSpPr>
          <p:cNvPr id="6" name="Rounded Rectangle 5"/>
          <p:cNvSpPr/>
          <p:nvPr/>
        </p:nvSpPr>
        <p:spPr bwMode="auto">
          <a:xfrm>
            <a:off x="654956" y="2485818"/>
            <a:ext cx="7833940" cy="930482"/>
          </a:xfrm>
          <a:prstGeom prst="roundRect">
            <a:avLst/>
          </a:prstGeom>
          <a:solidFill>
            <a:srgbClr val="FFFFCC"/>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eaLnBrk="0" fontAlgn="base" hangingPunct="0">
              <a:spcBef>
                <a:spcPct val="0"/>
              </a:spcBef>
              <a:spcAft>
                <a:spcPct val="0"/>
              </a:spcAft>
            </a:pPr>
            <a:r>
              <a:rPr lang="en-US" sz="1600" dirty="0" smtClean="0">
                <a:solidFill>
                  <a:srgbClr val="000000"/>
                </a:solidFill>
                <a:latin typeface="+mj-lt"/>
                <a:cs typeface="Consolas" panose="020B0609020204030204" pitchFamily="49" charset="0"/>
              </a:rPr>
              <a:t>ex. A logger named </a:t>
            </a:r>
            <a:r>
              <a:rPr lang="en-US" sz="1600" b="1" dirty="0" err="1" smtClean="0">
                <a:solidFill>
                  <a:srgbClr val="000000"/>
                </a:solidFill>
                <a:latin typeface="+mj-lt"/>
                <a:cs typeface="Consolas" panose="020B0609020204030204" pitchFamily="49" charset="0"/>
              </a:rPr>
              <a:t>com.fdm.Trading</a:t>
            </a:r>
            <a:r>
              <a:rPr lang="en-US" sz="1600" b="1" dirty="0" smtClean="0">
                <a:solidFill>
                  <a:srgbClr val="000000"/>
                </a:solidFill>
                <a:latin typeface="+mj-lt"/>
                <a:cs typeface="Consolas" panose="020B0609020204030204" pitchFamily="49" charset="0"/>
              </a:rPr>
              <a:t> </a:t>
            </a:r>
            <a:r>
              <a:rPr lang="en-US" sz="1600" dirty="0" smtClean="0">
                <a:solidFill>
                  <a:srgbClr val="000000"/>
                </a:solidFill>
                <a:latin typeface="+mj-lt"/>
                <a:cs typeface="Consolas" panose="020B0609020204030204" pitchFamily="49" charset="0"/>
              </a:rPr>
              <a:t>implicitly </a:t>
            </a:r>
            <a:r>
              <a:rPr lang="en-US" sz="1600" dirty="0">
                <a:solidFill>
                  <a:srgbClr val="000000"/>
                </a:solidFill>
                <a:latin typeface="+mj-lt"/>
                <a:cs typeface="Consolas" panose="020B0609020204030204" pitchFamily="49" charset="0"/>
              </a:rPr>
              <a:t>inherits configuration from logger </a:t>
            </a:r>
            <a:r>
              <a:rPr lang="en-US" sz="1600" b="1" dirty="0" err="1" smtClean="0">
                <a:solidFill>
                  <a:srgbClr val="000000"/>
                </a:solidFill>
                <a:latin typeface="+mj-lt"/>
                <a:cs typeface="Consolas" panose="020B0609020204030204" pitchFamily="49" charset="0"/>
              </a:rPr>
              <a:t>com.fdm</a:t>
            </a:r>
            <a:r>
              <a:rPr lang="en-US" sz="1600" dirty="0" smtClean="0">
                <a:solidFill>
                  <a:srgbClr val="000000"/>
                </a:solidFill>
                <a:latin typeface="+mj-lt"/>
                <a:cs typeface="Consolas" panose="020B0609020204030204" pitchFamily="49" charset="0"/>
              </a:rPr>
              <a:t>. </a:t>
            </a:r>
            <a:r>
              <a:rPr lang="en-US" sz="1600" dirty="0">
                <a:solidFill>
                  <a:srgbClr val="000000"/>
                </a:solidFill>
                <a:latin typeface="+mj-lt"/>
                <a:cs typeface="Consolas" panose="020B0609020204030204" pitchFamily="49" charset="0"/>
              </a:rPr>
              <a:t>If </a:t>
            </a:r>
            <a:r>
              <a:rPr lang="en-US" sz="1600" dirty="0" smtClean="0">
                <a:solidFill>
                  <a:srgbClr val="000000"/>
                </a:solidFill>
                <a:latin typeface="+mj-lt"/>
                <a:cs typeface="Consolas" panose="020B0609020204030204" pitchFamily="49" charset="0"/>
              </a:rPr>
              <a:t>no configuration is defined for </a:t>
            </a:r>
            <a:r>
              <a:rPr lang="en-US" sz="1600" b="1" dirty="0" err="1" smtClean="0">
                <a:solidFill>
                  <a:srgbClr val="000000"/>
                </a:solidFill>
                <a:latin typeface="+mj-lt"/>
                <a:cs typeface="Consolas" panose="020B0609020204030204" pitchFamily="49" charset="0"/>
              </a:rPr>
              <a:t>com.fdm</a:t>
            </a:r>
            <a:r>
              <a:rPr lang="en-US" sz="1600" dirty="0" smtClean="0">
                <a:solidFill>
                  <a:srgbClr val="000000"/>
                </a:solidFill>
                <a:latin typeface="+mj-lt"/>
                <a:cs typeface="Consolas" panose="020B0609020204030204" pitchFamily="49" charset="0"/>
              </a:rPr>
              <a:t>, then </a:t>
            </a:r>
            <a:r>
              <a:rPr lang="en-US" sz="1600" b="1" dirty="0" err="1" smtClean="0">
                <a:solidFill>
                  <a:srgbClr val="000000"/>
                </a:solidFill>
                <a:latin typeface="+mj-lt"/>
                <a:cs typeface="Consolas" panose="020B0609020204030204" pitchFamily="49" charset="0"/>
              </a:rPr>
              <a:t>com.fdm.Trading</a:t>
            </a:r>
            <a:r>
              <a:rPr lang="en-US" sz="1600" dirty="0" smtClean="0">
                <a:solidFill>
                  <a:srgbClr val="000000"/>
                </a:solidFill>
                <a:latin typeface="+mj-lt"/>
                <a:cs typeface="Consolas" panose="020B0609020204030204" pitchFamily="49" charset="0"/>
              </a:rPr>
              <a:t> </a:t>
            </a:r>
            <a:r>
              <a:rPr lang="en-US" sz="1600" dirty="0">
                <a:solidFill>
                  <a:srgbClr val="000000"/>
                </a:solidFill>
                <a:latin typeface="+mj-lt"/>
                <a:cs typeface="Consolas" panose="020B0609020204030204" pitchFamily="49" charset="0"/>
              </a:rPr>
              <a:t>inherits configuration from the root </a:t>
            </a:r>
            <a:r>
              <a:rPr lang="en-US" sz="1600" dirty="0" smtClean="0">
                <a:solidFill>
                  <a:srgbClr val="000000"/>
                </a:solidFill>
                <a:latin typeface="+mj-lt"/>
                <a:cs typeface="Consolas" panose="020B0609020204030204" pitchFamily="49" charset="0"/>
              </a:rPr>
              <a:t>logger.</a:t>
            </a:r>
            <a:endParaRPr lang="en-GB" sz="1600" b="1" dirty="0">
              <a:solidFill>
                <a:srgbClr val="000000"/>
              </a:solidFill>
              <a:latin typeface="+mj-lt"/>
              <a:cs typeface="Consolas" panose="020B0609020204030204" pitchFamily="49" charset="0"/>
            </a:endParaRPr>
          </a:p>
        </p:txBody>
      </p:sp>
    </p:spTree>
    <p:extLst>
      <p:ext uri="{BB962C8B-B14F-4D97-AF65-F5344CB8AC3E}">
        <p14:creationId xmlns:p14="http://schemas.microsoft.com/office/powerpoint/2010/main" val="2547824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marL="0" indent="0">
              <a:spcBef>
                <a:spcPts val="600"/>
              </a:spcBef>
              <a:buNone/>
            </a:pPr>
            <a:r>
              <a:rPr lang="en-GB" sz="2200" dirty="0">
                <a:latin typeface="+mj-lt"/>
              </a:rPr>
              <a:t>Configuration is done by invoking the static configure() method in one of the following classes: </a:t>
            </a:r>
            <a:br>
              <a:rPr lang="en-GB" sz="2200" dirty="0">
                <a:latin typeface="+mj-lt"/>
              </a:rPr>
            </a:br>
            <a:endParaRPr lang="en-GB" sz="2200" dirty="0">
              <a:latin typeface="+mj-lt"/>
            </a:endParaRPr>
          </a:p>
          <a:p>
            <a:pPr lvl="1">
              <a:spcBef>
                <a:spcPts val="1200"/>
              </a:spcBef>
            </a:pPr>
            <a:r>
              <a:rPr lang="en-GB" sz="2000" b="1" dirty="0" err="1">
                <a:latin typeface="+mj-lt"/>
              </a:rPr>
              <a:t>BasicConfigurator</a:t>
            </a:r>
            <a:r>
              <a:rPr lang="en-GB" sz="2000" dirty="0">
                <a:latin typeface="+mj-lt"/>
              </a:rPr>
              <a:t> </a:t>
            </a:r>
          </a:p>
          <a:p>
            <a:pPr lvl="2">
              <a:spcBef>
                <a:spcPts val="1200"/>
              </a:spcBef>
            </a:pPr>
            <a:r>
              <a:rPr lang="en-GB" sz="2000" dirty="0">
                <a:latin typeface="+mj-lt"/>
              </a:rPr>
              <a:t>Sets up a default logger which appends to the standard output</a:t>
            </a:r>
          </a:p>
          <a:p>
            <a:pPr lvl="1">
              <a:spcBef>
                <a:spcPts val="1200"/>
              </a:spcBef>
            </a:pPr>
            <a:r>
              <a:rPr lang="en-GB" sz="2000" b="1" dirty="0" err="1">
                <a:latin typeface="+mj-lt"/>
              </a:rPr>
              <a:t>PropertyConfigurator</a:t>
            </a:r>
            <a:r>
              <a:rPr lang="en-GB" sz="2000" dirty="0">
                <a:latin typeface="+mj-lt"/>
              </a:rPr>
              <a:t> </a:t>
            </a:r>
          </a:p>
          <a:p>
            <a:pPr lvl="2">
              <a:spcBef>
                <a:spcPts val="1200"/>
              </a:spcBef>
            </a:pPr>
            <a:r>
              <a:rPr lang="en-GB" sz="2000" dirty="0">
                <a:latin typeface="+mj-lt"/>
              </a:rPr>
              <a:t>Allows configuration from an external file</a:t>
            </a:r>
          </a:p>
          <a:p>
            <a:pPr lvl="2">
              <a:spcBef>
                <a:spcPts val="1200"/>
              </a:spcBef>
            </a:pPr>
            <a:r>
              <a:rPr lang="en-US" sz="2000" dirty="0">
                <a:latin typeface="+mj-lt"/>
              </a:rPr>
              <a:t>Allows programmatic configuration in the Java code</a:t>
            </a:r>
          </a:p>
          <a:p>
            <a:pPr lvl="1">
              <a:spcBef>
                <a:spcPts val="1200"/>
              </a:spcBef>
            </a:pPr>
            <a:r>
              <a:rPr lang="en-US" sz="2000" b="1" dirty="0" err="1">
                <a:latin typeface="+mj-lt"/>
              </a:rPr>
              <a:t>DOMConfigurator</a:t>
            </a:r>
            <a:r>
              <a:rPr lang="en-US" sz="2000" b="1" dirty="0">
                <a:latin typeface="+mj-lt"/>
              </a:rPr>
              <a:t> </a:t>
            </a:r>
          </a:p>
          <a:p>
            <a:pPr lvl="2">
              <a:spcBef>
                <a:spcPts val="1200"/>
              </a:spcBef>
            </a:pPr>
            <a:r>
              <a:rPr lang="en-US" sz="2000" dirty="0">
                <a:latin typeface="+mj-lt"/>
              </a:rPr>
              <a:t>Allows XML-based configuration (typically preferred)</a:t>
            </a:r>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16</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Configuration</a:t>
            </a:r>
          </a:p>
        </p:txBody>
      </p:sp>
    </p:spTree>
    <p:extLst>
      <p:ext uri="{BB962C8B-B14F-4D97-AF65-F5344CB8AC3E}">
        <p14:creationId xmlns:p14="http://schemas.microsoft.com/office/powerpoint/2010/main" val="1593660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r>
              <a:rPr lang="en-US" sz="2200" dirty="0"/>
              <a:t>Can use a plain text file in Java properties (key=value) </a:t>
            </a:r>
            <a:r>
              <a:rPr lang="en-US" sz="2200" dirty="0" smtClean="0"/>
              <a:t>format:</a:t>
            </a:r>
            <a:r>
              <a:rPr lang="en-US" sz="2200" dirty="0"/>
              <a:t/>
            </a:r>
            <a:br>
              <a:rPr lang="en-US" sz="2200" dirty="0"/>
            </a:br>
            <a:endParaRPr lang="en-US" sz="2200" dirty="0"/>
          </a:p>
          <a:p>
            <a:pPr marL="0" indent="0">
              <a:spcBef>
                <a:spcPts val="1200"/>
              </a:spcBef>
            </a:pPr>
            <a:endParaRPr lang="en-US" sz="2200" dirty="0"/>
          </a:p>
          <a:p>
            <a:r>
              <a:rPr lang="en-US" sz="2200" dirty="0"/>
              <a:t>Can use an XML </a:t>
            </a:r>
            <a:r>
              <a:rPr lang="en-US" sz="2200" dirty="0" smtClean="0"/>
              <a:t>file:</a:t>
            </a:r>
            <a:r>
              <a:rPr lang="en-US" sz="2200" dirty="0"/>
              <a:t/>
            </a:r>
            <a:br>
              <a:rPr lang="en-US" sz="2200" dirty="0"/>
            </a:br>
            <a:endParaRPr lang="en-US" sz="2200" dirty="0"/>
          </a:p>
          <a:p>
            <a:pPr marL="432000" lvl="1" indent="0">
              <a:spcBef>
                <a:spcPts val="1200"/>
              </a:spcBef>
              <a:buNone/>
            </a:pPr>
            <a:r>
              <a:rPr lang="en-US" sz="2200" dirty="0" smtClean="0">
                <a:solidFill>
                  <a:srgbClr val="00B0F0"/>
                </a:solidFill>
              </a:rPr>
              <a:t/>
            </a:r>
            <a:br>
              <a:rPr lang="en-US" sz="2200" dirty="0" smtClean="0">
                <a:solidFill>
                  <a:srgbClr val="00B0F0"/>
                </a:solidFill>
              </a:rPr>
            </a:br>
            <a:endParaRPr lang="en-US" sz="2200" dirty="0">
              <a:solidFill>
                <a:srgbClr val="00B0F0"/>
              </a:solidFill>
            </a:endParaRPr>
          </a:p>
          <a:p>
            <a:r>
              <a:rPr lang="en-US" sz="2200" dirty="0"/>
              <a:t>The configure() method looks for the file in the project’s root </a:t>
            </a:r>
            <a:r>
              <a:rPr lang="en-US" sz="2200" dirty="0" smtClean="0"/>
              <a:t>directory</a:t>
            </a:r>
            <a:br>
              <a:rPr lang="en-US" sz="2200" dirty="0" smtClean="0"/>
            </a:br>
            <a:endParaRPr lang="en-US" sz="2200" dirty="0"/>
          </a:p>
          <a:p>
            <a:r>
              <a:rPr lang="en-US" sz="2200" dirty="0"/>
              <a:t>If configure() is not explicitly called, log4j looks for a file named “log4j.properties” in the source </a:t>
            </a:r>
            <a:r>
              <a:rPr lang="en-US" sz="2200" dirty="0" smtClean="0"/>
              <a:t>folder</a:t>
            </a:r>
            <a:endParaRPr lang="en-US" sz="2200" dirty="0">
              <a:latin typeface="+mj-lt"/>
            </a:endParaRPr>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17</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Configuration with external file</a:t>
            </a:r>
          </a:p>
        </p:txBody>
      </p:sp>
      <p:sp>
        <p:nvSpPr>
          <p:cNvPr id="6" name="Rounded Rectangle 5"/>
          <p:cNvSpPr/>
          <p:nvPr/>
        </p:nvSpPr>
        <p:spPr bwMode="auto">
          <a:xfrm>
            <a:off x="835968" y="1922061"/>
            <a:ext cx="7215832" cy="524678"/>
          </a:xfrm>
          <a:prstGeom prst="roundRect">
            <a:avLst/>
          </a:prstGeom>
          <a:solidFill>
            <a:srgbClr val="FFFFCC"/>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eaLnBrk="0" fontAlgn="base" hangingPunct="0">
              <a:spcBef>
                <a:spcPct val="0"/>
              </a:spcBef>
              <a:spcAft>
                <a:spcPct val="0"/>
              </a:spcAft>
            </a:pPr>
            <a:r>
              <a:rPr lang="en-US" b="1" dirty="0" err="1">
                <a:latin typeface="Consolas" panose="020B0609020204030204" pitchFamily="49" charset="0"/>
                <a:cs typeface="Consolas" panose="020B0609020204030204" pitchFamily="49" charset="0"/>
              </a:rPr>
              <a:t>PropertyConfigurator.configure</a:t>
            </a:r>
            <a:r>
              <a:rPr lang="en-US" b="1" dirty="0">
                <a:latin typeface="Consolas" panose="020B0609020204030204" pitchFamily="49" charset="0"/>
                <a:cs typeface="Consolas" panose="020B0609020204030204" pitchFamily="49" charset="0"/>
              </a:rPr>
              <a:t>(“log4j.properties”);</a:t>
            </a:r>
            <a:endParaRPr lang="en-GB" b="1" dirty="0">
              <a:latin typeface="Consolas" panose="020B0609020204030204" pitchFamily="49" charset="0"/>
              <a:cs typeface="Consolas" panose="020B0609020204030204" pitchFamily="49" charset="0"/>
            </a:endParaRPr>
          </a:p>
        </p:txBody>
      </p:sp>
      <p:sp>
        <p:nvSpPr>
          <p:cNvPr id="7" name="Rounded Rectangle 6"/>
          <p:cNvSpPr/>
          <p:nvPr/>
        </p:nvSpPr>
        <p:spPr bwMode="auto">
          <a:xfrm>
            <a:off x="835968" y="3162300"/>
            <a:ext cx="7215832" cy="482600"/>
          </a:xfrm>
          <a:prstGeom prst="roundRect">
            <a:avLst/>
          </a:prstGeom>
          <a:solidFill>
            <a:srgbClr val="FFFFCC"/>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lvl="1" eaLnBrk="0" fontAlgn="base" hangingPunct="0">
              <a:spcBef>
                <a:spcPct val="0"/>
              </a:spcBef>
              <a:spcAft>
                <a:spcPct val="0"/>
              </a:spcAft>
            </a:pPr>
            <a:endParaRPr lang="en-US" b="1" dirty="0" smtClean="0">
              <a:latin typeface="Consolas" panose="020B0609020204030204" pitchFamily="49" charset="0"/>
              <a:cs typeface="Consolas" panose="020B0609020204030204" pitchFamily="49" charset="0"/>
            </a:endParaRPr>
          </a:p>
          <a:p>
            <a:pPr marL="0" lvl="1" eaLnBrk="0" fontAlgn="base" hangingPunct="0">
              <a:spcBef>
                <a:spcPct val="0"/>
              </a:spcBef>
              <a:spcAft>
                <a:spcPct val="0"/>
              </a:spcAft>
            </a:pPr>
            <a:r>
              <a:rPr lang="en-US" b="1" dirty="0" err="1" smtClean="0">
                <a:latin typeface="Consolas" panose="020B0609020204030204" pitchFamily="49" charset="0"/>
                <a:cs typeface="Consolas" panose="020B0609020204030204" pitchFamily="49" charset="0"/>
              </a:rPr>
              <a:t>DOMConfigurator.configure</a:t>
            </a:r>
            <a:r>
              <a:rPr lang="en-US" b="1" dirty="0">
                <a:latin typeface="Consolas" panose="020B0609020204030204" pitchFamily="49" charset="0"/>
                <a:cs typeface="Consolas" panose="020B0609020204030204" pitchFamily="49" charset="0"/>
              </a:rPr>
              <a:t>(“log4j.xml”);</a:t>
            </a:r>
          </a:p>
          <a:p>
            <a:pPr eaLnBrk="0" fontAlgn="base" hangingPunct="0">
              <a:spcBef>
                <a:spcPct val="0"/>
              </a:spcBef>
              <a:spcAft>
                <a:spcPct val="0"/>
              </a:spcAft>
            </a:pPr>
            <a:endParaRPr lang="en-GB" sz="1600" b="1" dirty="0"/>
          </a:p>
        </p:txBody>
      </p:sp>
    </p:spTree>
    <p:extLst>
      <p:ext uri="{BB962C8B-B14F-4D97-AF65-F5344CB8AC3E}">
        <p14:creationId xmlns:p14="http://schemas.microsoft.com/office/powerpoint/2010/main" val="238160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marL="0" indent="0">
              <a:spcBef>
                <a:spcPts val="1200"/>
              </a:spcBef>
              <a:buNone/>
            </a:pPr>
            <a:r>
              <a:rPr lang="en-GB" sz="2200" dirty="0"/>
              <a:t>Logger </a:t>
            </a:r>
            <a:r>
              <a:rPr lang="en-GB" sz="2200" dirty="0" smtClean="0"/>
              <a:t>configuration</a:t>
            </a:r>
            <a:endParaRPr lang="en-GB" sz="2200" dirty="0"/>
          </a:p>
          <a:p>
            <a:pPr lvl="1">
              <a:spcBef>
                <a:spcPts val="1200"/>
              </a:spcBef>
            </a:pPr>
            <a:r>
              <a:rPr lang="en-US" sz="1800" b="1" dirty="0"/>
              <a:t>log4j.rootLogger = [</a:t>
            </a:r>
            <a:r>
              <a:rPr lang="en-US" sz="1800" b="1" dirty="0" err="1"/>
              <a:t>logging_level</a:t>
            </a:r>
            <a:r>
              <a:rPr lang="en-US" sz="1800" b="1" dirty="0"/>
              <a:t>], [</a:t>
            </a:r>
            <a:r>
              <a:rPr lang="en-US" sz="1800" b="1" dirty="0" err="1"/>
              <a:t>appender_list</a:t>
            </a:r>
            <a:r>
              <a:rPr lang="en-US" sz="1800" b="1" dirty="0"/>
              <a:t>]</a:t>
            </a:r>
          </a:p>
          <a:p>
            <a:pPr marL="720725" lvl="2" indent="0">
              <a:spcBef>
                <a:spcPts val="1200"/>
              </a:spcBef>
              <a:buNone/>
            </a:pPr>
            <a:r>
              <a:rPr lang="en-GB" sz="1800" dirty="0"/>
              <a:t>Remember: Any </a:t>
            </a:r>
            <a:r>
              <a:rPr lang="en-GB" sz="1800" dirty="0" err="1"/>
              <a:t>unconfigured</a:t>
            </a:r>
            <a:r>
              <a:rPr lang="en-GB" sz="1800" dirty="0"/>
              <a:t> loggers will inherit and utilise this </a:t>
            </a:r>
            <a:r>
              <a:rPr lang="en-GB" sz="1800" dirty="0" smtClean="0"/>
              <a:t>configuration</a:t>
            </a:r>
            <a:endParaRPr lang="en-GB" sz="1800" b="1" dirty="0">
              <a:solidFill>
                <a:srgbClr val="00B0F0"/>
              </a:solidFill>
            </a:endParaRPr>
          </a:p>
          <a:p>
            <a:pPr lvl="1">
              <a:spcBef>
                <a:spcPts val="1200"/>
              </a:spcBef>
            </a:pPr>
            <a:r>
              <a:rPr lang="en-US" sz="1800" b="1" dirty="0"/>
              <a:t>log4j.logger.[</a:t>
            </a:r>
            <a:r>
              <a:rPr lang="en-US" sz="1800" b="1" dirty="0" err="1"/>
              <a:t>logger_name</a:t>
            </a:r>
            <a:r>
              <a:rPr lang="en-US" sz="1800" b="1" dirty="0"/>
              <a:t>] = [</a:t>
            </a:r>
            <a:r>
              <a:rPr lang="en-US" sz="1800" b="1" dirty="0" err="1"/>
              <a:t>logging_level</a:t>
            </a:r>
            <a:r>
              <a:rPr lang="en-US" sz="1800" b="1" dirty="0"/>
              <a:t>], [</a:t>
            </a:r>
            <a:r>
              <a:rPr lang="en-US" sz="1800" b="1" dirty="0" err="1"/>
              <a:t>appender_list</a:t>
            </a:r>
            <a:r>
              <a:rPr lang="en-US" sz="1800" b="1" dirty="0"/>
              <a:t>]</a:t>
            </a:r>
            <a:r>
              <a:rPr lang="en-US" sz="1800" b="1" dirty="0">
                <a:solidFill>
                  <a:srgbClr val="C00000"/>
                </a:solidFill>
              </a:rPr>
              <a:t/>
            </a:r>
            <a:br>
              <a:rPr lang="en-US" sz="1800" b="1" dirty="0">
                <a:solidFill>
                  <a:srgbClr val="C00000"/>
                </a:solidFill>
              </a:rPr>
            </a:br>
            <a:r>
              <a:rPr lang="en-US" sz="1800" b="1" dirty="0">
                <a:solidFill>
                  <a:srgbClr val="C00000"/>
                </a:solidFill>
              </a:rPr>
              <a:t/>
            </a:r>
            <a:br>
              <a:rPr lang="en-US" sz="1800" b="1" dirty="0">
                <a:solidFill>
                  <a:srgbClr val="C00000"/>
                </a:solidFill>
              </a:rPr>
            </a:br>
            <a:endParaRPr lang="en-US" sz="1800" b="1" dirty="0">
              <a:solidFill>
                <a:srgbClr val="C00000"/>
              </a:solidFill>
            </a:endParaRPr>
          </a:p>
          <a:p>
            <a:pPr marL="265113" lvl="2" indent="0">
              <a:spcBef>
                <a:spcPts val="1200"/>
              </a:spcBef>
              <a:buNone/>
            </a:pPr>
            <a:endParaRPr lang="en-GB" sz="2400" dirty="0"/>
          </a:p>
          <a:p>
            <a:pPr marL="0" indent="0">
              <a:spcBef>
                <a:spcPts val="1200"/>
              </a:spcBef>
              <a:buNone/>
            </a:pPr>
            <a:r>
              <a:rPr lang="en-GB" sz="2200" dirty="0" err="1" smtClean="0"/>
              <a:t>Appender</a:t>
            </a:r>
            <a:r>
              <a:rPr lang="en-GB" sz="2200" dirty="0" smtClean="0"/>
              <a:t> definitions</a:t>
            </a:r>
            <a:endParaRPr lang="en-GB" sz="2200" dirty="0"/>
          </a:p>
          <a:p>
            <a:pPr lvl="1">
              <a:spcBef>
                <a:spcPts val="1200"/>
              </a:spcBef>
            </a:pPr>
            <a:r>
              <a:rPr lang="en-GB" sz="2000" dirty="0"/>
              <a:t>Where log statements should go</a:t>
            </a:r>
          </a:p>
          <a:p>
            <a:pPr lvl="1">
              <a:spcBef>
                <a:spcPts val="1200"/>
              </a:spcBef>
            </a:pPr>
            <a:r>
              <a:rPr lang="en-GB" sz="2000" dirty="0"/>
              <a:t>Which layout to use</a:t>
            </a:r>
          </a:p>
          <a:p>
            <a:pPr lvl="1">
              <a:spcBef>
                <a:spcPts val="1200"/>
              </a:spcBef>
            </a:pPr>
            <a:r>
              <a:rPr lang="en-GB" sz="2000" dirty="0"/>
              <a:t>Any other </a:t>
            </a:r>
            <a:r>
              <a:rPr lang="en-GB" sz="2000" dirty="0" err="1"/>
              <a:t>appender</a:t>
            </a:r>
            <a:r>
              <a:rPr lang="en-GB" sz="2000" dirty="0"/>
              <a:t>-specific configuration</a:t>
            </a:r>
          </a:p>
          <a:p>
            <a:pPr marL="432000" lvl="1" indent="0">
              <a:buNone/>
            </a:pPr>
            <a:endParaRPr lang="en-GB" sz="2400" dirty="0"/>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18</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Configuration file structure</a:t>
            </a:r>
          </a:p>
        </p:txBody>
      </p:sp>
      <p:sp>
        <p:nvSpPr>
          <p:cNvPr id="9" name="Rounded Rectangle 8"/>
          <p:cNvSpPr/>
          <p:nvPr/>
        </p:nvSpPr>
        <p:spPr bwMode="auto">
          <a:xfrm>
            <a:off x="734368" y="3509990"/>
            <a:ext cx="7632848" cy="620636"/>
          </a:xfrm>
          <a:prstGeom prst="roundRect">
            <a:avLst/>
          </a:prstGeom>
          <a:solidFill>
            <a:srgbClr val="FFFFCC"/>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eaLnBrk="0" fontAlgn="base" hangingPunct="0">
              <a:spcBef>
                <a:spcPct val="0"/>
              </a:spcBef>
              <a:spcAft>
                <a:spcPct val="0"/>
              </a:spcAft>
            </a:pPr>
            <a:r>
              <a:rPr lang="en-US" sz="1600" dirty="0" smtClean="0">
                <a:solidFill>
                  <a:srgbClr val="000000"/>
                </a:solidFill>
                <a:latin typeface="+mj-lt"/>
                <a:cs typeface="Consolas" panose="020B0609020204030204" pitchFamily="49" charset="0"/>
              </a:rPr>
              <a:t>ex</a:t>
            </a:r>
            <a:r>
              <a:rPr lang="en-US" sz="1600" b="1" dirty="0" smtClean="0">
                <a:solidFill>
                  <a:srgbClr val="000000"/>
                </a:solidFill>
                <a:latin typeface="+mj-lt"/>
                <a:cs typeface="Consolas" panose="020B0609020204030204" pitchFamily="49" charset="0"/>
              </a:rPr>
              <a:t>. </a:t>
            </a:r>
            <a:r>
              <a:rPr lang="en-GB" sz="1600" b="1" dirty="0">
                <a:solidFill>
                  <a:srgbClr val="000000"/>
                </a:solidFill>
                <a:latin typeface="+mj-lt"/>
                <a:cs typeface="Consolas" panose="020B0609020204030204" pitchFamily="49" charset="0"/>
              </a:rPr>
              <a:t>log4j.logger.programmerLog = ALL, </a:t>
            </a:r>
            <a:r>
              <a:rPr lang="en-GB" sz="1600" b="1" dirty="0" err="1">
                <a:solidFill>
                  <a:srgbClr val="000000"/>
                </a:solidFill>
                <a:latin typeface="+mj-lt"/>
                <a:cs typeface="Consolas" panose="020B0609020204030204" pitchFamily="49" charset="0"/>
              </a:rPr>
              <a:t>programmerLogFile</a:t>
            </a:r>
            <a:r>
              <a:rPr lang="en-GB" sz="1600" b="1" dirty="0">
                <a:solidFill>
                  <a:srgbClr val="000000"/>
                </a:solidFill>
                <a:latin typeface="+mj-lt"/>
                <a:cs typeface="Consolas" panose="020B0609020204030204" pitchFamily="49" charset="0"/>
              </a:rPr>
              <a:t>, </a:t>
            </a:r>
            <a:r>
              <a:rPr lang="en-GB" sz="1600" b="1" dirty="0" err="1" smtClean="0">
                <a:solidFill>
                  <a:srgbClr val="000000"/>
                </a:solidFill>
                <a:latin typeface="+mj-lt"/>
                <a:cs typeface="Consolas" panose="020B0609020204030204" pitchFamily="49" charset="0"/>
              </a:rPr>
              <a:t>someConsole</a:t>
            </a:r>
            <a:endParaRPr lang="en-GB" sz="1600" b="1" dirty="0">
              <a:solidFill>
                <a:srgbClr val="000000"/>
              </a:solidFill>
              <a:latin typeface="+mj-lt"/>
              <a:cs typeface="Consolas" panose="020B0609020204030204" pitchFamily="49" charset="0"/>
            </a:endParaRPr>
          </a:p>
        </p:txBody>
      </p:sp>
    </p:spTree>
    <p:extLst>
      <p:ext uri="{BB962C8B-B14F-4D97-AF65-F5344CB8AC3E}">
        <p14:creationId xmlns:p14="http://schemas.microsoft.com/office/powerpoint/2010/main" val="955678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94592" y="5186458"/>
            <a:ext cx="7772677" cy="578882"/>
          </a:xfrm>
        </p:spPr>
        <p:txBody>
          <a:bodyPr/>
          <a:lstStyle/>
          <a:p>
            <a:r>
              <a:rPr lang="en-US" dirty="0" smtClean="0"/>
              <a:t>Example</a:t>
            </a:r>
            <a:endParaRPr lang="en-GB" dirty="0"/>
          </a:p>
        </p:txBody>
      </p:sp>
      <p:sp>
        <p:nvSpPr>
          <p:cNvPr id="11" name="Text Placeholder 10"/>
          <p:cNvSpPr>
            <a:spLocks noGrp="1"/>
          </p:cNvSpPr>
          <p:nvPr>
            <p:ph type="body" sz="quarter" idx="14"/>
          </p:nvPr>
        </p:nvSpPr>
        <p:spPr>
          <a:xfrm>
            <a:off x="694592" y="2644259"/>
            <a:ext cx="7772677" cy="578882"/>
          </a:xfrm>
        </p:spPr>
        <p:txBody>
          <a:bodyPr/>
          <a:lstStyle/>
          <a:p>
            <a:r>
              <a:rPr lang="en-US" dirty="0" smtClean="0"/>
              <a:t>log4j</a:t>
            </a:r>
            <a:endParaRPr lang="en-GB" dirty="0"/>
          </a:p>
        </p:txBody>
      </p:sp>
      <p:sp>
        <p:nvSpPr>
          <p:cNvPr id="12" name="Text Placeholder 11"/>
          <p:cNvSpPr>
            <a:spLocks noGrp="1"/>
          </p:cNvSpPr>
          <p:nvPr>
            <p:ph type="body" sz="quarter" idx="15"/>
          </p:nvPr>
        </p:nvSpPr>
        <p:spPr>
          <a:xfrm>
            <a:off x="694592" y="3448050"/>
            <a:ext cx="7772677" cy="578882"/>
          </a:xfrm>
        </p:spPr>
        <p:txBody>
          <a:bodyPr/>
          <a:lstStyle/>
          <a:p>
            <a:r>
              <a:rPr lang="en-GB" dirty="0"/>
              <a:t>Key </a:t>
            </a:r>
            <a:r>
              <a:rPr lang="en-GB" dirty="0" smtClean="0"/>
              <a:t>Components</a:t>
            </a:r>
            <a:endParaRPr lang="en-GB" dirty="0"/>
          </a:p>
        </p:txBody>
      </p:sp>
      <p:sp>
        <p:nvSpPr>
          <p:cNvPr id="13" name="Text Placeholder 12"/>
          <p:cNvSpPr>
            <a:spLocks noGrp="1"/>
          </p:cNvSpPr>
          <p:nvPr>
            <p:ph type="body" sz="quarter" idx="16"/>
          </p:nvPr>
        </p:nvSpPr>
        <p:spPr/>
        <p:txBody>
          <a:bodyPr/>
          <a:lstStyle/>
          <a:p>
            <a:r>
              <a:rPr lang="en-US" dirty="0" smtClean="0"/>
              <a:t>Configuration</a:t>
            </a:r>
            <a:endParaRPr lang="en-GB" dirty="0"/>
          </a:p>
        </p:txBody>
      </p:sp>
      <p:sp>
        <p:nvSpPr>
          <p:cNvPr id="14" name="Text Placeholder 13"/>
          <p:cNvSpPr>
            <a:spLocks noGrp="1"/>
          </p:cNvSpPr>
          <p:nvPr>
            <p:ph type="body" sz="quarter" idx="17"/>
          </p:nvPr>
        </p:nvSpPr>
        <p:spPr/>
        <p:txBody>
          <a:bodyPr/>
          <a:lstStyle/>
          <a:p>
            <a:r>
              <a:rPr lang="en-GB" dirty="0"/>
              <a:t>Logging</a:t>
            </a:r>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19</a:t>
            </a:fld>
            <a:endParaRPr lang="zh-TW" altLang="en-US"/>
          </a:p>
        </p:txBody>
      </p:sp>
      <p:sp>
        <p:nvSpPr>
          <p:cNvPr id="9" name="Title 8"/>
          <p:cNvSpPr>
            <a:spLocks noGrp="1"/>
          </p:cNvSpPr>
          <p:nvPr>
            <p:ph type="title"/>
          </p:nvPr>
        </p:nvSpPr>
        <p:spPr/>
        <p:txBody>
          <a:bodyPr/>
          <a:lstStyle/>
          <a:p>
            <a:r>
              <a:rPr lang="en-US" dirty="0"/>
              <a:t>Logging</a:t>
            </a:r>
            <a:endParaRPr lang="en-GB" dirty="0"/>
          </a:p>
        </p:txBody>
      </p:sp>
    </p:spTree>
    <p:extLst>
      <p:ext uri="{BB962C8B-B14F-4D97-AF65-F5344CB8AC3E}">
        <p14:creationId xmlns:p14="http://schemas.microsoft.com/office/powerpoint/2010/main" val="160559409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GB" dirty="0"/>
              <a:t>Implement logging within your </a:t>
            </a:r>
            <a:r>
              <a:rPr lang="en-GB" dirty="0" smtClean="0"/>
              <a:t>projects</a:t>
            </a:r>
            <a:endParaRPr lang="en-GB" dirty="0"/>
          </a:p>
          <a:p>
            <a:r>
              <a:rPr lang="en-GB" dirty="0"/>
              <a:t>Explain the benefits that logging frameworks </a:t>
            </a:r>
            <a:r>
              <a:rPr lang="en-GB" dirty="0" smtClean="0"/>
              <a:t>bring</a:t>
            </a:r>
            <a:endParaRPr lang="en-GB" dirty="0"/>
          </a:p>
          <a:p>
            <a:r>
              <a:rPr lang="en-GB" dirty="0"/>
              <a:t>Explain why logs and audit trails are required from </a:t>
            </a:r>
            <a:r>
              <a:rPr lang="en-GB" dirty="0" smtClean="0"/>
              <a:t>software</a:t>
            </a:r>
            <a:endParaRPr lang="en-GB" dirty="0"/>
          </a:p>
          <a:p>
            <a:r>
              <a:rPr lang="en-GB" dirty="0"/>
              <a:t>Utilise log4j and describe the core methods to </a:t>
            </a:r>
            <a:r>
              <a:rPr lang="en-GB" dirty="0" smtClean="0"/>
              <a:t>use</a:t>
            </a:r>
            <a:endParaRPr lang="en-US" dirty="0"/>
          </a:p>
          <a:p>
            <a:r>
              <a:rPr lang="en-US" dirty="0"/>
              <a:t>Configure log4j to log to multiple locations</a:t>
            </a:r>
          </a:p>
          <a:p>
            <a:endParaRPr lang="en-GB" dirty="0"/>
          </a:p>
        </p:txBody>
      </p:sp>
      <p:sp>
        <p:nvSpPr>
          <p:cNvPr id="5" name="Slide Number Placeholder 2"/>
          <p:cNvSpPr>
            <a:spLocks noGrp="1"/>
          </p:cNvSpPr>
          <p:nvPr>
            <p:ph type="sldNum" sz="quarter" idx="10"/>
          </p:nvPr>
        </p:nvSpPr>
        <p:spPr>
          <a:xfrm>
            <a:off x="6623050" y="6484938"/>
            <a:ext cx="2133600" cy="365125"/>
          </a:xfrm>
        </p:spPr>
        <p:txBody>
          <a:bodyPr/>
          <a:lstStyle/>
          <a:p>
            <a:fld id="{CF8A0185-9EE6-43AC-B83F-2CFE9BEC84C0}" type="slidenum">
              <a:rPr lang="zh-TW" altLang="en-US" smtClean="0"/>
              <a:pPr/>
              <a:t>2</a:t>
            </a:fld>
            <a:endParaRPr lang="zh-TW" altLang="en-US"/>
          </a:p>
        </p:txBody>
      </p:sp>
    </p:spTree>
    <p:extLst>
      <p:ext uri="{BB962C8B-B14F-4D97-AF65-F5344CB8AC3E}">
        <p14:creationId xmlns:p14="http://schemas.microsoft.com/office/powerpoint/2010/main" val="820775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20</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Flat file configuration log4j.properties</a:t>
            </a:r>
          </a:p>
        </p:txBody>
      </p:sp>
      <p:sp>
        <p:nvSpPr>
          <p:cNvPr id="6" name="Text Placeholder 2"/>
          <p:cNvSpPr txBox="1">
            <a:spLocks/>
          </p:cNvSpPr>
          <p:nvPr/>
        </p:nvSpPr>
        <p:spPr bwMode="auto">
          <a:xfrm>
            <a:off x="370074" y="1818661"/>
            <a:ext cx="8386576" cy="3337539"/>
          </a:xfrm>
          <a:prstGeom prst="roundRect">
            <a:avLst/>
          </a:prstGeom>
          <a:solidFill>
            <a:srgbClr val="FFFFCC"/>
          </a:solidFill>
          <a:ln w="31750">
            <a:solidFill>
              <a:schemeClr val="tx1"/>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sz="1700" b="1" dirty="0" smtClean="0">
                <a:solidFill>
                  <a:schemeClr val="tx2">
                    <a:lumMod val="60000"/>
                    <a:lumOff val="40000"/>
                  </a:schemeClr>
                </a:solidFill>
                <a:latin typeface="Arial" panose="020B0604020202020204" pitchFamily="34" charset="0"/>
                <a:cs typeface="Arial" panose="020B0604020202020204" pitchFamily="34" charset="0"/>
              </a:rPr>
              <a:t>#   Assigning a logging level (ALL) and </a:t>
            </a:r>
            <a:r>
              <a:rPr lang="en-US" sz="1700" b="1" dirty="0" err="1" smtClean="0">
                <a:solidFill>
                  <a:schemeClr val="tx2">
                    <a:lumMod val="60000"/>
                    <a:lumOff val="40000"/>
                  </a:schemeClr>
                </a:solidFill>
                <a:latin typeface="Arial" panose="020B0604020202020204" pitchFamily="34" charset="0"/>
                <a:cs typeface="Arial" panose="020B0604020202020204" pitchFamily="34" charset="0"/>
              </a:rPr>
              <a:t>appender</a:t>
            </a:r>
            <a:r>
              <a:rPr lang="en-US" sz="1700" b="1" dirty="0" smtClean="0">
                <a:solidFill>
                  <a:schemeClr val="tx2">
                    <a:lumMod val="60000"/>
                    <a:lumOff val="40000"/>
                  </a:schemeClr>
                </a:solidFill>
                <a:latin typeface="Arial" panose="020B0604020202020204" pitchFamily="34" charset="0"/>
                <a:cs typeface="Arial" panose="020B0604020202020204" pitchFamily="34" charset="0"/>
              </a:rPr>
              <a:t> (</a:t>
            </a:r>
            <a:r>
              <a:rPr lang="en-US" sz="1700" b="1" dirty="0" err="1" smtClean="0">
                <a:solidFill>
                  <a:schemeClr val="tx2">
                    <a:lumMod val="60000"/>
                    <a:lumOff val="40000"/>
                  </a:schemeClr>
                </a:solidFill>
                <a:latin typeface="Arial" panose="020B0604020202020204" pitchFamily="34" charset="0"/>
                <a:cs typeface="Arial" panose="020B0604020202020204" pitchFamily="34" charset="0"/>
              </a:rPr>
              <a:t>programmerLogFile</a:t>
            </a:r>
            <a:r>
              <a:rPr lang="en-US" sz="1700" b="1" dirty="0" smtClean="0">
                <a:solidFill>
                  <a:schemeClr val="tx2">
                    <a:lumMod val="60000"/>
                    <a:lumOff val="40000"/>
                  </a:schemeClr>
                </a:solidFill>
                <a:latin typeface="Arial" panose="020B0604020202020204" pitchFamily="34" charset="0"/>
                <a:cs typeface="Arial" panose="020B0604020202020204" pitchFamily="34" charset="0"/>
              </a:rPr>
              <a:t>) </a:t>
            </a:r>
          </a:p>
          <a:p>
            <a:pPr eaLnBrk="0" fontAlgn="base" hangingPunct="0">
              <a:spcBef>
                <a:spcPct val="0"/>
              </a:spcBef>
              <a:spcAft>
                <a:spcPct val="0"/>
              </a:spcAft>
            </a:pPr>
            <a:r>
              <a:rPr lang="en-US" sz="1700" b="1" dirty="0" smtClean="0">
                <a:solidFill>
                  <a:schemeClr val="tx2">
                    <a:lumMod val="60000"/>
                    <a:lumOff val="40000"/>
                  </a:schemeClr>
                </a:solidFill>
                <a:latin typeface="Arial" panose="020B0604020202020204" pitchFamily="34" charset="0"/>
                <a:cs typeface="Arial" panose="020B0604020202020204" pitchFamily="34" charset="0"/>
              </a:rPr>
              <a:t>#   to logger named </a:t>
            </a:r>
            <a:r>
              <a:rPr lang="en-US" sz="1700" b="1" dirty="0" err="1" smtClean="0">
                <a:solidFill>
                  <a:schemeClr val="tx2">
                    <a:lumMod val="60000"/>
                    <a:lumOff val="40000"/>
                  </a:schemeClr>
                </a:solidFill>
                <a:latin typeface="Arial" panose="020B0604020202020204" pitchFamily="34" charset="0"/>
                <a:cs typeface="Arial" panose="020B0604020202020204" pitchFamily="34" charset="0"/>
              </a:rPr>
              <a:t>programmerLog</a:t>
            </a:r>
            <a:endParaRPr lang="en-US" sz="1700" b="1" dirty="0">
              <a:solidFill>
                <a:schemeClr val="tx2">
                  <a:lumMod val="60000"/>
                  <a:lumOff val="40000"/>
                </a:schemeClr>
              </a:solidFill>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sz="1700" b="1" dirty="0" smtClean="0">
              <a:latin typeface="Arial" panose="020B0604020202020204" pitchFamily="34" charset="0"/>
              <a:cs typeface="Arial" panose="020B0604020202020204" pitchFamily="34" charset="0"/>
            </a:endParaRPr>
          </a:p>
          <a:p>
            <a:pPr eaLnBrk="0" fontAlgn="base" hangingPunct="0">
              <a:spcBef>
                <a:spcPct val="0"/>
              </a:spcBef>
              <a:spcAft>
                <a:spcPct val="0"/>
              </a:spcAft>
            </a:pPr>
            <a:r>
              <a:rPr lang="en-GB" sz="1700" b="1" dirty="0" smtClean="0">
                <a:latin typeface="Arial" panose="020B0604020202020204" pitchFamily="34" charset="0"/>
                <a:cs typeface="Arial" panose="020B0604020202020204" pitchFamily="34" charset="0"/>
              </a:rPr>
              <a:t>log4j.logger.programmerLog = ALL, </a:t>
            </a:r>
            <a:r>
              <a:rPr lang="en-GB" sz="1700" b="1" dirty="0" err="1" smtClean="0">
                <a:latin typeface="Arial" panose="020B0604020202020204" pitchFamily="34" charset="0"/>
                <a:cs typeface="Arial" panose="020B0604020202020204" pitchFamily="34" charset="0"/>
              </a:rPr>
              <a:t>programmerLogFile</a:t>
            </a:r>
            <a:endParaRPr lang="en-GB" sz="1700" b="1" dirty="0" smtClean="0">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sz="1700" b="1" dirty="0" smtClean="0">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700" b="1" dirty="0" smtClean="0">
                <a:solidFill>
                  <a:schemeClr val="tx2">
                    <a:lumMod val="60000"/>
                    <a:lumOff val="40000"/>
                  </a:schemeClr>
                </a:solidFill>
                <a:latin typeface="Arial" panose="020B0604020202020204" pitchFamily="34" charset="0"/>
                <a:cs typeface="Arial" panose="020B0604020202020204" pitchFamily="34" charset="0"/>
              </a:rPr>
              <a:t>#   Definition for the </a:t>
            </a:r>
            <a:r>
              <a:rPr lang="en-US" sz="1700" b="1" dirty="0" err="1" smtClean="0">
                <a:solidFill>
                  <a:schemeClr val="tx2">
                    <a:lumMod val="60000"/>
                    <a:lumOff val="40000"/>
                  </a:schemeClr>
                </a:solidFill>
                <a:latin typeface="Arial" panose="020B0604020202020204" pitchFamily="34" charset="0"/>
                <a:cs typeface="Arial" panose="020B0604020202020204" pitchFamily="34" charset="0"/>
              </a:rPr>
              <a:t>appender</a:t>
            </a:r>
            <a:r>
              <a:rPr lang="en-US" sz="1700" b="1" dirty="0" smtClean="0">
                <a:solidFill>
                  <a:schemeClr val="tx2">
                    <a:lumMod val="60000"/>
                    <a:lumOff val="40000"/>
                  </a:schemeClr>
                </a:solidFill>
                <a:latin typeface="Arial" panose="020B0604020202020204" pitchFamily="34" charset="0"/>
                <a:cs typeface="Arial" panose="020B0604020202020204" pitchFamily="34" charset="0"/>
              </a:rPr>
              <a:t> named </a:t>
            </a:r>
            <a:r>
              <a:rPr lang="en-US" sz="1700" b="1" dirty="0" err="1" smtClean="0">
                <a:solidFill>
                  <a:schemeClr val="tx2">
                    <a:lumMod val="60000"/>
                    <a:lumOff val="40000"/>
                  </a:schemeClr>
                </a:solidFill>
                <a:latin typeface="Arial" panose="020B0604020202020204" pitchFamily="34" charset="0"/>
                <a:cs typeface="Arial" panose="020B0604020202020204" pitchFamily="34" charset="0"/>
              </a:rPr>
              <a:t>programmerLogFile</a:t>
            </a:r>
            <a:endParaRPr lang="en-US" sz="1700" b="1" dirty="0" smtClean="0">
              <a:solidFill>
                <a:schemeClr val="tx2">
                  <a:lumMod val="60000"/>
                  <a:lumOff val="40000"/>
                </a:schemeClr>
              </a:solidFill>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GB" sz="1700" b="1" dirty="0" smtClean="0">
              <a:latin typeface="Arial" panose="020B0604020202020204" pitchFamily="34" charset="0"/>
              <a:cs typeface="Arial" panose="020B0604020202020204" pitchFamily="34" charset="0"/>
            </a:endParaRPr>
          </a:p>
          <a:p>
            <a:pPr eaLnBrk="0" fontAlgn="base" hangingPunct="0">
              <a:spcBef>
                <a:spcPct val="0"/>
              </a:spcBef>
              <a:spcAft>
                <a:spcPct val="0"/>
              </a:spcAft>
            </a:pPr>
            <a:r>
              <a:rPr lang="en-GB" sz="1700" b="1" dirty="0" smtClean="0">
                <a:latin typeface="Arial" panose="020B0604020202020204" pitchFamily="34" charset="0"/>
                <a:cs typeface="Arial" panose="020B0604020202020204" pitchFamily="34" charset="0"/>
              </a:rPr>
              <a:t>log4j.appender.programmerLogFile = org.apache.log4j.RollingFileAppender</a:t>
            </a:r>
          </a:p>
          <a:p>
            <a:pPr eaLnBrk="0" fontAlgn="base" hangingPunct="0">
              <a:spcBef>
                <a:spcPct val="0"/>
              </a:spcBef>
              <a:spcAft>
                <a:spcPct val="0"/>
              </a:spcAft>
            </a:pPr>
            <a:r>
              <a:rPr lang="en-GB" sz="1700" b="1" dirty="0" smtClean="0">
                <a:latin typeface="Arial" panose="020B0604020202020204" pitchFamily="34" charset="0"/>
                <a:cs typeface="Arial" panose="020B0604020202020204" pitchFamily="34" charset="0"/>
              </a:rPr>
              <a:t>log4j.appender.programmerLogFile.File = ./programmerDebugging.log</a:t>
            </a:r>
          </a:p>
          <a:p>
            <a:pPr eaLnBrk="0" fontAlgn="base" hangingPunct="0">
              <a:spcBef>
                <a:spcPct val="0"/>
              </a:spcBef>
              <a:spcAft>
                <a:spcPct val="0"/>
              </a:spcAft>
            </a:pPr>
            <a:r>
              <a:rPr lang="en-GB" sz="1700" b="1" dirty="0" smtClean="0">
                <a:latin typeface="Arial" panose="020B0604020202020204" pitchFamily="34" charset="0"/>
                <a:cs typeface="Arial" panose="020B0604020202020204" pitchFamily="34" charset="0"/>
              </a:rPr>
              <a:t>log4j.appender.programmerLogFile.Append = false</a:t>
            </a:r>
          </a:p>
          <a:p>
            <a:pPr eaLnBrk="0" fontAlgn="base" hangingPunct="0">
              <a:spcBef>
                <a:spcPct val="0"/>
              </a:spcBef>
              <a:spcAft>
                <a:spcPct val="0"/>
              </a:spcAft>
            </a:pPr>
            <a:r>
              <a:rPr lang="en-GB" sz="1700" b="1" dirty="0" smtClean="0">
                <a:latin typeface="Arial" panose="020B0604020202020204" pitchFamily="34" charset="0"/>
                <a:cs typeface="Arial" panose="020B0604020202020204" pitchFamily="34" charset="0"/>
              </a:rPr>
              <a:t>log4j.appender.programmerLogFile.layout = org.apache.log4j.SimpleLayout</a:t>
            </a:r>
          </a:p>
        </p:txBody>
      </p:sp>
    </p:spTree>
    <p:extLst>
      <p:ext uri="{BB962C8B-B14F-4D97-AF65-F5344CB8AC3E}">
        <p14:creationId xmlns:p14="http://schemas.microsoft.com/office/powerpoint/2010/main" val="293103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idx="1"/>
          </p:nvPr>
        </p:nvSpPr>
        <p:spPr>
          <a:xfrm>
            <a:off x="596900" y="1270438"/>
            <a:ext cx="7899400" cy="5028762"/>
          </a:xfrm>
          <a:prstGeom prst="roundRect">
            <a:avLst>
              <a:gd name="adj" fmla="val 10312"/>
            </a:avLst>
          </a:prstGeom>
          <a:solidFill>
            <a:srgbClr val="FFFFCC"/>
          </a:solidFill>
          <a:ln w="28575">
            <a:solidFill>
              <a:schemeClr val="tx1"/>
            </a:solidFill>
          </a:ln>
        </p:spPr>
        <p:txBody>
          <a:bodyPr/>
          <a:lstStyle/>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&lt;?xml version="1.0" encoding="UTF-8" ?&gt; </a:t>
            </a:r>
          </a:p>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&lt;!DOCTYPE log4j:configuration SYSTEM "log4j.dtd"&gt;</a:t>
            </a:r>
          </a:p>
          <a:p>
            <a:pPr>
              <a:spcBef>
                <a:spcPts val="0"/>
              </a:spcBef>
              <a:spcAft>
                <a:spcPts val="0"/>
              </a:spcAft>
              <a:buNone/>
            </a:pPr>
            <a:endParaRPr lang="en-GB" sz="1700" b="1" dirty="0" smtClean="0">
              <a:latin typeface="Consolas" panose="020B0609020204030204" pitchFamily="49" charset="0"/>
              <a:ea typeface="Arial Unicode MS" panose="020B0604020202020204" pitchFamily="34" charset="-128"/>
              <a:cs typeface="Consolas" panose="020B0609020204030204" pitchFamily="49" charset="0"/>
            </a:endParaRPr>
          </a:p>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&lt;log4j:configuration</a:t>
            </a:r>
          </a:p>
          <a:p>
            <a:pPr>
              <a:spcBef>
                <a:spcPts val="0"/>
              </a:spcBef>
              <a:spcAft>
                <a:spcPts val="0"/>
              </a:spcAft>
              <a:buNone/>
            </a:pPr>
            <a:r>
              <a:rPr lang="en-GB" sz="1700" b="1" dirty="0">
                <a:latin typeface="Consolas" panose="020B0609020204030204" pitchFamily="49" charset="0"/>
                <a:ea typeface="Arial Unicode MS" panose="020B0604020202020204" pitchFamily="34" charset="-128"/>
                <a:cs typeface="Consolas" panose="020B0609020204030204" pitchFamily="49" charset="0"/>
              </a:rPr>
              <a:t>	</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xmlns:log4j='http://jakarta.apache.org/log4j/'&gt;</a:t>
            </a:r>
          </a:p>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&lt;logger&gt; </a:t>
            </a:r>
          </a:p>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&lt;level value=“all" /&gt; </a:t>
            </a:r>
          </a:p>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a:t>
            </a:r>
            <a:r>
              <a:rPr lang="en-GB" sz="1700" b="1" dirty="0" err="1" smtClean="0">
                <a:latin typeface="Consolas" panose="020B0609020204030204" pitchFamily="49" charset="0"/>
                <a:ea typeface="Arial Unicode MS" panose="020B0604020202020204" pitchFamily="34" charset="-128"/>
                <a:cs typeface="Consolas" panose="020B0609020204030204" pitchFamily="49" charset="0"/>
              </a:rPr>
              <a:t>appender</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-ref ref=“</a:t>
            </a:r>
            <a:r>
              <a:rPr lang="en-GB" sz="1700" b="1" dirty="0" err="1" smtClean="0">
                <a:latin typeface="Consolas" panose="020B0609020204030204" pitchFamily="49" charset="0"/>
                <a:ea typeface="Arial Unicode MS" panose="020B0604020202020204" pitchFamily="34" charset="-128"/>
                <a:cs typeface="Consolas" panose="020B0609020204030204" pitchFamily="49" charset="0"/>
              </a:rPr>
              <a:t>programmerLog</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/&gt; </a:t>
            </a:r>
          </a:p>
          <a:p>
            <a:pPr>
              <a:spcBef>
                <a:spcPts val="0"/>
              </a:spcBef>
              <a:spcAft>
                <a:spcPts val="0"/>
              </a:spcAft>
              <a:buNone/>
            </a:pPr>
            <a:r>
              <a:rPr lang="en-GB" sz="1700" b="1" dirty="0">
                <a:latin typeface="Consolas" panose="020B0609020204030204" pitchFamily="49" charset="0"/>
                <a:ea typeface="Arial Unicode MS" panose="020B0604020202020204" pitchFamily="34" charset="-128"/>
                <a:cs typeface="Consolas" panose="020B0609020204030204" pitchFamily="49" charset="0"/>
              </a:rPr>
              <a:t> </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&lt;/logger&gt;</a:t>
            </a:r>
            <a:endParaRPr lang="en-GB" sz="1700" b="1" dirty="0">
              <a:latin typeface="Consolas" panose="020B0609020204030204" pitchFamily="49" charset="0"/>
              <a:ea typeface="Arial Unicode MS" panose="020B0604020202020204" pitchFamily="34" charset="-128"/>
              <a:cs typeface="Consolas" panose="020B0609020204030204" pitchFamily="49" charset="0"/>
            </a:endParaRPr>
          </a:p>
          <a:p>
            <a:pPr>
              <a:spcBef>
                <a:spcPts val="0"/>
              </a:spcBef>
              <a:spcAft>
                <a:spcPts val="0"/>
              </a:spcAft>
              <a:buNone/>
            </a:pPr>
            <a:endParaRPr lang="en-GB" sz="1700" b="1" dirty="0" smtClean="0">
              <a:latin typeface="Consolas" panose="020B0609020204030204" pitchFamily="49" charset="0"/>
              <a:ea typeface="Arial Unicode MS" panose="020B0604020202020204" pitchFamily="34" charset="-128"/>
              <a:cs typeface="Consolas" panose="020B0609020204030204" pitchFamily="49" charset="0"/>
            </a:endParaRPr>
          </a:p>
          <a:p>
            <a:pPr>
              <a:spcBef>
                <a:spcPts val="0"/>
              </a:spcBef>
              <a:spcAft>
                <a:spcPts val="0"/>
              </a:spcAft>
              <a:buNone/>
            </a:pPr>
            <a:r>
              <a:rPr lang="en-GB" sz="1700" b="1" dirty="0">
                <a:latin typeface="Consolas" panose="020B0609020204030204" pitchFamily="49" charset="0"/>
                <a:ea typeface="Arial Unicode MS" panose="020B0604020202020204" pitchFamily="34" charset="-128"/>
                <a:cs typeface="Consolas" panose="020B0609020204030204" pitchFamily="49" charset="0"/>
              </a:rPr>
              <a:t> </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a:t>
            </a:r>
            <a:r>
              <a:rPr lang="en-GB" sz="1700" b="1" dirty="0" err="1" smtClean="0">
                <a:latin typeface="Consolas" panose="020B0609020204030204" pitchFamily="49" charset="0"/>
                <a:ea typeface="Arial Unicode MS" panose="020B0604020202020204" pitchFamily="34" charset="-128"/>
                <a:cs typeface="Consolas" panose="020B0609020204030204" pitchFamily="49" charset="0"/>
              </a:rPr>
              <a:t>appender</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name=“</a:t>
            </a:r>
            <a:r>
              <a:rPr lang="en-GB" sz="1700" b="1" dirty="0" err="1" smtClean="0">
                <a:latin typeface="Consolas" panose="020B0609020204030204" pitchFamily="49" charset="0"/>
                <a:ea typeface="Arial Unicode MS" panose="020B0604020202020204" pitchFamily="34" charset="-128"/>
                <a:cs typeface="Consolas" panose="020B0609020204030204" pitchFamily="49" charset="0"/>
              </a:rPr>
              <a:t>programmerLog</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a:t>
            </a:r>
            <a:r>
              <a:rPr lang="en-GB" sz="1700" b="1" dirty="0">
                <a:latin typeface="Consolas" panose="020B0609020204030204" pitchFamily="49" charset="0"/>
                <a:ea typeface="Arial Unicode MS" panose="020B0604020202020204" pitchFamily="34" charset="-128"/>
                <a:cs typeface="Consolas" panose="020B0609020204030204" pitchFamily="49" charset="0"/>
              </a:rPr>
              <a:t> </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class="org.apache.log4j.RollingFileAppender"&gt;</a:t>
            </a:r>
          </a:p>
          <a:p>
            <a:pPr>
              <a:spcBef>
                <a:spcPts val="0"/>
              </a:spcBef>
              <a:spcAft>
                <a:spcPts val="0"/>
              </a:spcAft>
              <a:buNone/>
            </a:pPr>
            <a:r>
              <a:rPr lang="en-GB" sz="1700" b="1" dirty="0">
                <a:latin typeface="Consolas" panose="020B0609020204030204" pitchFamily="49" charset="0"/>
                <a:ea typeface="Arial Unicode MS" panose="020B0604020202020204" pitchFamily="34" charset="-128"/>
                <a:cs typeface="Consolas" panose="020B0609020204030204" pitchFamily="49" charset="0"/>
              </a:rPr>
              <a:t> </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a:t>
            </a:r>
            <a:r>
              <a:rPr lang="en-GB" sz="1700" b="1" dirty="0" err="1" smtClean="0">
                <a:latin typeface="Consolas" panose="020B0609020204030204" pitchFamily="49" charset="0"/>
                <a:ea typeface="Arial Unicode MS" panose="020B0604020202020204" pitchFamily="34" charset="-128"/>
                <a:cs typeface="Consolas" panose="020B0609020204030204" pitchFamily="49" charset="0"/>
              </a:rPr>
              <a:t>param</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name=“file” value=“./programmerDebugging.log”&gt;</a:t>
            </a:r>
          </a:p>
          <a:p>
            <a:pPr>
              <a:spcBef>
                <a:spcPts val="0"/>
              </a:spcBef>
              <a:spcAft>
                <a:spcPts val="0"/>
              </a:spcAft>
              <a:buNone/>
            </a:pPr>
            <a:r>
              <a:rPr lang="en-US" sz="1700" b="1" dirty="0" smtClean="0">
                <a:latin typeface="Consolas" panose="020B0609020204030204" pitchFamily="49" charset="0"/>
                <a:ea typeface="Arial Unicode MS" panose="020B0604020202020204" pitchFamily="34" charset="-128"/>
                <a:cs typeface="Consolas" panose="020B0609020204030204" pitchFamily="49" charset="0"/>
              </a:rPr>
              <a:t>		&lt;</a:t>
            </a:r>
            <a:r>
              <a:rPr lang="en-US" sz="1700" b="1" dirty="0" err="1" smtClean="0">
                <a:latin typeface="Consolas" panose="020B0609020204030204" pitchFamily="49" charset="0"/>
                <a:ea typeface="Arial Unicode MS" panose="020B0604020202020204" pitchFamily="34" charset="-128"/>
                <a:cs typeface="Consolas" panose="020B0609020204030204" pitchFamily="49" charset="0"/>
              </a:rPr>
              <a:t>param</a:t>
            </a:r>
            <a:r>
              <a:rPr lang="en-US" sz="1700" b="1" dirty="0" smtClean="0">
                <a:latin typeface="Consolas" panose="020B0609020204030204" pitchFamily="49" charset="0"/>
                <a:ea typeface="Arial Unicode MS" panose="020B0604020202020204" pitchFamily="34" charset="-128"/>
                <a:cs typeface="Consolas" panose="020B0609020204030204" pitchFamily="49" charset="0"/>
              </a:rPr>
              <a:t> name=“Append” value=“false”&gt;</a:t>
            </a:r>
            <a:endParaRPr lang="en-GB" sz="1700" b="1" dirty="0" smtClean="0">
              <a:latin typeface="Consolas" panose="020B0609020204030204" pitchFamily="49" charset="0"/>
              <a:ea typeface="Arial Unicode MS" panose="020B0604020202020204" pitchFamily="34" charset="-128"/>
              <a:cs typeface="Consolas" panose="020B0609020204030204" pitchFamily="49" charset="0"/>
            </a:endParaRPr>
          </a:p>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&lt;layout class="org.apache.log4j.SimpleLayout“ /&gt; </a:t>
            </a:r>
          </a:p>
          <a:p>
            <a:pPr>
              <a:spcBef>
                <a:spcPts val="0"/>
              </a:spcBef>
              <a:spcAft>
                <a:spcPts val="0"/>
              </a:spcAft>
              <a:buNone/>
            </a:pPr>
            <a:r>
              <a:rPr lang="en-GB" sz="1700" b="1" dirty="0">
                <a:latin typeface="Consolas" panose="020B0609020204030204" pitchFamily="49" charset="0"/>
                <a:ea typeface="Arial Unicode MS" panose="020B0604020202020204" pitchFamily="34" charset="-128"/>
                <a:cs typeface="Consolas" panose="020B0609020204030204" pitchFamily="49" charset="0"/>
              </a:rPr>
              <a:t> </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 &lt;/</a:t>
            </a:r>
            <a:r>
              <a:rPr lang="en-GB" sz="1700" b="1" dirty="0" err="1" smtClean="0">
                <a:latin typeface="Consolas" panose="020B0609020204030204" pitchFamily="49" charset="0"/>
                <a:ea typeface="Arial Unicode MS" panose="020B0604020202020204" pitchFamily="34" charset="-128"/>
                <a:cs typeface="Consolas" panose="020B0609020204030204" pitchFamily="49" charset="0"/>
              </a:rPr>
              <a:t>appender</a:t>
            </a:r>
            <a:r>
              <a:rPr lang="en-GB" sz="1700" b="1" dirty="0" smtClean="0">
                <a:latin typeface="Consolas" panose="020B0609020204030204" pitchFamily="49" charset="0"/>
                <a:ea typeface="Arial Unicode MS" panose="020B0604020202020204" pitchFamily="34" charset="-128"/>
                <a:cs typeface="Consolas" panose="020B0609020204030204" pitchFamily="49" charset="0"/>
              </a:rPr>
              <a:t>&gt;</a:t>
            </a:r>
            <a:br>
              <a:rPr lang="en-GB" sz="1700" b="1" dirty="0" smtClean="0">
                <a:latin typeface="Consolas" panose="020B0609020204030204" pitchFamily="49" charset="0"/>
                <a:ea typeface="Arial Unicode MS" panose="020B0604020202020204" pitchFamily="34" charset="-128"/>
                <a:cs typeface="Consolas" panose="020B0609020204030204" pitchFamily="49" charset="0"/>
              </a:rPr>
            </a:br>
            <a:endParaRPr lang="en-GB" sz="1700" b="1" dirty="0" smtClean="0">
              <a:latin typeface="Consolas" panose="020B0609020204030204" pitchFamily="49" charset="0"/>
              <a:ea typeface="Arial Unicode MS" panose="020B0604020202020204" pitchFamily="34" charset="-128"/>
              <a:cs typeface="Consolas" panose="020B0609020204030204" pitchFamily="49" charset="0"/>
            </a:endParaRPr>
          </a:p>
          <a:p>
            <a:pPr>
              <a:spcBef>
                <a:spcPts val="0"/>
              </a:spcBef>
              <a:spcAft>
                <a:spcPts val="0"/>
              </a:spcAft>
              <a:buNone/>
            </a:pPr>
            <a:r>
              <a:rPr lang="en-GB" sz="1700" b="1" dirty="0" smtClean="0">
                <a:latin typeface="Consolas" panose="020B0609020204030204" pitchFamily="49" charset="0"/>
                <a:ea typeface="Arial Unicode MS" panose="020B0604020202020204" pitchFamily="34" charset="-128"/>
                <a:cs typeface="Consolas" panose="020B0609020204030204" pitchFamily="49" charset="0"/>
              </a:rPr>
              <a:t>&lt;/log4j:configuration&gt;</a:t>
            </a:r>
          </a:p>
        </p:txBody>
      </p:sp>
      <p:sp>
        <p:nvSpPr>
          <p:cNvPr id="11268" name="Title 3"/>
          <p:cNvSpPr>
            <a:spLocks noGrp="1"/>
          </p:cNvSpPr>
          <p:nvPr>
            <p:ph type="title"/>
          </p:nvPr>
        </p:nvSpPr>
        <p:spPr/>
        <p:txBody>
          <a:bodyPr/>
          <a:lstStyle/>
          <a:p>
            <a:r>
              <a:rPr lang="en-GB" altLang="en-US" dirty="0" smtClean="0">
                <a:latin typeface="Arial" pitchFamily="34" charset="0"/>
              </a:rPr>
              <a:t>XML configuration log4j.xml</a:t>
            </a:r>
          </a:p>
        </p:txBody>
      </p:sp>
      <p:sp>
        <p:nvSpPr>
          <p:cNvPr id="1126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21</a:t>
            </a:fld>
            <a:endParaRPr lang="en-US" altLang="en-US" b="1" dirty="0" smtClean="0"/>
          </a:p>
        </p:txBody>
      </p:sp>
    </p:spTree>
    <p:extLst>
      <p:ext uri="{BB962C8B-B14F-4D97-AF65-F5344CB8AC3E}">
        <p14:creationId xmlns:p14="http://schemas.microsoft.com/office/powerpoint/2010/main" val="3012331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22</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Example</a:t>
            </a:r>
          </a:p>
        </p:txBody>
      </p:sp>
      <p:sp>
        <p:nvSpPr>
          <p:cNvPr id="6" name="Text Placeholder 2"/>
          <p:cNvSpPr txBox="1">
            <a:spLocks/>
          </p:cNvSpPr>
          <p:nvPr/>
        </p:nvSpPr>
        <p:spPr>
          <a:xfrm>
            <a:off x="2310336" y="3003426"/>
            <a:ext cx="4733178" cy="492919"/>
          </a:xfrm>
          <a:prstGeom prst="roundRect">
            <a:avLst>
              <a:gd name="adj" fmla="val 10982"/>
            </a:avLst>
          </a:prstGeom>
          <a:solidFill>
            <a:srgbClr val="FFFFCC"/>
          </a:solidFill>
          <a:ln w="28575">
            <a:solidFill>
              <a:schemeClr val="tx1"/>
            </a:solidFill>
          </a:ln>
        </p:spPr>
        <p:txBody>
          <a:bodyPr/>
          <a:lstStyle>
            <a:lvl1pPr marL="342900" indent="-342900" algn="l" defTabSz="457200" rtl="0" eaLnBrk="1" fontAlgn="base" hangingPunct="1">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rgbClr val="E78426"/>
              </a:buClr>
              <a:buFont typeface="Arial" pitchFamily="34" charset="0"/>
              <a:buChar char="•"/>
              <a:defRPr sz="12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400" b="1" dirty="0" smtClean="0"/>
              <a:t>Example</a:t>
            </a:r>
            <a:endParaRPr lang="en-GB" sz="2400" b="1" dirty="0"/>
          </a:p>
        </p:txBody>
      </p:sp>
    </p:spTree>
    <p:extLst>
      <p:ext uri="{BB962C8B-B14F-4D97-AF65-F5344CB8AC3E}">
        <p14:creationId xmlns:p14="http://schemas.microsoft.com/office/powerpoint/2010/main" val="815164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a:spcBef>
                <a:spcPts val="1200"/>
              </a:spcBef>
              <a:buFont typeface="Arial" panose="020B0604020202020204" pitchFamily="34" charset="0"/>
              <a:buChar char="•"/>
            </a:pPr>
            <a:r>
              <a:rPr lang="en-GB" sz="1800" dirty="0"/>
              <a:t>What is the purpose of logging?</a:t>
            </a:r>
          </a:p>
          <a:p>
            <a:pPr>
              <a:spcBef>
                <a:spcPts val="1200"/>
              </a:spcBef>
              <a:buFont typeface="Arial" panose="020B0604020202020204" pitchFamily="34" charset="0"/>
              <a:buChar char="•"/>
            </a:pPr>
            <a:r>
              <a:rPr lang="en-GB" sz="1800" dirty="0"/>
              <a:t>What is log4j?</a:t>
            </a:r>
          </a:p>
          <a:p>
            <a:pPr>
              <a:spcBef>
                <a:spcPts val="1200"/>
              </a:spcBef>
              <a:buFont typeface="Arial" panose="020B0604020202020204" pitchFamily="34" charset="0"/>
              <a:buChar char="•"/>
            </a:pPr>
            <a:r>
              <a:rPr lang="en-GB" sz="1800" dirty="0"/>
              <a:t>What is an </a:t>
            </a:r>
            <a:r>
              <a:rPr lang="en-GB" sz="1800" dirty="0" err="1"/>
              <a:t>appender</a:t>
            </a:r>
            <a:r>
              <a:rPr lang="en-GB" sz="1800" dirty="0"/>
              <a:t>?</a:t>
            </a:r>
          </a:p>
          <a:p>
            <a:pPr>
              <a:spcBef>
                <a:spcPts val="1200"/>
              </a:spcBef>
              <a:buFont typeface="Arial" panose="020B0604020202020204" pitchFamily="34" charset="0"/>
              <a:buChar char="•"/>
            </a:pPr>
            <a:r>
              <a:rPr lang="en-GB" sz="1800" dirty="0"/>
              <a:t>What is a logger?</a:t>
            </a:r>
          </a:p>
          <a:p>
            <a:pPr>
              <a:spcBef>
                <a:spcPts val="1200"/>
              </a:spcBef>
              <a:buFont typeface="Arial" panose="020B0604020202020204" pitchFamily="34" charset="0"/>
              <a:buChar char="•"/>
            </a:pPr>
            <a:r>
              <a:rPr lang="en-GB" sz="1800" dirty="0"/>
              <a:t>What is the hierarchy of the logging methods?</a:t>
            </a:r>
          </a:p>
          <a:p>
            <a:pPr>
              <a:spcBef>
                <a:spcPts val="1200"/>
              </a:spcBef>
              <a:buFont typeface="Arial" panose="020B0604020202020204" pitchFamily="34" charset="0"/>
              <a:buChar char="•"/>
            </a:pPr>
            <a:r>
              <a:rPr lang="en-GB" sz="1800" dirty="0"/>
              <a:t>How do you retrieve a logger object?</a:t>
            </a:r>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23</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Module Review</a:t>
            </a:r>
          </a:p>
        </p:txBody>
      </p:sp>
    </p:spTree>
    <p:extLst>
      <p:ext uri="{BB962C8B-B14F-4D97-AF65-F5344CB8AC3E}">
        <p14:creationId xmlns:p14="http://schemas.microsoft.com/office/powerpoint/2010/main" val="877548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F8A0185-9EE6-43AC-B83F-2CFE9BEC84C0}" type="slidenum">
              <a:rPr lang="zh-TW" altLang="en-US" smtClean="0"/>
              <a:pPr/>
              <a:t>24</a:t>
            </a:fld>
            <a:endParaRPr lang="zh-TW" altLang="en-US"/>
          </a:p>
        </p:txBody>
      </p:sp>
    </p:spTree>
    <p:extLst>
      <p:ext uri="{BB962C8B-B14F-4D97-AF65-F5344CB8AC3E}">
        <p14:creationId xmlns:p14="http://schemas.microsoft.com/office/powerpoint/2010/main" val="538459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GB" dirty="0"/>
              <a:t>Implement logging within your </a:t>
            </a:r>
            <a:r>
              <a:rPr lang="en-GB" dirty="0" smtClean="0"/>
              <a:t>projects</a:t>
            </a:r>
            <a:endParaRPr lang="en-GB" dirty="0"/>
          </a:p>
          <a:p>
            <a:r>
              <a:rPr lang="en-GB" dirty="0"/>
              <a:t>Explain the benefits that logging frameworks </a:t>
            </a:r>
            <a:r>
              <a:rPr lang="en-GB" dirty="0" smtClean="0"/>
              <a:t>bring</a:t>
            </a:r>
            <a:endParaRPr lang="en-GB" dirty="0"/>
          </a:p>
          <a:p>
            <a:r>
              <a:rPr lang="en-GB" dirty="0"/>
              <a:t>Explain why logs and audit trails are required from </a:t>
            </a:r>
            <a:r>
              <a:rPr lang="en-GB" dirty="0" smtClean="0"/>
              <a:t>software</a:t>
            </a:r>
            <a:endParaRPr lang="en-GB" dirty="0"/>
          </a:p>
          <a:p>
            <a:r>
              <a:rPr lang="en-GB" dirty="0"/>
              <a:t>Utilise log4j and describe the core methods to </a:t>
            </a:r>
            <a:r>
              <a:rPr lang="en-GB" dirty="0" smtClean="0"/>
              <a:t>use</a:t>
            </a:r>
            <a:endParaRPr lang="en-US" dirty="0"/>
          </a:p>
          <a:p>
            <a:r>
              <a:rPr lang="en-US" dirty="0"/>
              <a:t>Configure log4j to log to multiple locations</a:t>
            </a:r>
          </a:p>
          <a:p>
            <a:endParaRPr lang="en-GB" dirty="0"/>
          </a:p>
        </p:txBody>
      </p:sp>
      <p:sp>
        <p:nvSpPr>
          <p:cNvPr id="5" name="Slide Number Placeholder 2"/>
          <p:cNvSpPr>
            <a:spLocks noGrp="1"/>
          </p:cNvSpPr>
          <p:nvPr>
            <p:ph type="sldNum" sz="quarter" idx="10"/>
          </p:nvPr>
        </p:nvSpPr>
        <p:spPr>
          <a:xfrm>
            <a:off x="6623050" y="6484938"/>
            <a:ext cx="2133600" cy="365125"/>
          </a:xfrm>
        </p:spPr>
        <p:txBody>
          <a:bodyPr/>
          <a:lstStyle/>
          <a:p>
            <a:fld id="{CF8A0185-9EE6-43AC-B83F-2CFE9BEC84C0}" type="slidenum">
              <a:rPr lang="zh-TW" altLang="en-US" smtClean="0"/>
              <a:pPr/>
              <a:t>25</a:t>
            </a:fld>
            <a:endParaRPr lang="zh-TW" altLang="en-US"/>
          </a:p>
        </p:txBody>
      </p:sp>
    </p:spTree>
    <p:extLst>
      <p:ext uri="{BB962C8B-B14F-4D97-AF65-F5344CB8AC3E}">
        <p14:creationId xmlns:p14="http://schemas.microsoft.com/office/powerpoint/2010/main" val="216658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694592" y="1838325"/>
            <a:ext cx="7772677" cy="578882"/>
          </a:xfrm>
        </p:spPr>
        <p:txBody>
          <a:bodyPr/>
          <a:lstStyle/>
          <a:p>
            <a:r>
              <a:rPr lang="en-GB" dirty="0"/>
              <a:t>Logging</a:t>
            </a:r>
          </a:p>
        </p:txBody>
      </p:sp>
      <p:sp>
        <p:nvSpPr>
          <p:cNvPr id="6" name="Text Placeholder 5"/>
          <p:cNvSpPr>
            <a:spLocks noGrp="1"/>
          </p:cNvSpPr>
          <p:nvPr>
            <p:ph type="body" sz="quarter" idx="14"/>
          </p:nvPr>
        </p:nvSpPr>
        <p:spPr>
          <a:xfrm>
            <a:off x="694592" y="2644259"/>
            <a:ext cx="7772677" cy="578882"/>
          </a:xfrm>
        </p:spPr>
        <p:txBody>
          <a:bodyPr/>
          <a:lstStyle/>
          <a:p>
            <a:r>
              <a:rPr lang="en-GB" dirty="0" smtClean="0"/>
              <a:t>log4j</a:t>
            </a:r>
            <a:endParaRPr lang="en-GB" dirty="0"/>
          </a:p>
        </p:txBody>
      </p:sp>
      <p:sp>
        <p:nvSpPr>
          <p:cNvPr id="7" name="Text Placeholder 6"/>
          <p:cNvSpPr>
            <a:spLocks noGrp="1"/>
          </p:cNvSpPr>
          <p:nvPr>
            <p:ph type="body" sz="quarter" idx="15"/>
          </p:nvPr>
        </p:nvSpPr>
        <p:spPr/>
        <p:txBody>
          <a:bodyPr/>
          <a:lstStyle/>
          <a:p>
            <a:r>
              <a:rPr lang="en-US" dirty="0" smtClean="0"/>
              <a:t>Key Components</a:t>
            </a:r>
            <a:endParaRPr lang="en-GB" dirty="0"/>
          </a:p>
        </p:txBody>
      </p:sp>
      <p:sp>
        <p:nvSpPr>
          <p:cNvPr id="8" name="Text Placeholder 7"/>
          <p:cNvSpPr>
            <a:spLocks noGrp="1"/>
          </p:cNvSpPr>
          <p:nvPr>
            <p:ph type="body" sz="quarter" idx="16"/>
          </p:nvPr>
        </p:nvSpPr>
        <p:spPr/>
        <p:txBody>
          <a:bodyPr/>
          <a:lstStyle/>
          <a:p>
            <a:r>
              <a:rPr lang="en-US" dirty="0" smtClean="0"/>
              <a:t>Configuration</a:t>
            </a:r>
            <a:endParaRPr lang="en-GB" dirty="0"/>
          </a:p>
        </p:txBody>
      </p:sp>
      <p:sp>
        <p:nvSpPr>
          <p:cNvPr id="9" name="Text Placeholder 8"/>
          <p:cNvSpPr>
            <a:spLocks noGrp="1"/>
          </p:cNvSpPr>
          <p:nvPr>
            <p:ph type="body" sz="quarter" idx="17"/>
          </p:nvPr>
        </p:nvSpPr>
        <p:spPr/>
        <p:txBody>
          <a:bodyPr/>
          <a:lstStyle/>
          <a:p>
            <a:r>
              <a:rPr lang="en-US" dirty="0" smtClean="0"/>
              <a:t>Example</a:t>
            </a:r>
            <a:endParaRPr lang="en-GB" dirty="0"/>
          </a:p>
        </p:txBody>
      </p:sp>
      <p:sp>
        <p:nvSpPr>
          <p:cNvPr id="2" name="Slide Number Placeholder 1"/>
          <p:cNvSpPr>
            <a:spLocks noGrp="1"/>
          </p:cNvSpPr>
          <p:nvPr>
            <p:ph type="sldNum" sz="quarter" idx="18"/>
          </p:nvPr>
        </p:nvSpPr>
        <p:spPr/>
        <p:txBody>
          <a:bodyPr/>
          <a:lstStyle/>
          <a:p>
            <a:fld id="{CF8A0185-9EE6-43AC-B83F-2CFE9BEC84C0}" type="slidenum">
              <a:rPr lang="zh-TW" altLang="en-US" smtClean="0"/>
              <a:pPr/>
              <a:t>3</a:t>
            </a:fld>
            <a:endParaRPr lang="zh-TW" altLang="en-US"/>
          </a:p>
        </p:txBody>
      </p:sp>
      <p:sp>
        <p:nvSpPr>
          <p:cNvPr id="4" name="Title 3"/>
          <p:cNvSpPr>
            <a:spLocks noGrp="1"/>
          </p:cNvSpPr>
          <p:nvPr>
            <p:ph type="title"/>
          </p:nvPr>
        </p:nvSpPr>
        <p:spPr/>
        <p:txBody>
          <a:bodyPr/>
          <a:lstStyle/>
          <a:p>
            <a:r>
              <a:rPr lang="en-US" dirty="0" smtClean="0"/>
              <a:t>Logging</a:t>
            </a:r>
            <a:endParaRPr lang="en-GB" dirty="0"/>
          </a:p>
        </p:txBody>
      </p:sp>
    </p:spTree>
    <p:extLst>
      <p:ext uri="{BB962C8B-B14F-4D97-AF65-F5344CB8AC3E}">
        <p14:creationId xmlns:p14="http://schemas.microsoft.com/office/powerpoint/2010/main" val="365104034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a:spcAft>
                <a:spcPts val="1200"/>
              </a:spcAft>
              <a:defRPr/>
            </a:pPr>
            <a:endParaRPr lang="en-GB" sz="2200" kern="0" dirty="0" smtClean="0">
              <a:solidFill>
                <a:srgbClr val="000000"/>
              </a:solidFill>
            </a:endParaRPr>
          </a:p>
          <a:p>
            <a:pPr>
              <a:spcAft>
                <a:spcPts val="1200"/>
              </a:spcAft>
              <a:defRPr/>
            </a:pPr>
            <a:endParaRPr lang="en-GB" sz="2200" kern="0" dirty="0">
              <a:solidFill>
                <a:srgbClr val="000000"/>
              </a:solidFill>
            </a:endParaRPr>
          </a:p>
          <a:p>
            <a:pPr>
              <a:spcBef>
                <a:spcPts val="1200"/>
              </a:spcBef>
              <a:spcAft>
                <a:spcPts val="1200"/>
              </a:spcAft>
              <a:defRPr/>
            </a:pPr>
            <a:endParaRPr lang="en-GB" sz="2200" kern="0" dirty="0" smtClean="0">
              <a:solidFill>
                <a:srgbClr val="000000"/>
              </a:solidFill>
            </a:endParaRPr>
          </a:p>
          <a:p>
            <a:pPr>
              <a:spcBef>
                <a:spcPts val="1200"/>
              </a:spcBef>
              <a:spcAft>
                <a:spcPts val="1200"/>
              </a:spcAft>
              <a:defRPr/>
            </a:pPr>
            <a:r>
              <a:rPr lang="en-GB" sz="2200" kern="0" dirty="0" smtClean="0">
                <a:solidFill>
                  <a:srgbClr val="000000"/>
                </a:solidFill>
              </a:rPr>
              <a:t>Logs </a:t>
            </a:r>
            <a:r>
              <a:rPr lang="en-GB" sz="2200" kern="0" dirty="0">
                <a:solidFill>
                  <a:srgbClr val="000000"/>
                </a:solidFill>
              </a:rPr>
              <a:t>provide a trace to figure out circumstances that cause </a:t>
            </a:r>
            <a:r>
              <a:rPr lang="en-GB" sz="2200" kern="0" dirty="0" smtClean="0">
                <a:solidFill>
                  <a:srgbClr val="000000"/>
                </a:solidFill>
              </a:rPr>
              <a:t>issues</a:t>
            </a:r>
          </a:p>
          <a:p>
            <a:pPr>
              <a:spcBef>
                <a:spcPts val="1200"/>
              </a:spcBef>
              <a:spcAft>
                <a:spcPts val="1200"/>
              </a:spcAft>
              <a:defRPr/>
            </a:pPr>
            <a:r>
              <a:rPr lang="en-GB" sz="2200" kern="0" dirty="0" smtClean="0">
                <a:solidFill>
                  <a:srgbClr val="000000"/>
                </a:solidFill>
              </a:rPr>
              <a:t>Logs </a:t>
            </a:r>
            <a:r>
              <a:rPr lang="en-GB" sz="2200" kern="0" dirty="0">
                <a:solidFill>
                  <a:srgbClr val="000000"/>
                </a:solidFill>
              </a:rPr>
              <a:t>are the main piece of information available to Support consultants and </a:t>
            </a:r>
            <a:r>
              <a:rPr lang="en-GB" sz="2200" kern="0" dirty="0" smtClean="0">
                <a:solidFill>
                  <a:srgbClr val="000000"/>
                </a:solidFill>
              </a:rPr>
              <a:t>Developers</a:t>
            </a:r>
          </a:p>
          <a:p>
            <a:pPr>
              <a:spcBef>
                <a:spcPts val="1200"/>
              </a:spcBef>
              <a:spcAft>
                <a:spcPts val="1200"/>
              </a:spcAft>
              <a:defRPr/>
            </a:pPr>
            <a:r>
              <a:rPr lang="en-US" sz="2200" kern="0" dirty="0" smtClean="0">
                <a:solidFill>
                  <a:srgbClr val="000000"/>
                </a:solidFill>
              </a:rPr>
              <a:t>Almost </a:t>
            </a:r>
            <a:r>
              <a:rPr lang="en-US" sz="2200" kern="0" dirty="0">
                <a:solidFill>
                  <a:srgbClr val="000000"/>
                </a:solidFill>
              </a:rPr>
              <a:t>every large application devotes development efforts to logging, tracing, and/or auditing</a:t>
            </a:r>
            <a:endParaRPr lang="en-GB" sz="2200" kern="0" dirty="0">
              <a:solidFill>
                <a:srgbClr val="000000"/>
              </a:solidFill>
            </a:endParaRPr>
          </a:p>
          <a:p>
            <a:endParaRPr lang="en-GB" altLang="en-US" sz="2200" dirty="0" smtClean="0">
              <a:latin typeface="Arial" pitchFamily="34" charset="0"/>
            </a:endParaRPr>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4</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Logging</a:t>
            </a:r>
          </a:p>
        </p:txBody>
      </p:sp>
      <p:sp>
        <p:nvSpPr>
          <p:cNvPr id="5" name="Text Placeholder 2"/>
          <p:cNvSpPr txBox="1">
            <a:spLocks/>
          </p:cNvSpPr>
          <p:nvPr/>
        </p:nvSpPr>
        <p:spPr>
          <a:xfrm>
            <a:off x="838200" y="1530072"/>
            <a:ext cx="7353300" cy="887254"/>
          </a:xfrm>
          <a:prstGeom prst="roundRect">
            <a:avLst>
              <a:gd name="adj" fmla="val 1098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742950" indent="-285750" algn="l" rtl="0" eaLnBrk="1" fontAlgn="base" hangingPunct="1">
              <a:spcBef>
                <a:spcPct val="20000"/>
              </a:spcBef>
              <a:spcAft>
                <a:spcPct val="0"/>
              </a:spcAft>
              <a:buChar char="–"/>
              <a:defRPr>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tx1"/>
                </a:solidFill>
                <a:latin typeface="+mn-lt"/>
                <a:ea typeface="+mn-ea"/>
                <a:cs typeface="+mn-cs"/>
              </a:defRPr>
            </a:lvl9pPr>
          </a:lstStyle>
          <a:p>
            <a:pPr algn="ctr"/>
            <a:r>
              <a:rPr lang="en-GB" dirty="0" smtClean="0">
                <a:solidFill>
                  <a:schemeClr val="tx1"/>
                </a:solidFill>
              </a:rPr>
              <a:t>When something goes wrong, </a:t>
            </a:r>
            <a:br>
              <a:rPr lang="en-GB" dirty="0" smtClean="0">
                <a:solidFill>
                  <a:schemeClr val="tx1"/>
                </a:solidFill>
              </a:rPr>
            </a:br>
            <a:r>
              <a:rPr lang="en-GB" dirty="0" smtClean="0">
                <a:solidFill>
                  <a:schemeClr val="tx1"/>
                </a:solidFill>
              </a:rPr>
              <a:t>the first point of call is the system logs.</a:t>
            </a:r>
            <a:endParaRPr lang="en-GB" dirty="0">
              <a:solidFill>
                <a:schemeClr val="tx1"/>
              </a:solidFill>
            </a:endParaRPr>
          </a:p>
        </p:txBody>
      </p:sp>
    </p:spTree>
    <p:extLst>
      <p:ext uri="{BB962C8B-B14F-4D97-AF65-F5344CB8AC3E}">
        <p14:creationId xmlns:p14="http://schemas.microsoft.com/office/powerpoint/2010/main" val="593712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marL="0" indent="0">
              <a:spcBef>
                <a:spcPts val="1200"/>
              </a:spcBef>
              <a:buNone/>
            </a:pPr>
            <a:r>
              <a:rPr lang="en-GB" sz="2200" dirty="0"/>
              <a:t>Logs help </a:t>
            </a:r>
            <a:r>
              <a:rPr lang="en-GB" sz="2200" dirty="0" smtClean="0"/>
              <a:t>isolate </a:t>
            </a:r>
            <a:r>
              <a:rPr lang="en-GB" sz="2200" dirty="0"/>
              <a:t>and identify where problems occur</a:t>
            </a:r>
          </a:p>
          <a:p>
            <a:pPr lvl="1">
              <a:spcBef>
                <a:spcPts val="1200"/>
              </a:spcBef>
            </a:pPr>
            <a:r>
              <a:rPr lang="en-GB" sz="2000" dirty="0"/>
              <a:t>Critical in any system</a:t>
            </a:r>
            <a:r>
              <a:rPr lang="en-GB" sz="2000" dirty="0" smtClean="0"/>
              <a:t>!</a:t>
            </a:r>
            <a:br>
              <a:rPr lang="en-GB" sz="2000" dirty="0" smtClean="0"/>
            </a:br>
            <a:endParaRPr lang="en-GB" sz="2000" dirty="0"/>
          </a:p>
          <a:p>
            <a:pPr marL="0" indent="0">
              <a:spcBef>
                <a:spcPts val="1200"/>
              </a:spcBef>
              <a:buNone/>
            </a:pPr>
            <a:r>
              <a:rPr lang="en-GB" sz="2200" dirty="0" smtClean="0"/>
              <a:t>Until now, you have been using </a:t>
            </a:r>
            <a:r>
              <a:rPr lang="en-GB" sz="2200" dirty="0" err="1"/>
              <a:t>System.out.println</a:t>
            </a:r>
            <a:r>
              <a:rPr lang="en-GB" sz="2200" dirty="0" smtClean="0"/>
              <a:t>() to produce trace and debugging statements.</a:t>
            </a:r>
            <a:endParaRPr lang="en-GB" sz="2200" dirty="0"/>
          </a:p>
          <a:p>
            <a:pPr marL="0" indent="0">
              <a:spcBef>
                <a:spcPts val="1200"/>
              </a:spcBef>
              <a:buNone/>
            </a:pPr>
            <a:endParaRPr lang="en-GB" sz="2200" dirty="0" smtClean="0"/>
          </a:p>
          <a:p>
            <a:pPr marL="0" indent="0">
              <a:spcBef>
                <a:spcPts val="1200"/>
              </a:spcBef>
              <a:buNone/>
            </a:pPr>
            <a:r>
              <a:rPr lang="en-GB" sz="2200" dirty="0" smtClean="0"/>
              <a:t>From </a:t>
            </a:r>
            <a:r>
              <a:rPr lang="en-GB" sz="2200" dirty="0"/>
              <a:t>now on, </a:t>
            </a:r>
            <a:r>
              <a:rPr lang="en-GB" sz="2200" dirty="0" smtClean="0"/>
              <a:t>you </a:t>
            </a:r>
            <a:r>
              <a:rPr lang="en-GB" sz="2200" b="1" dirty="0"/>
              <a:t>must</a:t>
            </a:r>
            <a:r>
              <a:rPr lang="en-GB" sz="2200" dirty="0"/>
              <a:t> use </a:t>
            </a:r>
            <a:r>
              <a:rPr lang="en-GB" sz="2200" dirty="0" smtClean="0"/>
              <a:t>log4j:</a:t>
            </a:r>
          </a:p>
          <a:p>
            <a:pPr lvl="1">
              <a:spcBef>
                <a:spcPts val="1200"/>
              </a:spcBef>
            </a:pPr>
            <a:r>
              <a:rPr lang="en-GB" sz="2000" dirty="0" smtClean="0"/>
              <a:t>Highly customized logging</a:t>
            </a:r>
          </a:p>
          <a:p>
            <a:pPr lvl="1">
              <a:spcBef>
                <a:spcPts val="1200"/>
              </a:spcBef>
            </a:pPr>
            <a:r>
              <a:rPr lang="en-US" sz="2000" dirty="0" smtClean="0"/>
              <a:t>The debugger should also be used</a:t>
            </a:r>
          </a:p>
          <a:p>
            <a:pPr marL="357188" lvl="1" indent="0">
              <a:spcBef>
                <a:spcPts val="1200"/>
              </a:spcBef>
              <a:buNone/>
            </a:pPr>
            <a:endParaRPr lang="en-US" sz="2000" dirty="0" smtClean="0"/>
          </a:p>
          <a:p>
            <a:pPr marL="0" indent="0">
              <a:spcBef>
                <a:spcPts val="1200"/>
              </a:spcBef>
              <a:buNone/>
            </a:pPr>
            <a:r>
              <a:rPr lang="en-US" sz="2200" dirty="0" smtClean="0"/>
              <a:t>Other options </a:t>
            </a:r>
            <a:r>
              <a:rPr lang="en-US" sz="2200" dirty="0" smtClean="0"/>
              <a:t>include Java </a:t>
            </a:r>
            <a:r>
              <a:rPr lang="en-US" sz="2200" dirty="0" smtClean="0"/>
              <a:t>Logging, Jakarta Commons Logging</a:t>
            </a:r>
            <a:endParaRPr lang="en-GB" sz="2200" dirty="0"/>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r>
              <a:rPr lang="en-US" altLang="en-US" smtClean="0"/>
              <a:t>Page </a:t>
            </a:r>
            <a:fld id="{07708ACF-4ECA-4DAC-99A3-8D695768CA17}" type="slidenum">
              <a:rPr lang="en-US" altLang="en-US" b="1" smtClean="0"/>
              <a:pPr eaLnBrk="1" hangingPunct="1">
                <a:spcBef>
                  <a:spcPct val="0"/>
                </a:spcBef>
              </a:pPr>
              <a:t>5</a:t>
            </a:fld>
            <a:endParaRPr lang="en-US" altLang="en-US" b="1" smtClean="0"/>
          </a:p>
        </p:txBody>
      </p:sp>
      <p:sp>
        <p:nvSpPr>
          <p:cNvPr id="11268" name="Title 3"/>
          <p:cNvSpPr>
            <a:spLocks noGrp="1"/>
          </p:cNvSpPr>
          <p:nvPr>
            <p:ph type="title"/>
          </p:nvPr>
        </p:nvSpPr>
        <p:spPr/>
        <p:txBody>
          <a:bodyPr/>
          <a:lstStyle/>
          <a:p>
            <a:r>
              <a:rPr lang="en-GB" altLang="en-US" dirty="0" smtClean="0">
                <a:latin typeface="Arial" pitchFamily="34" charset="0"/>
              </a:rPr>
              <a:t>Logging</a:t>
            </a:r>
          </a:p>
        </p:txBody>
      </p:sp>
    </p:spTree>
    <p:extLst>
      <p:ext uri="{BB962C8B-B14F-4D97-AF65-F5344CB8AC3E}">
        <p14:creationId xmlns:p14="http://schemas.microsoft.com/office/powerpoint/2010/main" val="77579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85523" y="2644259"/>
            <a:ext cx="7772677" cy="578882"/>
          </a:xfrm>
        </p:spPr>
        <p:txBody>
          <a:bodyPr/>
          <a:lstStyle/>
          <a:p>
            <a:r>
              <a:rPr lang="en-GB" dirty="0" smtClean="0"/>
              <a:t>log4j</a:t>
            </a:r>
            <a:endParaRPr lang="en-GB" dirty="0"/>
          </a:p>
        </p:txBody>
      </p:sp>
      <p:sp>
        <p:nvSpPr>
          <p:cNvPr id="11" name="Text Placeholder 10"/>
          <p:cNvSpPr>
            <a:spLocks noGrp="1"/>
          </p:cNvSpPr>
          <p:nvPr>
            <p:ph type="body" sz="quarter" idx="14"/>
          </p:nvPr>
        </p:nvSpPr>
        <p:spPr>
          <a:xfrm>
            <a:off x="685523" y="1867019"/>
            <a:ext cx="7772677" cy="578882"/>
          </a:xfrm>
        </p:spPr>
        <p:txBody>
          <a:bodyPr/>
          <a:lstStyle/>
          <a:p>
            <a:r>
              <a:rPr lang="en-GB" dirty="0"/>
              <a:t>Logging</a:t>
            </a:r>
          </a:p>
        </p:txBody>
      </p:sp>
      <p:sp>
        <p:nvSpPr>
          <p:cNvPr id="12" name="Text Placeholder 11"/>
          <p:cNvSpPr>
            <a:spLocks noGrp="1"/>
          </p:cNvSpPr>
          <p:nvPr>
            <p:ph type="body" sz="quarter" idx="15"/>
          </p:nvPr>
        </p:nvSpPr>
        <p:spPr>
          <a:xfrm>
            <a:off x="694592" y="3448050"/>
            <a:ext cx="7772677" cy="578882"/>
          </a:xfrm>
        </p:spPr>
        <p:txBody>
          <a:bodyPr/>
          <a:lstStyle/>
          <a:p>
            <a:r>
              <a:rPr lang="en-GB" dirty="0"/>
              <a:t>Key </a:t>
            </a:r>
            <a:r>
              <a:rPr lang="en-GB" dirty="0" smtClean="0"/>
              <a:t>Components</a:t>
            </a:r>
            <a:endParaRPr lang="en-GB" dirty="0"/>
          </a:p>
        </p:txBody>
      </p:sp>
      <p:sp>
        <p:nvSpPr>
          <p:cNvPr id="13" name="Text Placeholder 12"/>
          <p:cNvSpPr>
            <a:spLocks noGrp="1"/>
          </p:cNvSpPr>
          <p:nvPr>
            <p:ph type="body" sz="quarter" idx="16"/>
          </p:nvPr>
        </p:nvSpPr>
        <p:spPr/>
        <p:txBody>
          <a:bodyPr/>
          <a:lstStyle/>
          <a:p>
            <a:r>
              <a:rPr lang="en-US" dirty="0" smtClean="0"/>
              <a:t>Configuration</a:t>
            </a:r>
            <a:endParaRPr lang="en-GB" dirty="0"/>
          </a:p>
        </p:txBody>
      </p:sp>
      <p:sp>
        <p:nvSpPr>
          <p:cNvPr id="14" name="Text Placeholder 13"/>
          <p:cNvSpPr>
            <a:spLocks noGrp="1"/>
          </p:cNvSpPr>
          <p:nvPr>
            <p:ph type="body" sz="quarter" idx="17"/>
          </p:nvPr>
        </p:nvSpPr>
        <p:spPr/>
        <p:txBody>
          <a:bodyPr/>
          <a:lstStyle/>
          <a:p>
            <a:r>
              <a:rPr lang="en-US" dirty="0" smtClean="0"/>
              <a:t>Example</a:t>
            </a:r>
            <a:endParaRPr lang="en-GB" dirty="0"/>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6</a:t>
            </a:fld>
            <a:endParaRPr lang="zh-TW" altLang="en-US"/>
          </a:p>
        </p:txBody>
      </p:sp>
      <p:sp>
        <p:nvSpPr>
          <p:cNvPr id="9" name="Title 8"/>
          <p:cNvSpPr>
            <a:spLocks noGrp="1"/>
          </p:cNvSpPr>
          <p:nvPr>
            <p:ph type="title"/>
          </p:nvPr>
        </p:nvSpPr>
        <p:spPr/>
        <p:txBody>
          <a:bodyPr/>
          <a:lstStyle/>
          <a:p>
            <a:r>
              <a:rPr lang="en-US" dirty="0"/>
              <a:t>Logging</a:t>
            </a:r>
            <a:endParaRPr lang="en-GB" dirty="0"/>
          </a:p>
        </p:txBody>
      </p:sp>
    </p:spTree>
    <p:extLst>
      <p:ext uri="{BB962C8B-B14F-4D97-AF65-F5344CB8AC3E}">
        <p14:creationId xmlns:p14="http://schemas.microsoft.com/office/powerpoint/2010/main" val="1648726098"/>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marL="0" indent="0">
              <a:spcBef>
                <a:spcPts val="1200"/>
              </a:spcBef>
              <a:buNone/>
            </a:pPr>
            <a:r>
              <a:rPr lang="en-GB" sz="2400" dirty="0"/>
              <a:t>Hierarchical logging </a:t>
            </a:r>
            <a:r>
              <a:rPr lang="en-GB" sz="2400" dirty="0" smtClean="0"/>
              <a:t>framework</a:t>
            </a:r>
          </a:p>
          <a:p>
            <a:pPr lvl="1">
              <a:spcBef>
                <a:spcPts val="1200"/>
              </a:spcBef>
            </a:pPr>
            <a:r>
              <a:rPr lang="en-GB" sz="2000" dirty="0" smtClean="0"/>
              <a:t>Different </a:t>
            </a:r>
            <a:r>
              <a:rPr lang="en-GB" sz="2000" dirty="0"/>
              <a:t>levels of severity for different </a:t>
            </a:r>
            <a:r>
              <a:rPr lang="en-GB" sz="2000" dirty="0" smtClean="0"/>
              <a:t>messages</a:t>
            </a:r>
            <a:br>
              <a:rPr lang="en-GB" sz="2000" dirty="0" smtClean="0"/>
            </a:br>
            <a:endParaRPr lang="en-GB" sz="2000" dirty="0"/>
          </a:p>
          <a:p>
            <a:pPr marL="0" indent="0">
              <a:spcBef>
                <a:spcPts val="1200"/>
              </a:spcBef>
              <a:buNone/>
            </a:pPr>
            <a:r>
              <a:rPr lang="en-GB" sz="2400" dirty="0" smtClean="0"/>
              <a:t>Allows </a:t>
            </a:r>
            <a:r>
              <a:rPr lang="en-GB" sz="2400" dirty="0"/>
              <a:t>us to send different log messages to different </a:t>
            </a:r>
            <a:r>
              <a:rPr lang="en-GB" sz="2400" dirty="0" smtClean="0"/>
              <a:t>locations</a:t>
            </a:r>
            <a:br>
              <a:rPr lang="en-GB" sz="2400" dirty="0" smtClean="0"/>
            </a:br>
            <a:endParaRPr lang="en-GB" sz="2400" dirty="0"/>
          </a:p>
          <a:p>
            <a:pPr marL="0" indent="0">
              <a:spcBef>
                <a:spcPts val="1200"/>
              </a:spcBef>
              <a:buNone/>
            </a:pPr>
            <a:r>
              <a:rPr lang="en-GB" sz="2400" dirty="0"/>
              <a:t>Allows configuration to be external to the </a:t>
            </a:r>
            <a:r>
              <a:rPr lang="en-GB" sz="2400" dirty="0" smtClean="0"/>
              <a:t>code</a:t>
            </a:r>
          </a:p>
          <a:p>
            <a:pPr lvl="1">
              <a:spcBef>
                <a:spcPts val="1200"/>
              </a:spcBef>
            </a:pPr>
            <a:r>
              <a:rPr lang="en-US" sz="2000" dirty="0" smtClean="0"/>
              <a:t>Logging </a:t>
            </a:r>
            <a:r>
              <a:rPr lang="en-US" sz="2000" dirty="0"/>
              <a:t>can be turned off or made to log only certain events without recompiling the source </a:t>
            </a:r>
            <a:r>
              <a:rPr lang="en-US" sz="2000" dirty="0" smtClean="0"/>
              <a:t>code</a:t>
            </a:r>
          </a:p>
          <a:p>
            <a:pPr lvl="1">
              <a:spcBef>
                <a:spcPts val="1200"/>
              </a:spcBef>
            </a:pPr>
            <a:r>
              <a:rPr lang="en-US" sz="2000" dirty="0" smtClean="0"/>
              <a:t>Can </a:t>
            </a:r>
            <a:r>
              <a:rPr lang="en-US" sz="2000" dirty="0"/>
              <a:t>be configured even after deployment to the client</a:t>
            </a:r>
            <a:endParaRPr lang="en-GB" sz="2000" dirty="0"/>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7</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log4j</a:t>
            </a:r>
          </a:p>
        </p:txBody>
      </p:sp>
    </p:spTree>
    <p:extLst>
      <p:ext uri="{BB962C8B-B14F-4D97-AF65-F5344CB8AC3E}">
        <p14:creationId xmlns:p14="http://schemas.microsoft.com/office/powerpoint/2010/main" val="1019282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85523" y="3466719"/>
            <a:ext cx="7772677" cy="578882"/>
          </a:xfrm>
        </p:spPr>
        <p:txBody>
          <a:bodyPr/>
          <a:lstStyle/>
          <a:p>
            <a:r>
              <a:rPr lang="en-GB" dirty="0"/>
              <a:t>Key </a:t>
            </a:r>
            <a:r>
              <a:rPr lang="en-GB" dirty="0" smtClean="0"/>
              <a:t>Components</a:t>
            </a:r>
            <a:endParaRPr lang="en-GB" dirty="0"/>
          </a:p>
        </p:txBody>
      </p:sp>
      <p:sp>
        <p:nvSpPr>
          <p:cNvPr id="11" name="Text Placeholder 10"/>
          <p:cNvSpPr>
            <a:spLocks noGrp="1"/>
          </p:cNvSpPr>
          <p:nvPr>
            <p:ph type="body" sz="quarter" idx="14"/>
          </p:nvPr>
        </p:nvSpPr>
        <p:spPr>
          <a:xfrm>
            <a:off x="685627" y="2644259"/>
            <a:ext cx="7772677" cy="578882"/>
          </a:xfrm>
        </p:spPr>
        <p:txBody>
          <a:bodyPr/>
          <a:lstStyle/>
          <a:p>
            <a:r>
              <a:rPr lang="en-GB" dirty="0" smtClean="0"/>
              <a:t>log4j</a:t>
            </a:r>
            <a:endParaRPr lang="en-GB" dirty="0"/>
          </a:p>
        </p:txBody>
      </p:sp>
      <p:sp>
        <p:nvSpPr>
          <p:cNvPr id="12" name="Text Placeholder 11"/>
          <p:cNvSpPr>
            <a:spLocks noGrp="1"/>
          </p:cNvSpPr>
          <p:nvPr>
            <p:ph type="body" sz="quarter" idx="15"/>
          </p:nvPr>
        </p:nvSpPr>
        <p:spPr/>
        <p:txBody>
          <a:bodyPr/>
          <a:lstStyle/>
          <a:p>
            <a:r>
              <a:rPr lang="en-GB" dirty="0"/>
              <a:t>Logging</a:t>
            </a:r>
          </a:p>
        </p:txBody>
      </p:sp>
      <p:sp>
        <p:nvSpPr>
          <p:cNvPr id="13" name="Text Placeholder 12"/>
          <p:cNvSpPr>
            <a:spLocks noGrp="1"/>
          </p:cNvSpPr>
          <p:nvPr>
            <p:ph type="body" sz="quarter" idx="16"/>
          </p:nvPr>
        </p:nvSpPr>
        <p:spPr/>
        <p:txBody>
          <a:bodyPr/>
          <a:lstStyle/>
          <a:p>
            <a:r>
              <a:rPr lang="en-US" dirty="0" smtClean="0"/>
              <a:t>Configuration</a:t>
            </a:r>
            <a:endParaRPr lang="en-GB" dirty="0"/>
          </a:p>
        </p:txBody>
      </p:sp>
      <p:sp>
        <p:nvSpPr>
          <p:cNvPr id="14" name="Text Placeholder 13"/>
          <p:cNvSpPr>
            <a:spLocks noGrp="1"/>
          </p:cNvSpPr>
          <p:nvPr>
            <p:ph type="body" sz="quarter" idx="17"/>
          </p:nvPr>
        </p:nvSpPr>
        <p:spPr/>
        <p:txBody>
          <a:bodyPr/>
          <a:lstStyle/>
          <a:p>
            <a:r>
              <a:rPr lang="en-US" dirty="0" smtClean="0"/>
              <a:t>Example</a:t>
            </a:r>
            <a:endParaRPr lang="en-GB" dirty="0"/>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8</a:t>
            </a:fld>
            <a:endParaRPr lang="zh-TW" altLang="en-US"/>
          </a:p>
        </p:txBody>
      </p:sp>
      <p:sp>
        <p:nvSpPr>
          <p:cNvPr id="9" name="Title 8"/>
          <p:cNvSpPr>
            <a:spLocks noGrp="1"/>
          </p:cNvSpPr>
          <p:nvPr>
            <p:ph type="title"/>
          </p:nvPr>
        </p:nvSpPr>
        <p:spPr/>
        <p:txBody>
          <a:bodyPr/>
          <a:lstStyle/>
          <a:p>
            <a:r>
              <a:rPr lang="en-US" dirty="0"/>
              <a:t>Logging</a:t>
            </a:r>
            <a:endParaRPr lang="en-GB" dirty="0"/>
          </a:p>
        </p:txBody>
      </p:sp>
    </p:spTree>
    <p:extLst>
      <p:ext uri="{BB962C8B-B14F-4D97-AF65-F5344CB8AC3E}">
        <p14:creationId xmlns:p14="http://schemas.microsoft.com/office/powerpoint/2010/main" val="403405324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type="body" sz="quarter" idx="11"/>
          </p:nvPr>
        </p:nvSpPr>
        <p:spPr/>
        <p:txBody>
          <a:bodyPr/>
          <a:lstStyle/>
          <a:p>
            <a:pPr>
              <a:spcBef>
                <a:spcPts val="600"/>
              </a:spcBef>
            </a:pPr>
            <a:r>
              <a:rPr lang="en-US" sz="2400" dirty="0"/>
              <a:t>Loggers</a:t>
            </a:r>
          </a:p>
          <a:p>
            <a:pPr lvl="1">
              <a:spcBef>
                <a:spcPts val="600"/>
              </a:spcBef>
            </a:pPr>
            <a:r>
              <a:rPr lang="en-US" sz="2000" dirty="0"/>
              <a:t>Named objects that allow us to log messages according to level</a:t>
            </a:r>
          </a:p>
          <a:p>
            <a:pPr lvl="2">
              <a:spcBef>
                <a:spcPts val="600"/>
              </a:spcBef>
            </a:pPr>
            <a:r>
              <a:rPr lang="en-US" sz="1800" dirty="0"/>
              <a:t>One “root logger” object always exists</a:t>
            </a:r>
          </a:p>
          <a:p>
            <a:pPr lvl="2">
              <a:spcBef>
                <a:spcPts val="600"/>
              </a:spcBef>
            </a:pPr>
            <a:r>
              <a:rPr lang="en-US" sz="1800" dirty="0"/>
              <a:t>Child logger objects are created when you first request </a:t>
            </a:r>
            <a:r>
              <a:rPr lang="en-US" sz="1800" dirty="0" smtClean="0"/>
              <a:t>them</a:t>
            </a:r>
            <a:br>
              <a:rPr lang="en-US" sz="1800" dirty="0" smtClean="0"/>
            </a:br>
            <a:endParaRPr lang="en-US" sz="1800" dirty="0"/>
          </a:p>
          <a:p>
            <a:pPr>
              <a:spcBef>
                <a:spcPts val="600"/>
              </a:spcBef>
            </a:pPr>
            <a:r>
              <a:rPr lang="en-US" sz="2400" dirty="0" err="1"/>
              <a:t>Appenders</a:t>
            </a:r>
            <a:endParaRPr lang="en-US" sz="2400" dirty="0"/>
          </a:p>
          <a:p>
            <a:pPr lvl="1">
              <a:spcBef>
                <a:spcPts val="600"/>
              </a:spcBef>
            </a:pPr>
            <a:r>
              <a:rPr lang="en-US" sz="2000" dirty="0"/>
              <a:t>Output destinations for log messages </a:t>
            </a:r>
          </a:p>
          <a:p>
            <a:pPr lvl="1">
              <a:spcBef>
                <a:spcPts val="600"/>
              </a:spcBef>
            </a:pPr>
            <a:r>
              <a:rPr lang="en-US" sz="2000" dirty="0"/>
              <a:t>A single logger can have multiple </a:t>
            </a:r>
            <a:r>
              <a:rPr lang="en-US" sz="2000" dirty="0" err="1" smtClean="0"/>
              <a:t>appenders</a:t>
            </a:r>
            <a:r>
              <a:rPr lang="en-US" sz="2000" dirty="0" smtClean="0"/>
              <a:t/>
            </a:r>
            <a:br>
              <a:rPr lang="en-US" sz="2000" dirty="0" smtClean="0"/>
            </a:br>
            <a:endParaRPr lang="en-US" sz="2000" dirty="0"/>
          </a:p>
          <a:p>
            <a:pPr>
              <a:spcBef>
                <a:spcPts val="600"/>
              </a:spcBef>
            </a:pPr>
            <a:r>
              <a:rPr lang="en-US" sz="2400" dirty="0"/>
              <a:t>Layouts</a:t>
            </a:r>
          </a:p>
          <a:p>
            <a:pPr lvl="1">
              <a:spcBef>
                <a:spcPts val="600"/>
              </a:spcBef>
            </a:pPr>
            <a:r>
              <a:rPr lang="en-US" sz="2000" dirty="0"/>
              <a:t>Output formats for log messages </a:t>
            </a:r>
          </a:p>
          <a:p>
            <a:pPr lvl="1">
              <a:spcBef>
                <a:spcPts val="600"/>
              </a:spcBef>
            </a:pPr>
            <a:r>
              <a:rPr lang="en-US" sz="2000" dirty="0"/>
              <a:t>A layout is set for each </a:t>
            </a:r>
            <a:r>
              <a:rPr lang="en-US" sz="2000" dirty="0" err="1"/>
              <a:t>appende</a:t>
            </a:r>
            <a:r>
              <a:rPr lang="en-GB" sz="2000" dirty="0"/>
              <a:t>r</a:t>
            </a:r>
            <a:endParaRPr lang="en-US" sz="2000" dirty="0"/>
          </a:p>
        </p:txBody>
      </p:sp>
      <p:sp>
        <p:nvSpPr>
          <p:cNvPr id="11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07708ACF-4ECA-4DAC-99A3-8D695768CA17}" type="slidenum">
              <a:rPr lang="en-US" altLang="en-US" b="1" smtClean="0"/>
              <a:pPr eaLnBrk="1" hangingPunct="1">
                <a:spcBef>
                  <a:spcPct val="0"/>
                </a:spcBef>
              </a:pPr>
              <a:t>9</a:t>
            </a:fld>
            <a:endParaRPr lang="en-US" altLang="en-US" b="1" dirty="0" smtClean="0"/>
          </a:p>
        </p:txBody>
      </p:sp>
      <p:sp>
        <p:nvSpPr>
          <p:cNvPr id="11268" name="Title 3"/>
          <p:cNvSpPr>
            <a:spLocks noGrp="1"/>
          </p:cNvSpPr>
          <p:nvPr>
            <p:ph type="title"/>
          </p:nvPr>
        </p:nvSpPr>
        <p:spPr/>
        <p:txBody>
          <a:bodyPr/>
          <a:lstStyle/>
          <a:p>
            <a:r>
              <a:rPr lang="en-GB" altLang="en-US" dirty="0" smtClean="0">
                <a:latin typeface="Arial" pitchFamily="34" charset="0"/>
              </a:rPr>
              <a:t>Key components</a:t>
            </a:r>
          </a:p>
        </p:txBody>
      </p:sp>
    </p:spTree>
    <p:extLst>
      <p:ext uri="{BB962C8B-B14F-4D97-AF65-F5344CB8AC3E}">
        <p14:creationId xmlns:p14="http://schemas.microsoft.com/office/powerpoint/2010/main" val="846105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buFont typeface="Arial" panose="020B0604020202020204" pitchFamily="34" charset="0"/>
          <a:buChar char="•"/>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ct:contentTypeSchema ct:_="" ma:_="" ma:contentTypeName="Document" ma:contentTypeID="0x0101000B60AC2B8594D94098D971BC50F68257" ma:contentTypeVersion="3" ma:contentTypeDescription="Create a new document." ma:contentTypeScope="" ma:versionID="5b91e227e0f7bc5680fb577b20d6e29d" xmlns:ct="http://schemas.microsoft.com/office/2006/metadata/contentType" xmlns:ma="http://schemas.microsoft.com/office/2006/metadata/properties/metaAttributes">
<xsd:schema targetNamespace="http://schemas.microsoft.com/office/2006/metadata/properties" ma:root="true" ma:fieldsID="040b0d6bb80e0778c669dd94cb0a78f4" ns2:_="" ns3:_="" xmlns:xsd="http://www.w3.org/2001/XMLSchema" xmlns:xs="http://www.w3.org/2001/XMLSchema" xmlns:p="http://schemas.microsoft.com/office/2006/metadata/properties" xmlns:ns2="$ListId:Shared Documents;" xmlns:ns3="f7c81f6c-9744-46f1-8649-1f77e3ad5d93">
<xsd:import namespace="$ListId:Shared Documents;"/>
<xsd:import namespace="f7c81f6c-9744-46f1-8649-1f77e3ad5d93"/>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Languag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Course Planning"/>
<xsd:enumeration value="Exams"/>
<xsd:enumeration value="Exercises"/>
<xsd:enumeration value="Handouts"/>
<xsd:enumeration value="Manuals"/>
<xsd:enumeration value="Other"/>
<xsd:enumeration value="Projects"/>
<xsd:enumeration value="Recommended Reading"/>
<xsd:enumeration value="Resources"/>
<xsd:enumeration value="Slide Decks"/>
<xsd:enumeration value="Trainer Checklist"/>
<xsd:enumeration value="Trainer Guide"/>
<xsd:enumeration value="Trainer Overview"/>
<xsd:enumeration value="Walkthrough"/>
</xsd:restriction>
</xsd:simpleType>
</xsd:element>
<xsd:element name="Module" ma:index="11" nillable="true" ma:displayName="Module" ma:format="Dropdown" ma:indexed="true" ma:internalName="Module">
<xsd:simpleType>
<xsd:restriction base="dms:Choice">
<xsd:enumeration value="00 - General"/>
<xsd:enumeration value="01 - OOD Week 1"/>
<xsd:enumeration value="02 - OOD Week 2"/>
<xsd:enumeration value="03 - OOD Week 3"/>
<xsd:enumeration value="04 - Common Dev Archive"/>
</xsd:restriction>
</xsd:simpleType>
</xsd:element>
</xsd:schema>
<xsd:schema targetNamespace="f7c81f6c-9744-46f1-8649-1f77e3ad5d93"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Language" ma:index="14" nillable="true" ma:displayName="Language" ma:default="  " ma:format="Dropdown" ma:internalName="Language">
<xsd:simpleType>
<xsd:restriction base="dms:Choice">
<xsd:enumeration value="Java"/>
<xsd:enumeration value="C#"/>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03</Week><RestrictedToTheseUsers xmlns="$ListId:Shared Documents;"><UserInfo><DisplayName></DisplayName><AccountId xsi:nil="true"></AccountId><AccountType/></UserInfo></RestrictedToTheseUsers><Module xmlns="$ListId:Shared Documents;">03 - OOD Week 3</Module><Language xmlns="f7c81f6c-9744-46f1-8649-1f77e3ad5d93">  </Language></documentManagement></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False</cached>
  <openByDefault>False</openByDefault>
  <xsnScope>http://spsbtn001/academy/learning/commondevelopment/Shared Documents</xsnScope>
</customXsn>
</file>

<file path=customXml/itemProps1.xml><?xml version="1.0" encoding="utf-8"?>
<ds:datastoreItem xmlns:ds="http://schemas.openxmlformats.org/officeDocument/2006/customXml" ds:itemID="{F0F50DAA-C409-4251-9DF9-71CAF55F5B82}"/>
</file>

<file path=customXml/itemProps2.xml><?xml version="1.0" encoding="utf-8"?>
<ds:datastoreItem xmlns:ds="http://schemas.openxmlformats.org/officeDocument/2006/customXml" ds:itemID="{4D8B4E37-5EE3-476F-B0F9-0B805D75F9A8}"/>
</file>

<file path=customXml/itemProps3.xml><?xml version="1.0" encoding="utf-8"?>
<ds:datastoreItem xmlns:ds="http://schemas.openxmlformats.org/officeDocument/2006/customXml" ds:itemID="{B7D1E994-F46B-4665-921F-F06B7531F22A}"/>
</file>

<file path=customXml/itemProps4.xml><?xml version="1.0" encoding="utf-8"?>
<ds:datastoreItem xmlns:ds="http://schemas.openxmlformats.org/officeDocument/2006/customXml" ds:itemID="{832A04C4-2D0B-4475-8687-B849F54C05CC}"/>
</file>

<file path=docProps/app.xml><?xml version="1.0" encoding="utf-8"?>
<Properties xmlns="http://schemas.openxmlformats.org/officeDocument/2006/extended-properties" xmlns:vt="http://schemas.openxmlformats.org/officeDocument/2006/docPropsVTypes">
  <Template/>
  <TotalTime>408</TotalTime>
  <Words>953</Words>
  <Application>Microsoft Office PowerPoint</Application>
  <PresentationFormat>On-screen Show (4:3)</PresentationFormat>
  <Paragraphs>248</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PowerPoint Presentation</vt:lpstr>
      <vt:lpstr>PowerPoint Presentation</vt:lpstr>
      <vt:lpstr>Logging</vt:lpstr>
      <vt:lpstr>Logging</vt:lpstr>
      <vt:lpstr>Logging</vt:lpstr>
      <vt:lpstr>Logging</vt:lpstr>
      <vt:lpstr>log4j</vt:lpstr>
      <vt:lpstr>Logging</vt:lpstr>
      <vt:lpstr>Key components</vt:lpstr>
      <vt:lpstr>Using log4j</vt:lpstr>
      <vt:lpstr>Using log4j</vt:lpstr>
      <vt:lpstr>Appenders</vt:lpstr>
      <vt:lpstr>Logging</vt:lpstr>
      <vt:lpstr>Configuration</vt:lpstr>
      <vt:lpstr>Configuration Hierarchy</vt:lpstr>
      <vt:lpstr>Configuration</vt:lpstr>
      <vt:lpstr>Configuration with external file</vt:lpstr>
      <vt:lpstr>Configuration file structure</vt:lpstr>
      <vt:lpstr>Logging</vt:lpstr>
      <vt:lpstr>Flat file configuration log4j.properties</vt:lpstr>
      <vt:lpstr>XML configuration log4j.xml</vt:lpstr>
      <vt:lpstr>Example</vt:lpstr>
      <vt:lpstr>Module Review</vt:lpstr>
      <vt:lpstr>PowerPoint Presentation</vt:lpstr>
      <vt:lpstr>PowerPoint Presentation</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Hernan Rizzuti</dc:creator>
  <cp:lastModifiedBy>Tatyana Tsymbalenko</cp:lastModifiedBy>
  <cp:revision>35</cp:revision>
  <dcterms:created xsi:type="dcterms:W3CDTF">2014-07-25T10:20:49Z</dcterms:created>
  <dcterms:modified xsi:type="dcterms:W3CDTF">2015-07-02T18:17:04Z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
  </property>
  <property fmtid="{D5CDD505-2E9C-101B-9397-08002B2CF9AE}" pid="3" name="ContentTypeId">
    <vt:lpwstr>0x0101000B60AC2B8594D94098D971BC50F68257</vt:lpwstr>
  </property>
  <property fmtid="{D5CDD505-2E9C-101B-9397-08002B2CF9AE}" pid="4" name="ItemRetentionFormula">
    <vt:lpwstr/>
  </property>
</Properties>
</file>