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8" r:id="rId7"/>
    <p:sldId id="295" r:id="rId8"/>
    <p:sldId id="312" r:id="rId9"/>
    <p:sldId id="311" r:id="rId10"/>
    <p:sldId id="285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FFFFCC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 autoAdjust="0"/>
    <p:restoredTop sz="95360" autoAdjust="0"/>
  </p:normalViewPr>
  <p:slideViewPr>
    <p:cSldViewPr snapToGrid="0" snapToObjects="1">
      <p:cViewPr varScale="1">
        <p:scale>
          <a:sx n="88" d="100"/>
          <a:sy n="88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11/07/2016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11/07/2016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99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70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10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5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9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7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9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267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6842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1895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19726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510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654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4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328487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Design Patterns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Object Pool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Mocking Overview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Mockito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Stubbing</a:t>
            </a:r>
            <a:endParaRPr lang="en-GB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Mockito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9837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err="1" smtClean="0"/>
              <a:t>Mockito</a:t>
            </a:r>
            <a:r>
              <a:rPr lang="en-US" dirty="0" smtClean="0"/>
              <a:t> is a mocking framework. To use it: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Retrieve the .jar file containing </a:t>
            </a:r>
            <a:r>
              <a:rPr lang="en-US" dirty="0" err="1" smtClean="0"/>
              <a:t>Mockito</a:t>
            </a:r>
            <a:r>
              <a:rPr lang="en-US" dirty="0"/>
              <a:t> </a:t>
            </a:r>
            <a:r>
              <a:rPr lang="en-US" dirty="0" smtClean="0"/>
              <a:t>(using Maven or manually)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a JUnit test case, include a </a:t>
            </a:r>
            <a:r>
              <a:rPr lang="en-US" b="1" dirty="0"/>
              <a:t>static import </a:t>
            </a:r>
            <a:r>
              <a:rPr lang="en-US" dirty="0"/>
              <a:t>for the </a:t>
            </a:r>
            <a:r>
              <a:rPr lang="en-US" dirty="0" err="1"/>
              <a:t>Mockito</a:t>
            </a:r>
            <a:r>
              <a:rPr lang="en-US" dirty="0"/>
              <a:t> methods you plan to use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357188" lvl="1" indent="0">
              <a:spcBef>
                <a:spcPts val="1200"/>
              </a:spcBef>
              <a:buNone/>
            </a:pPr>
            <a:r>
              <a:rPr lang="en-US" b="1" dirty="0" smtClean="0"/>
              <a:t>			import </a:t>
            </a:r>
            <a:r>
              <a:rPr lang="en-US" b="1" dirty="0"/>
              <a:t>static </a:t>
            </a:r>
            <a:r>
              <a:rPr lang="en-US" b="1" dirty="0" err="1"/>
              <a:t>org.mockito.Mockito</a:t>
            </a:r>
            <a:r>
              <a:rPr lang="en-US" b="1" dirty="0"/>
              <a:t>.*;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Mockito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5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Depreciated but works for </a:t>
            </a:r>
            <a:r>
              <a:rPr lang="en-GB" smtClean="0"/>
              <a:t>things like </a:t>
            </a:r>
            <a:r>
              <a:rPr lang="en-GB" dirty="0"/>
              <a:t>DB / network connections, threads etc.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6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first step is to create a mock object.   There are two ways: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to mock? All objects that the Class Under Test uses.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Mock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33692" y="3164570"/>
            <a:ext cx="6744679" cy="1015543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indent="0" defTabSz="914400"/>
            <a:r>
              <a:rPr lang="en-GB" b="1" dirty="0">
                <a:solidFill>
                  <a:srgbClr val="3099D9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@Mock </a:t>
            </a:r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View </a:t>
            </a:r>
            <a:r>
              <a:rPr lang="en-GB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mockView</a:t>
            </a:r>
            <a: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  <a:b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indent="0" defTabSz="914400"/>
            <a:r>
              <a:rPr lang="en-GB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MockitoAnnotation.initMocks</a:t>
            </a:r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(this</a:t>
            </a:r>
            <a: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  <a:endParaRPr lang="en-GB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33692" y="2252177"/>
            <a:ext cx="6744679" cy="442346"/>
          </a:xfrm>
          <a:prstGeom prst="roundRect">
            <a:avLst/>
          </a:prstGeom>
          <a:solidFill>
            <a:srgbClr val="FFFF9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>
            <a:lvl1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indent="-307975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828675" eaLnBrk="0" hangingPunct="0"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6025" algn="l"/>
                <a:tab pos="2900363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0988" algn="l"/>
                <a:tab pos="7045325" algn="l"/>
                <a:tab pos="7461250" algn="l"/>
                <a:tab pos="7875588" algn="l"/>
                <a:tab pos="8289925" algn="l"/>
              </a:tabLs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indent="0" defTabSz="914400"/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View </a:t>
            </a:r>
            <a:r>
              <a:rPr lang="en-GB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mockView</a:t>
            </a:r>
            <a: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= </a:t>
            </a:r>
            <a:r>
              <a:rPr lang="en-GB" b="1" i="1" dirty="0" smtClean="0">
                <a:solidFill>
                  <a:srgbClr val="3099D9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mock</a:t>
            </a:r>
            <a:r>
              <a:rPr lang="en-GB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View.class</a:t>
            </a:r>
            <a:r>
              <a:rPr lang="en-GB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873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90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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4D8B4E37-5EE3-476F-B0F9-0B805D75F9A8}">
  <ds:schemaRefs>
    <ds:schemaRef ds:uri="http://purl.org/dc/dcmitype/"/>
    <ds:schemaRef ds:uri="http://schemas.microsoft.com/office/2006/metadata/properties"/>
    <ds:schemaRef ds:uri="$ListId:Shared Documents;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7c81f6c-9744-46f1-8649-1f77e3ad5d9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D1E994-F46B-4665-921F-F06B7531F2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69E62-85F8-4EF9-96B4-049A7C7BE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f7c81f6c-9744-46f1-8649-1f77e3ad5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2743B70-CE59-4AF1-AE45-25FA453BB86E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71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Mockito</vt:lpstr>
      <vt:lpstr>Setting Up Mockito</vt:lpstr>
      <vt:lpstr>PowerPoint Presentation</vt:lpstr>
      <vt:lpstr>Creating a Mock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Week1-Mockito</dc:title>
  <dc:creator>Hernan Rizzuti</dc:creator>
  <cp:lastModifiedBy>Raymond To</cp:lastModifiedBy>
  <cp:revision>196</cp:revision>
  <dcterms:created xsi:type="dcterms:W3CDTF">2014-07-24T16:00:45Z</dcterms:created>
  <dcterms:modified xsi:type="dcterms:W3CDTF">2016-07-11T16:28:33Z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